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462" r:id="rId3"/>
    <p:sldId id="306" r:id="rId4"/>
    <p:sldId id="260" r:id="rId5"/>
    <p:sldId id="359" r:id="rId6"/>
    <p:sldId id="465" r:id="rId7"/>
    <p:sldId id="463" r:id="rId8"/>
    <p:sldId id="457" r:id="rId9"/>
    <p:sldId id="284" r:id="rId10"/>
    <p:sldId id="357" r:id="rId11"/>
    <p:sldId id="268" r:id="rId12"/>
    <p:sldId id="369" r:id="rId13"/>
    <p:sldId id="41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81" d="100"/>
          <a:sy n="81" d="100"/>
        </p:scale>
        <p:origin x="86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4873db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4873db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37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4873db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4873db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70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4e989036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4e989036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29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4e85dfdf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4e85dfdf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73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91b3f31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91b3f31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3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c543832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c543832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22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58c1e3e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58c1e3e0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5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b958bea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b958bea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67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c5259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c5259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14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5438320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5438320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96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c543832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c543832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41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b43074ef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b43074ef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27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4e989036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4e989036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58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49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78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67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97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91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41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17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71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77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9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90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12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10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0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610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Rice, Shawna</cp:lastModifiedBy>
  <cp:revision>17</cp:revision>
  <dcterms:modified xsi:type="dcterms:W3CDTF">2021-06-03T14:04:55Z</dcterms:modified>
</cp:coreProperties>
</file>