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sldIdLst>
    <p:sldId id="256" r:id="rId5"/>
    <p:sldId id="3338" r:id="rId6"/>
    <p:sldId id="3334" r:id="rId7"/>
    <p:sldId id="3335" r:id="rId8"/>
    <p:sldId id="3347" r:id="rId9"/>
    <p:sldId id="3353" r:id="rId10"/>
    <p:sldId id="3349" r:id="rId11"/>
    <p:sldId id="3350" r:id="rId12"/>
    <p:sldId id="3351" r:id="rId13"/>
    <p:sldId id="3357" r:id="rId14"/>
    <p:sldId id="3358" r:id="rId15"/>
    <p:sldId id="3355" r:id="rId16"/>
    <p:sldId id="3359" r:id="rId17"/>
    <p:sldId id="3362" r:id="rId18"/>
    <p:sldId id="3363" r:id="rId19"/>
    <p:sldId id="3364" r:id="rId20"/>
    <p:sldId id="3365" r:id="rId21"/>
    <p:sldId id="3356" r:id="rId22"/>
    <p:sldId id="3366" r:id="rId23"/>
    <p:sldId id="3369" r:id="rId24"/>
    <p:sldId id="3370" r:id="rId25"/>
    <p:sldId id="3342" r:id="rId26"/>
    <p:sldId id="3329" r:id="rId27"/>
    <p:sldId id="3352" r:id="rId28"/>
    <p:sldId id="3313" r:id="rId29"/>
    <p:sldId id="334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56BF17-3BCF-867E-61EF-0E460493F725}" name="Breanna Luse" initials="BL" userId="S::BreannaL@thenationalcouncil.org::0649d863-3f61-49b8-b7fd-75f2e1f1f60a" providerId="AD"/>
  <p188:author id="{66D58625-F1F8-6582-1BA3-DA342A48DFF3}" name="Kevin Comeau" initials="KC" userId="S::KevinC@thenationalcouncil.org::ab61bdc6-481a-4ec2-a661-21da077c4322" providerId="AD"/>
  <p188:author id="{8443ED59-20C7-4FDF-8DCA-8A14D1AA1C8C}" name="Microsoft Office User" initials="MOU" userId="Microsoft Office User" providerId="None"/>
  <p188:author id="{FA0E03A8-977B-3DB3-74BD-AEE17AE907FC}" name="Flannery Peterson" initials="FP" userId="S::flanneryp@thenationalcouncil.org::f644592f-df49-4e89-8464-f663ff03d46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269"/>
    <a:srgbClr val="EB5E29"/>
    <a:srgbClr val="0C5E8F"/>
    <a:srgbClr val="093350"/>
    <a:srgbClr val="FF9300"/>
    <a:srgbClr val="EA5E29"/>
    <a:srgbClr val="536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F1248B-AE8F-4E8B-BBC4-2693CE9EF1C4}" v="5" dt="2022-04-21T18:28:15.777"/>
    <p1510:client id="{46449F76-FEA7-B0E4-0049-9DAE06347017}" v="2" dt="2022-04-22T13:46:52.3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3"/>
    <p:restoredTop sz="67098" autoAdjust="0"/>
  </p:normalViewPr>
  <p:slideViewPr>
    <p:cSldViewPr snapToGrid="0" snapToObjects="1">
      <p:cViewPr varScale="1">
        <p:scale>
          <a:sx n="73" d="100"/>
          <a:sy n="73" d="100"/>
        </p:scale>
        <p:origin x="1800" y="6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Comeau" userId="ab61bdc6-481a-4ec2-a661-21da077c4322" providerId="ADAL" clId="{4BEF6580-CB68-4F7E-96AA-A97C6E91B701}"/>
    <pc:docChg chg="">
      <pc:chgData name="Kevin Comeau" userId="ab61bdc6-481a-4ec2-a661-21da077c4322" providerId="ADAL" clId="{4BEF6580-CB68-4F7E-96AA-A97C6E91B701}" dt="2022-04-22T15:15:35.200" v="2"/>
      <pc:docMkLst>
        <pc:docMk/>
      </pc:docMkLst>
      <pc:sldChg chg="delCm">
        <pc:chgData name="Kevin Comeau" userId="ab61bdc6-481a-4ec2-a661-21da077c4322" providerId="ADAL" clId="{4BEF6580-CB68-4F7E-96AA-A97C6E91B701}" dt="2022-04-22T15:15:35.200" v="2"/>
        <pc:sldMkLst>
          <pc:docMk/>
          <pc:sldMk cId="1273977389" sldId="3335"/>
        </pc:sldMkLst>
      </pc:sldChg>
      <pc:sldChg chg="delCm">
        <pc:chgData name="Kevin Comeau" userId="ab61bdc6-481a-4ec2-a661-21da077c4322" providerId="ADAL" clId="{4BEF6580-CB68-4F7E-96AA-A97C6E91B701}" dt="2022-04-22T15:15:31.021" v="1"/>
        <pc:sldMkLst>
          <pc:docMk/>
          <pc:sldMk cId="1888818657" sldId="3341"/>
        </pc:sldMkLst>
      </pc:sldChg>
      <pc:sldChg chg="delCm">
        <pc:chgData name="Kevin Comeau" userId="ab61bdc6-481a-4ec2-a661-21da077c4322" providerId="ADAL" clId="{4BEF6580-CB68-4F7E-96AA-A97C6E91B701}" dt="2022-04-22T15:15:19.194" v="0"/>
        <pc:sldMkLst>
          <pc:docMk/>
          <pc:sldMk cId="2232195124" sldId="3342"/>
        </pc:sldMkLst>
      </pc:sldChg>
    </pc:docChg>
  </pc:docChgLst>
  <pc:docChgLst>
    <pc:chgData name="Kevin Comeau" userId="ab61bdc6-481a-4ec2-a661-21da077c4322" providerId="ADAL" clId="{11F1248B-AE8F-4E8B-BBC4-2693CE9EF1C4}"/>
    <pc:docChg chg="undo custSel modSld">
      <pc:chgData name="Kevin Comeau" userId="ab61bdc6-481a-4ec2-a661-21da077c4322" providerId="ADAL" clId="{11F1248B-AE8F-4E8B-BBC4-2693CE9EF1C4}" dt="2022-04-21T18:49:51.530" v="8128" actId="20577"/>
      <pc:docMkLst>
        <pc:docMk/>
      </pc:docMkLst>
      <pc:sldChg chg="modNotesTx">
        <pc:chgData name="Kevin Comeau" userId="ab61bdc6-481a-4ec2-a661-21da077c4322" providerId="ADAL" clId="{11F1248B-AE8F-4E8B-BBC4-2693CE9EF1C4}" dt="2022-04-21T18:32:35.281" v="5494" actId="20577"/>
        <pc:sldMkLst>
          <pc:docMk/>
          <pc:sldMk cId="2702110353" sldId="3329"/>
        </pc:sldMkLst>
      </pc:sldChg>
      <pc:sldChg chg="modNotesTx">
        <pc:chgData name="Kevin Comeau" userId="ab61bdc6-481a-4ec2-a661-21da077c4322" providerId="ADAL" clId="{11F1248B-AE8F-4E8B-BBC4-2693CE9EF1C4}" dt="2022-04-21T17:37:55.781" v="452" actId="20577"/>
        <pc:sldMkLst>
          <pc:docMk/>
          <pc:sldMk cId="1243537217" sldId="3334"/>
        </pc:sldMkLst>
      </pc:sldChg>
      <pc:sldChg chg="modNotesTx">
        <pc:chgData name="Kevin Comeau" userId="ab61bdc6-481a-4ec2-a661-21da077c4322" providerId="ADAL" clId="{11F1248B-AE8F-4E8B-BBC4-2693CE9EF1C4}" dt="2022-04-21T18:00:53.758" v="1986" actId="20577"/>
        <pc:sldMkLst>
          <pc:docMk/>
          <pc:sldMk cId="2154970677" sldId="3338"/>
        </pc:sldMkLst>
      </pc:sldChg>
      <pc:sldChg chg="addSp delSp modSp mod delCm modCm modNotesTx">
        <pc:chgData name="Kevin Comeau" userId="ab61bdc6-481a-4ec2-a661-21da077c4322" providerId="ADAL" clId="{11F1248B-AE8F-4E8B-BBC4-2693CE9EF1C4}" dt="2022-04-21T18:49:51.530" v="8128" actId="20577"/>
        <pc:sldMkLst>
          <pc:docMk/>
          <pc:sldMk cId="2232195124" sldId="3342"/>
        </pc:sldMkLst>
        <pc:spChg chg="mod">
          <ac:chgData name="Kevin Comeau" userId="ab61bdc6-481a-4ec2-a661-21da077c4322" providerId="ADAL" clId="{11F1248B-AE8F-4E8B-BBC4-2693CE9EF1C4}" dt="2022-04-21T17:33:23.010" v="378" actId="1076"/>
          <ac:spMkLst>
            <pc:docMk/>
            <pc:sldMk cId="2232195124" sldId="3342"/>
            <ac:spMk id="2" creationId="{0369C296-FDD3-C246-B5F7-4DDBF82B4F13}"/>
          </ac:spMkLst>
        </pc:spChg>
        <pc:spChg chg="del">
          <ac:chgData name="Kevin Comeau" userId="ab61bdc6-481a-4ec2-a661-21da077c4322" providerId="ADAL" clId="{11F1248B-AE8F-4E8B-BBC4-2693CE9EF1C4}" dt="2022-04-21T17:32:31.193" v="373" actId="478"/>
          <ac:spMkLst>
            <pc:docMk/>
            <pc:sldMk cId="2232195124" sldId="3342"/>
            <ac:spMk id="4" creationId="{87D1D9CD-06B9-4C11-B176-3A7669609547}"/>
          </ac:spMkLst>
        </pc:spChg>
        <pc:spChg chg="del">
          <ac:chgData name="Kevin Comeau" userId="ab61bdc6-481a-4ec2-a661-21da077c4322" providerId="ADAL" clId="{11F1248B-AE8F-4E8B-BBC4-2693CE9EF1C4}" dt="2022-04-21T17:21:12.945" v="148" actId="478"/>
          <ac:spMkLst>
            <pc:docMk/>
            <pc:sldMk cId="2232195124" sldId="3342"/>
            <ac:spMk id="7" creationId="{C118175F-DC3E-49A5-9E17-D895C58E18FE}"/>
          </ac:spMkLst>
        </pc:spChg>
        <pc:spChg chg="mod">
          <ac:chgData name="Kevin Comeau" userId="ab61bdc6-481a-4ec2-a661-21da077c4322" providerId="ADAL" clId="{11F1248B-AE8F-4E8B-BBC4-2693CE9EF1C4}" dt="2022-04-21T17:35:43.872" v="414" actId="13926"/>
          <ac:spMkLst>
            <pc:docMk/>
            <pc:sldMk cId="2232195124" sldId="3342"/>
            <ac:spMk id="9" creationId="{80904FAB-B1D1-4413-B2AD-5F4BA03EB43D}"/>
          </ac:spMkLst>
        </pc:spChg>
        <pc:spChg chg="del">
          <ac:chgData name="Kevin Comeau" userId="ab61bdc6-481a-4ec2-a661-21da077c4322" providerId="ADAL" clId="{11F1248B-AE8F-4E8B-BBC4-2693CE9EF1C4}" dt="2022-04-21T17:31:04.414" v="267" actId="478"/>
          <ac:spMkLst>
            <pc:docMk/>
            <pc:sldMk cId="2232195124" sldId="3342"/>
            <ac:spMk id="11" creationId="{9CEF8CCA-D556-4A4E-BD84-0B11765CB176}"/>
          </ac:spMkLst>
        </pc:spChg>
        <pc:spChg chg="del">
          <ac:chgData name="Kevin Comeau" userId="ab61bdc6-481a-4ec2-a661-21da077c4322" providerId="ADAL" clId="{11F1248B-AE8F-4E8B-BBC4-2693CE9EF1C4}" dt="2022-04-21T17:21:07.552" v="146" actId="478"/>
          <ac:spMkLst>
            <pc:docMk/>
            <pc:sldMk cId="2232195124" sldId="3342"/>
            <ac:spMk id="12" creationId="{D446E4FC-391E-41C2-BE38-7DDABAAFF99D}"/>
          </ac:spMkLst>
        </pc:spChg>
        <pc:spChg chg="mod">
          <ac:chgData name="Kevin Comeau" userId="ab61bdc6-481a-4ec2-a661-21da077c4322" providerId="ADAL" clId="{11F1248B-AE8F-4E8B-BBC4-2693CE9EF1C4}" dt="2022-04-21T17:33:09.336" v="376" actId="13926"/>
          <ac:spMkLst>
            <pc:docMk/>
            <pc:sldMk cId="2232195124" sldId="3342"/>
            <ac:spMk id="13" creationId="{D591CBA7-1CC8-4F62-ABC9-FF076DFBA1E2}"/>
          </ac:spMkLst>
        </pc:spChg>
        <pc:spChg chg="mod">
          <ac:chgData name="Kevin Comeau" userId="ab61bdc6-481a-4ec2-a661-21da077c4322" providerId="ADAL" clId="{11F1248B-AE8F-4E8B-BBC4-2693CE9EF1C4}" dt="2022-04-21T17:24:27.903" v="178" actId="14100"/>
          <ac:spMkLst>
            <pc:docMk/>
            <pc:sldMk cId="2232195124" sldId="3342"/>
            <ac:spMk id="14" creationId="{48DC1C49-F4AC-4B1E-9D9D-D1EE974D86D2}"/>
          </ac:spMkLst>
        </pc:spChg>
        <pc:spChg chg="add mod">
          <ac:chgData name="Kevin Comeau" userId="ab61bdc6-481a-4ec2-a661-21da077c4322" providerId="ADAL" clId="{11F1248B-AE8F-4E8B-BBC4-2693CE9EF1C4}" dt="2022-04-21T17:31:39.258" v="275" actId="1076"/>
          <ac:spMkLst>
            <pc:docMk/>
            <pc:sldMk cId="2232195124" sldId="3342"/>
            <ac:spMk id="15" creationId="{9179E129-40B9-4BB2-88A1-84D9A7ED5BB8}"/>
          </ac:spMkLst>
        </pc:spChg>
        <pc:spChg chg="mod">
          <ac:chgData name="Kevin Comeau" userId="ab61bdc6-481a-4ec2-a661-21da077c4322" providerId="ADAL" clId="{11F1248B-AE8F-4E8B-BBC4-2693CE9EF1C4}" dt="2022-04-21T17:31:12.422" v="269" actId="1076"/>
          <ac:spMkLst>
            <pc:docMk/>
            <pc:sldMk cId="2232195124" sldId="3342"/>
            <ac:spMk id="16" creationId="{5EE3DBB3-9370-4103-BD1E-DB0D718470AA}"/>
          </ac:spMkLst>
        </pc:spChg>
        <pc:spChg chg="add mod">
          <ac:chgData name="Kevin Comeau" userId="ab61bdc6-481a-4ec2-a661-21da077c4322" providerId="ADAL" clId="{11F1248B-AE8F-4E8B-BBC4-2693CE9EF1C4}" dt="2022-04-21T17:32:36.010" v="374" actId="1076"/>
          <ac:spMkLst>
            <pc:docMk/>
            <pc:sldMk cId="2232195124" sldId="3342"/>
            <ac:spMk id="17" creationId="{C702488D-90E7-4C34-B21B-4B8C8D612522}"/>
          </ac:spMkLst>
        </pc:spChg>
      </pc:sldChg>
      <pc:sldChg chg="modSp mod delCm modNotesTx">
        <pc:chgData name="Kevin Comeau" userId="ab61bdc6-481a-4ec2-a661-21da077c4322" providerId="ADAL" clId="{11F1248B-AE8F-4E8B-BBC4-2693CE9EF1C4}" dt="2022-04-21T18:40:36.980" v="6698"/>
        <pc:sldMkLst>
          <pc:docMk/>
          <pc:sldMk cId="244591256" sldId="3347"/>
        </pc:sldMkLst>
        <pc:spChg chg="mod">
          <ac:chgData name="Kevin Comeau" userId="ab61bdc6-481a-4ec2-a661-21da077c4322" providerId="ADAL" clId="{11F1248B-AE8F-4E8B-BBC4-2693CE9EF1C4}" dt="2022-04-21T18:37:16.210" v="6154" actId="20577"/>
          <ac:spMkLst>
            <pc:docMk/>
            <pc:sldMk cId="244591256" sldId="3347"/>
            <ac:spMk id="11" creationId="{BDC9E157-2727-4064-9998-0CE77CE14C84}"/>
          </ac:spMkLst>
        </pc:spChg>
      </pc:sldChg>
      <pc:sldChg chg="modSp mod modNotesTx">
        <pc:chgData name="Kevin Comeau" userId="ab61bdc6-481a-4ec2-a661-21da077c4322" providerId="ADAL" clId="{11F1248B-AE8F-4E8B-BBC4-2693CE9EF1C4}" dt="2022-04-21T18:37:31.236" v="6156"/>
        <pc:sldMkLst>
          <pc:docMk/>
          <pc:sldMk cId="2726351279" sldId="3349"/>
        </pc:sldMkLst>
        <pc:spChg chg="mod">
          <ac:chgData name="Kevin Comeau" userId="ab61bdc6-481a-4ec2-a661-21da077c4322" providerId="ADAL" clId="{11F1248B-AE8F-4E8B-BBC4-2693CE9EF1C4}" dt="2022-04-21T18:37:31.236" v="6156"/>
          <ac:spMkLst>
            <pc:docMk/>
            <pc:sldMk cId="2726351279" sldId="3349"/>
            <ac:spMk id="11" creationId="{BDC9E157-2727-4064-9998-0CE77CE14C84}"/>
          </ac:spMkLst>
        </pc:spChg>
      </pc:sldChg>
      <pc:sldChg chg="modSp mod modNotesTx">
        <pc:chgData name="Kevin Comeau" userId="ab61bdc6-481a-4ec2-a661-21da077c4322" providerId="ADAL" clId="{11F1248B-AE8F-4E8B-BBC4-2693CE9EF1C4}" dt="2022-04-21T18:37:36.643" v="6158"/>
        <pc:sldMkLst>
          <pc:docMk/>
          <pc:sldMk cId="2606775550" sldId="3350"/>
        </pc:sldMkLst>
        <pc:spChg chg="mod">
          <ac:chgData name="Kevin Comeau" userId="ab61bdc6-481a-4ec2-a661-21da077c4322" providerId="ADAL" clId="{11F1248B-AE8F-4E8B-BBC4-2693CE9EF1C4}" dt="2022-04-21T18:37:36.643" v="6158"/>
          <ac:spMkLst>
            <pc:docMk/>
            <pc:sldMk cId="2606775550" sldId="3350"/>
            <ac:spMk id="11" creationId="{BDC9E157-2727-4064-9998-0CE77CE14C84}"/>
          </ac:spMkLst>
        </pc:spChg>
      </pc:sldChg>
      <pc:sldChg chg="modSp mod modNotesTx">
        <pc:chgData name="Kevin Comeau" userId="ab61bdc6-481a-4ec2-a661-21da077c4322" providerId="ADAL" clId="{11F1248B-AE8F-4E8B-BBC4-2693CE9EF1C4}" dt="2022-04-21T18:40:09.085" v="6696" actId="20577"/>
        <pc:sldMkLst>
          <pc:docMk/>
          <pc:sldMk cId="1669887319" sldId="3351"/>
        </pc:sldMkLst>
        <pc:spChg chg="mod">
          <ac:chgData name="Kevin Comeau" userId="ab61bdc6-481a-4ec2-a661-21da077c4322" providerId="ADAL" clId="{11F1248B-AE8F-4E8B-BBC4-2693CE9EF1C4}" dt="2022-04-21T18:38:58.610" v="6362" actId="20577"/>
          <ac:spMkLst>
            <pc:docMk/>
            <pc:sldMk cId="1669887319" sldId="3351"/>
            <ac:spMk id="8" creationId="{319EEE35-C54C-41CC-A346-4F6A4753B9E7}"/>
          </ac:spMkLst>
        </pc:spChg>
        <pc:spChg chg="mod">
          <ac:chgData name="Kevin Comeau" userId="ab61bdc6-481a-4ec2-a661-21da077c4322" providerId="ADAL" clId="{11F1248B-AE8F-4E8B-BBC4-2693CE9EF1C4}" dt="2022-04-21T18:37:41.235" v="6160"/>
          <ac:spMkLst>
            <pc:docMk/>
            <pc:sldMk cId="1669887319" sldId="3351"/>
            <ac:spMk id="11" creationId="{BDC9E157-2727-4064-9998-0CE77CE14C84}"/>
          </ac:spMkLst>
        </pc:spChg>
      </pc:sldChg>
      <pc:sldChg chg="modNotesTx">
        <pc:chgData name="Kevin Comeau" userId="ab61bdc6-481a-4ec2-a661-21da077c4322" providerId="ADAL" clId="{11F1248B-AE8F-4E8B-BBC4-2693CE9EF1C4}" dt="2022-04-21T18:35:34.421" v="6127" actId="20577"/>
        <pc:sldMkLst>
          <pc:docMk/>
          <pc:sldMk cId="3009971067" sldId="3352"/>
        </pc:sldMkLst>
      </pc:sldChg>
      <pc:sldChg chg="modNotesTx">
        <pc:chgData name="Kevin Comeau" userId="ab61bdc6-481a-4ec2-a661-21da077c4322" providerId="ADAL" clId="{11F1248B-AE8F-4E8B-BBC4-2693CE9EF1C4}" dt="2022-04-21T18:14:59.105" v="2781" actId="20577"/>
        <pc:sldMkLst>
          <pc:docMk/>
          <pc:sldMk cId="1979806777" sldId="3353"/>
        </pc:sldMkLst>
      </pc:sldChg>
      <pc:sldChg chg="modNotesTx">
        <pc:chgData name="Kevin Comeau" userId="ab61bdc6-481a-4ec2-a661-21da077c4322" providerId="ADAL" clId="{11F1248B-AE8F-4E8B-BBC4-2693CE9EF1C4}" dt="2022-04-21T18:31:21.495" v="5421" actId="20577"/>
        <pc:sldMkLst>
          <pc:docMk/>
          <pc:sldMk cId="3933717812" sldId="3357"/>
        </pc:sldMkLst>
      </pc:sldChg>
      <pc:sldChg chg="modNotesTx">
        <pc:chgData name="Kevin Comeau" userId="ab61bdc6-481a-4ec2-a661-21da077c4322" providerId="ADAL" clId="{11F1248B-AE8F-4E8B-BBC4-2693CE9EF1C4}" dt="2022-04-21T18:31:28.368" v="5429" actId="20577"/>
        <pc:sldMkLst>
          <pc:docMk/>
          <pc:sldMk cId="1394628981" sldId="3358"/>
        </pc:sldMkLst>
      </pc:sldChg>
      <pc:sldChg chg="modNotesTx">
        <pc:chgData name="Kevin Comeau" userId="ab61bdc6-481a-4ec2-a661-21da077c4322" providerId="ADAL" clId="{11F1248B-AE8F-4E8B-BBC4-2693CE9EF1C4}" dt="2022-04-21T18:31:35.078" v="5435" actId="20577"/>
        <pc:sldMkLst>
          <pc:docMk/>
          <pc:sldMk cId="3204322424" sldId="3359"/>
        </pc:sldMkLst>
      </pc:sldChg>
      <pc:sldChg chg="modNotesTx">
        <pc:chgData name="Kevin Comeau" userId="ab61bdc6-481a-4ec2-a661-21da077c4322" providerId="ADAL" clId="{11F1248B-AE8F-4E8B-BBC4-2693CE9EF1C4}" dt="2022-04-21T18:31:37.397" v="5441" actId="20577"/>
        <pc:sldMkLst>
          <pc:docMk/>
          <pc:sldMk cId="3676505294" sldId="3362"/>
        </pc:sldMkLst>
      </pc:sldChg>
      <pc:sldChg chg="modNotesTx">
        <pc:chgData name="Kevin Comeau" userId="ab61bdc6-481a-4ec2-a661-21da077c4322" providerId="ADAL" clId="{11F1248B-AE8F-4E8B-BBC4-2693CE9EF1C4}" dt="2022-04-21T18:31:40.770" v="5447" actId="20577"/>
        <pc:sldMkLst>
          <pc:docMk/>
          <pc:sldMk cId="250310729" sldId="3363"/>
        </pc:sldMkLst>
      </pc:sldChg>
      <pc:sldChg chg="modNotesTx">
        <pc:chgData name="Kevin Comeau" userId="ab61bdc6-481a-4ec2-a661-21da077c4322" providerId="ADAL" clId="{11F1248B-AE8F-4E8B-BBC4-2693CE9EF1C4}" dt="2022-04-21T18:31:43.509" v="5453" actId="20577"/>
        <pc:sldMkLst>
          <pc:docMk/>
          <pc:sldMk cId="4166364749" sldId="3364"/>
        </pc:sldMkLst>
      </pc:sldChg>
      <pc:sldChg chg="modNotesTx">
        <pc:chgData name="Kevin Comeau" userId="ab61bdc6-481a-4ec2-a661-21da077c4322" providerId="ADAL" clId="{11F1248B-AE8F-4E8B-BBC4-2693CE9EF1C4}" dt="2022-04-21T18:31:46.066" v="5459" actId="20577"/>
        <pc:sldMkLst>
          <pc:docMk/>
          <pc:sldMk cId="4103370907" sldId="3365"/>
        </pc:sldMkLst>
      </pc:sldChg>
      <pc:sldChg chg="modNotesTx">
        <pc:chgData name="Kevin Comeau" userId="ab61bdc6-481a-4ec2-a661-21da077c4322" providerId="ADAL" clId="{11F1248B-AE8F-4E8B-BBC4-2693CE9EF1C4}" dt="2022-04-21T18:31:51.707" v="5465" actId="20577"/>
        <pc:sldMkLst>
          <pc:docMk/>
          <pc:sldMk cId="2375037211" sldId="3366"/>
        </pc:sldMkLst>
      </pc:sldChg>
      <pc:sldChg chg="modNotesTx">
        <pc:chgData name="Kevin Comeau" userId="ab61bdc6-481a-4ec2-a661-21da077c4322" providerId="ADAL" clId="{11F1248B-AE8F-4E8B-BBC4-2693CE9EF1C4}" dt="2022-04-21T18:31:54.695" v="5471" actId="20577"/>
        <pc:sldMkLst>
          <pc:docMk/>
          <pc:sldMk cId="3818334484" sldId="3369"/>
        </pc:sldMkLst>
      </pc:sldChg>
      <pc:sldChg chg="modNotesTx">
        <pc:chgData name="Kevin Comeau" userId="ab61bdc6-481a-4ec2-a661-21da077c4322" providerId="ADAL" clId="{11F1248B-AE8F-4E8B-BBC4-2693CE9EF1C4}" dt="2022-04-21T18:31:57.077" v="5477" actId="20577"/>
        <pc:sldMkLst>
          <pc:docMk/>
          <pc:sldMk cId="3017495687" sldId="3370"/>
        </pc:sldMkLst>
      </pc:sldChg>
    </pc:docChg>
  </pc:docChgLst>
  <pc:docChgLst>
    <pc:chgData name="Flannery Peterson" userId="S::flanneryp@thenationalcouncil.org::f644592f-df49-4e89-8464-f663ff03d468" providerId="AD" clId="Web-{46449F76-FEA7-B0E4-0049-9DAE06347017}"/>
    <pc:docChg chg="modSld">
      <pc:chgData name="Flannery Peterson" userId="S::flanneryp@thenationalcouncil.org::f644592f-df49-4e89-8464-f663ff03d468" providerId="AD" clId="Web-{46449F76-FEA7-B0E4-0049-9DAE06347017}" dt="2022-04-22T14:32:12.280" v="732"/>
      <pc:docMkLst>
        <pc:docMk/>
      </pc:docMkLst>
      <pc:sldChg chg="modNotes">
        <pc:chgData name="Flannery Peterson" userId="S::flanneryp@thenationalcouncil.org::f644592f-df49-4e89-8464-f663ff03d468" providerId="AD" clId="Web-{46449F76-FEA7-B0E4-0049-9DAE06347017}" dt="2022-04-22T13:38:14.864" v="66"/>
        <pc:sldMkLst>
          <pc:docMk/>
          <pc:sldMk cId="2154970677" sldId="3338"/>
        </pc:sldMkLst>
      </pc:sldChg>
      <pc:sldChg chg="modNotes">
        <pc:chgData name="Flannery Peterson" userId="S::flanneryp@thenationalcouncil.org::f644592f-df49-4e89-8464-f663ff03d468" providerId="AD" clId="Web-{46449F76-FEA7-B0E4-0049-9DAE06347017}" dt="2022-04-22T13:55:49.536" v="547"/>
        <pc:sldMkLst>
          <pc:docMk/>
          <pc:sldMk cId="244591256" sldId="3347"/>
        </pc:sldMkLst>
      </pc:sldChg>
      <pc:sldChg chg="modNotes">
        <pc:chgData name="Flannery Peterson" userId="S::flanneryp@thenationalcouncil.org::f644592f-df49-4e89-8464-f663ff03d468" providerId="AD" clId="Web-{46449F76-FEA7-B0E4-0049-9DAE06347017}" dt="2022-04-22T14:01:28.250" v="720"/>
        <pc:sldMkLst>
          <pc:docMk/>
          <pc:sldMk cId="2726351279" sldId="3349"/>
        </pc:sldMkLst>
      </pc:sldChg>
      <pc:sldChg chg="modNotes">
        <pc:chgData name="Flannery Peterson" userId="S::flanneryp@thenationalcouncil.org::f644592f-df49-4e89-8464-f663ff03d468" providerId="AD" clId="Web-{46449F76-FEA7-B0E4-0049-9DAE06347017}" dt="2022-04-22T14:31:24.217" v="730"/>
        <pc:sldMkLst>
          <pc:docMk/>
          <pc:sldMk cId="2606775550" sldId="3350"/>
        </pc:sldMkLst>
      </pc:sldChg>
      <pc:sldChg chg="modNotes">
        <pc:chgData name="Flannery Peterson" userId="S::flanneryp@thenationalcouncil.org::f644592f-df49-4e89-8464-f663ff03d468" providerId="AD" clId="Web-{46449F76-FEA7-B0E4-0049-9DAE06347017}" dt="2022-04-22T14:32:12.280" v="732"/>
        <pc:sldMkLst>
          <pc:docMk/>
          <pc:sldMk cId="1669887319" sldId="3351"/>
        </pc:sldMkLst>
      </pc:sldChg>
      <pc:sldChg chg="modNotes">
        <pc:chgData name="Flannery Peterson" userId="S::flanneryp@thenationalcouncil.org::f644592f-df49-4e89-8464-f663ff03d468" providerId="AD" clId="Web-{46449F76-FEA7-B0E4-0049-9DAE06347017}" dt="2022-04-22T13:53:45.585" v="542"/>
        <pc:sldMkLst>
          <pc:docMk/>
          <pc:sldMk cId="1979806777" sldId="335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493805-0027-430A-A197-C3E726CC7E1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18CDFBF-6775-4F5C-B106-D14B3F25A621}">
      <dgm:prSet/>
      <dgm:spPr>
        <a:solidFill>
          <a:srgbClr val="0A4269"/>
        </a:solidFill>
      </dgm:spPr>
      <dgm:t>
        <a:bodyPr/>
        <a:lstStyle/>
        <a:p>
          <a:r>
            <a:rPr lang="en-US" dirty="0"/>
            <a:t>Introductions</a:t>
          </a:r>
        </a:p>
      </dgm:t>
    </dgm:pt>
    <dgm:pt modelId="{25246220-B4C0-4CDA-994E-389D10FF4049}" type="parTrans" cxnId="{C27649F2-C0AE-4D42-82A1-A8D67A9008A0}">
      <dgm:prSet/>
      <dgm:spPr/>
      <dgm:t>
        <a:bodyPr/>
        <a:lstStyle/>
        <a:p>
          <a:endParaRPr lang="en-US"/>
        </a:p>
      </dgm:t>
    </dgm:pt>
    <dgm:pt modelId="{07DBE5A7-A3FD-4744-AD27-1E0058FDD6CE}" type="sibTrans" cxnId="{C27649F2-C0AE-4D42-82A1-A8D67A9008A0}">
      <dgm:prSet/>
      <dgm:spPr/>
      <dgm:t>
        <a:bodyPr/>
        <a:lstStyle/>
        <a:p>
          <a:endParaRPr lang="en-US"/>
        </a:p>
      </dgm:t>
    </dgm:pt>
    <dgm:pt modelId="{859F6D7C-020A-4A57-8FAF-614E3E3B9743}">
      <dgm:prSet/>
      <dgm:spPr>
        <a:solidFill>
          <a:srgbClr val="0A4269"/>
        </a:solidFill>
      </dgm:spPr>
      <dgm:t>
        <a:bodyPr/>
        <a:lstStyle/>
        <a:p>
          <a:r>
            <a:rPr lang="en-US" dirty="0"/>
            <a:t>Why Is This Important?</a:t>
          </a:r>
        </a:p>
      </dgm:t>
    </dgm:pt>
    <dgm:pt modelId="{C9D36611-FEE9-4314-963E-FB8E03E22A73}" type="parTrans" cxnId="{7C54A6A5-A607-493B-A150-28412E5CAF4C}">
      <dgm:prSet/>
      <dgm:spPr/>
      <dgm:t>
        <a:bodyPr/>
        <a:lstStyle/>
        <a:p>
          <a:endParaRPr lang="en-US"/>
        </a:p>
      </dgm:t>
    </dgm:pt>
    <dgm:pt modelId="{9F6970CC-83DD-4F7D-8627-59428A510136}" type="sibTrans" cxnId="{7C54A6A5-A607-493B-A150-28412E5CAF4C}">
      <dgm:prSet/>
      <dgm:spPr/>
      <dgm:t>
        <a:bodyPr/>
        <a:lstStyle/>
        <a:p>
          <a:endParaRPr lang="en-US"/>
        </a:p>
      </dgm:t>
    </dgm:pt>
    <dgm:pt modelId="{D26D85A4-D5D9-41DC-A310-07784DC061BB}">
      <dgm:prSet/>
      <dgm:spPr>
        <a:solidFill>
          <a:srgbClr val="0A4269"/>
        </a:solidFill>
      </dgm:spPr>
      <dgm:t>
        <a:bodyPr/>
        <a:lstStyle/>
        <a:p>
          <a:r>
            <a:rPr lang="en-US" dirty="0"/>
            <a:t>Leaving In Action</a:t>
          </a:r>
        </a:p>
      </dgm:t>
    </dgm:pt>
    <dgm:pt modelId="{53B1F3E1-78AA-40F3-BDAD-2026E602D0A7}" type="parTrans" cxnId="{6301373B-D14F-4396-82CE-39DB1FADB273}">
      <dgm:prSet/>
      <dgm:spPr/>
      <dgm:t>
        <a:bodyPr/>
        <a:lstStyle/>
        <a:p>
          <a:endParaRPr lang="en-US"/>
        </a:p>
      </dgm:t>
    </dgm:pt>
    <dgm:pt modelId="{3A3CE3E9-1C93-4666-B8CC-D20A850766C6}" type="sibTrans" cxnId="{6301373B-D14F-4396-82CE-39DB1FADB273}">
      <dgm:prSet/>
      <dgm:spPr/>
      <dgm:t>
        <a:bodyPr/>
        <a:lstStyle/>
        <a:p>
          <a:endParaRPr lang="en-US"/>
        </a:p>
      </dgm:t>
    </dgm:pt>
    <dgm:pt modelId="{D7E6EB13-73B3-4E8B-9492-ED1E68A76F36}">
      <dgm:prSet/>
      <dgm:spPr>
        <a:solidFill>
          <a:srgbClr val="0A4269"/>
        </a:solidFill>
      </dgm:spPr>
      <dgm:t>
        <a:bodyPr/>
        <a:lstStyle/>
        <a:p>
          <a:r>
            <a:rPr lang="en-US" dirty="0"/>
            <a:t>Systemic Challenges</a:t>
          </a:r>
        </a:p>
      </dgm:t>
    </dgm:pt>
    <dgm:pt modelId="{9B9E4917-5C21-43F9-BB99-8C450E5DD027}" type="parTrans" cxnId="{8D4EC6DB-8483-41D1-9E1D-ACF5B2B61826}">
      <dgm:prSet/>
      <dgm:spPr/>
      <dgm:t>
        <a:bodyPr/>
        <a:lstStyle/>
        <a:p>
          <a:endParaRPr lang="en-US"/>
        </a:p>
      </dgm:t>
    </dgm:pt>
    <dgm:pt modelId="{12573787-9FA1-4A4F-9729-FE232E3591F3}" type="sibTrans" cxnId="{8D4EC6DB-8483-41D1-9E1D-ACF5B2B61826}">
      <dgm:prSet/>
      <dgm:spPr/>
      <dgm:t>
        <a:bodyPr/>
        <a:lstStyle/>
        <a:p>
          <a:endParaRPr lang="en-US"/>
        </a:p>
      </dgm:t>
    </dgm:pt>
    <dgm:pt modelId="{ABE79C57-87C6-4830-94FE-7ED990C23A55}">
      <dgm:prSet/>
      <dgm:spPr>
        <a:solidFill>
          <a:srgbClr val="0A4269"/>
        </a:solidFill>
      </dgm:spPr>
      <dgm:t>
        <a:bodyPr/>
        <a:lstStyle/>
        <a:p>
          <a:r>
            <a:rPr lang="en-US" dirty="0"/>
            <a:t>SJLA Overview: </a:t>
          </a:r>
          <a:r>
            <a:rPr lang="en-US" i="1" dirty="0"/>
            <a:t>Competencies, Curriculum, Workbook, Webinars</a:t>
          </a:r>
          <a:endParaRPr lang="en-US" dirty="0"/>
        </a:p>
      </dgm:t>
    </dgm:pt>
    <dgm:pt modelId="{A06C3976-23AA-4F5F-80BD-65B8749F1043}" type="parTrans" cxnId="{F74F1FC8-D89F-4952-ABEB-5F6CD065D9C3}">
      <dgm:prSet/>
      <dgm:spPr/>
      <dgm:t>
        <a:bodyPr/>
        <a:lstStyle/>
        <a:p>
          <a:endParaRPr lang="en-US"/>
        </a:p>
      </dgm:t>
    </dgm:pt>
    <dgm:pt modelId="{6FF596C3-655D-475C-AAD6-E097FD95F562}" type="sibTrans" cxnId="{F74F1FC8-D89F-4952-ABEB-5F6CD065D9C3}">
      <dgm:prSet/>
      <dgm:spPr/>
      <dgm:t>
        <a:bodyPr/>
        <a:lstStyle/>
        <a:p>
          <a:endParaRPr lang="en-US"/>
        </a:p>
      </dgm:t>
    </dgm:pt>
    <dgm:pt modelId="{22243799-AECF-4027-972A-4389A8AB4D46}">
      <dgm:prSet/>
      <dgm:spPr>
        <a:solidFill>
          <a:srgbClr val="0A4269"/>
        </a:solidFill>
      </dgm:spPr>
      <dgm:t>
        <a:bodyPr/>
        <a:lstStyle/>
        <a:p>
          <a:r>
            <a:rPr lang="en-US" dirty="0"/>
            <a:t>Coming Next in SJLA Learning Series</a:t>
          </a:r>
        </a:p>
      </dgm:t>
    </dgm:pt>
    <dgm:pt modelId="{763165CF-FEBE-4D94-B7EB-2B78FD5A4BC0}" type="parTrans" cxnId="{62095A06-2886-4360-ABB3-104D447E96A6}">
      <dgm:prSet/>
      <dgm:spPr/>
      <dgm:t>
        <a:bodyPr/>
        <a:lstStyle/>
        <a:p>
          <a:endParaRPr lang="en-US"/>
        </a:p>
      </dgm:t>
    </dgm:pt>
    <dgm:pt modelId="{06EF80DA-A8C7-4BE5-AD12-EC2104EB478F}" type="sibTrans" cxnId="{62095A06-2886-4360-ABB3-104D447E96A6}">
      <dgm:prSet/>
      <dgm:spPr/>
      <dgm:t>
        <a:bodyPr/>
        <a:lstStyle/>
        <a:p>
          <a:endParaRPr lang="en-US"/>
        </a:p>
      </dgm:t>
    </dgm:pt>
    <dgm:pt modelId="{E253C6ED-BBC4-4935-ACA5-333744F5BEB9}">
      <dgm:prSet/>
      <dgm:spPr>
        <a:solidFill>
          <a:srgbClr val="0A4269"/>
        </a:solidFill>
      </dgm:spPr>
      <dgm:t>
        <a:bodyPr/>
        <a:lstStyle/>
        <a:p>
          <a:r>
            <a:rPr lang="en-US" dirty="0"/>
            <a:t>Opportunities for Change</a:t>
          </a:r>
        </a:p>
      </dgm:t>
    </dgm:pt>
    <dgm:pt modelId="{ED435298-3781-429C-B597-0D7F8EAFA46A}" type="parTrans" cxnId="{CFEC0DA9-DB14-4540-9A67-2ABB121E6E93}">
      <dgm:prSet/>
      <dgm:spPr/>
      <dgm:t>
        <a:bodyPr/>
        <a:lstStyle/>
        <a:p>
          <a:endParaRPr lang="en-US"/>
        </a:p>
      </dgm:t>
    </dgm:pt>
    <dgm:pt modelId="{DD5AE298-AF87-4215-9F87-7A4F1432AE74}" type="sibTrans" cxnId="{CFEC0DA9-DB14-4540-9A67-2ABB121E6E93}">
      <dgm:prSet/>
      <dgm:spPr/>
      <dgm:t>
        <a:bodyPr/>
        <a:lstStyle/>
        <a:p>
          <a:endParaRPr lang="en-US"/>
        </a:p>
      </dgm:t>
    </dgm:pt>
    <dgm:pt modelId="{DCD6FC83-6866-4143-99F8-7D9DB46CCB54}" type="pres">
      <dgm:prSet presAssocID="{07493805-0027-430A-A197-C3E726CC7E18}" presName="linearFlow" presStyleCnt="0">
        <dgm:presLayoutVars>
          <dgm:dir/>
          <dgm:resizeHandles val="exact"/>
        </dgm:presLayoutVars>
      </dgm:prSet>
      <dgm:spPr/>
    </dgm:pt>
    <dgm:pt modelId="{ECAF9393-32EB-4FB6-91B0-33B552ACD335}" type="pres">
      <dgm:prSet presAssocID="{218CDFBF-6775-4F5C-B106-D14B3F25A621}" presName="composite" presStyleCnt="0"/>
      <dgm:spPr/>
    </dgm:pt>
    <dgm:pt modelId="{AE145005-F033-4C24-A111-E1141C264B29}" type="pres">
      <dgm:prSet presAssocID="{218CDFBF-6775-4F5C-B106-D14B3F25A621}" presName="imgShp" presStyleLbl="fgImgPlace1" presStyleIdx="0" presStyleCnt="7"/>
      <dgm:spPr>
        <a:solidFill>
          <a:srgbClr val="EB5E29"/>
        </a:solidFill>
      </dgm:spPr>
    </dgm:pt>
    <dgm:pt modelId="{09232818-3D82-48E8-9FCD-B6A779C2F72A}" type="pres">
      <dgm:prSet presAssocID="{218CDFBF-6775-4F5C-B106-D14B3F25A621}" presName="txShp" presStyleLbl="node1" presStyleIdx="0" presStyleCnt="7">
        <dgm:presLayoutVars>
          <dgm:bulletEnabled val="1"/>
        </dgm:presLayoutVars>
      </dgm:prSet>
      <dgm:spPr/>
    </dgm:pt>
    <dgm:pt modelId="{A841529F-A4D1-4E79-AD71-9CD433D796BC}" type="pres">
      <dgm:prSet presAssocID="{07DBE5A7-A3FD-4744-AD27-1E0058FDD6CE}" presName="spacing" presStyleCnt="0"/>
      <dgm:spPr/>
    </dgm:pt>
    <dgm:pt modelId="{A58545A8-F337-42E4-8BF7-73B14CD3FEF8}" type="pres">
      <dgm:prSet presAssocID="{859F6D7C-020A-4A57-8FAF-614E3E3B9743}" presName="composite" presStyleCnt="0"/>
      <dgm:spPr/>
    </dgm:pt>
    <dgm:pt modelId="{F7203042-DB4B-436B-8C4C-50F70DD89B8A}" type="pres">
      <dgm:prSet presAssocID="{859F6D7C-020A-4A57-8FAF-614E3E3B9743}" presName="imgShp" presStyleLbl="fgImgPlace1" presStyleIdx="1" presStyleCnt="7"/>
      <dgm:spPr>
        <a:solidFill>
          <a:srgbClr val="EB5E29"/>
        </a:solidFill>
      </dgm:spPr>
    </dgm:pt>
    <dgm:pt modelId="{DCFC4EAC-0C80-4F14-88DB-CA53CC1D7756}" type="pres">
      <dgm:prSet presAssocID="{859F6D7C-020A-4A57-8FAF-614E3E3B9743}" presName="txShp" presStyleLbl="node1" presStyleIdx="1" presStyleCnt="7">
        <dgm:presLayoutVars>
          <dgm:bulletEnabled val="1"/>
        </dgm:presLayoutVars>
      </dgm:prSet>
      <dgm:spPr/>
    </dgm:pt>
    <dgm:pt modelId="{4015050E-C167-42E5-A292-858B730E2F1B}" type="pres">
      <dgm:prSet presAssocID="{9F6970CC-83DD-4F7D-8627-59428A510136}" presName="spacing" presStyleCnt="0"/>
      <dgm:spPr/>
    </dgm:pt>
    <dgm:pt modelId="{B2DEBC50-2CFB-4099-A0F9-F01518F9FAB0}" type="pres">
      <dgm:prSet presAssocID="{ABE79C57-87C6-4830-94FE-7ED990C23A55}" presName="composite" presStyleCnt="0"/>
      <dgm:spPr/>
    </dgm:pt>
    <dgm:pt modelId="{647CBB08-BB14-4B9F-A17D-67BA97B519F7}" type="pres">
      <dgm:prSet presAssocID="{ABE79C57-87C6-4830-94FE-7ED990C23A55}" presName="imgShp" presStyleLbl="fgImgPlace1" presStyleIdx="2" presStyleCnt="7"/>
      <dgm:spPr>
        <a:solidFill>
          <a:srgbClr val="EB5E29"/>
        </a:solidFill>
      </dgm:spPr>
    </dgm:pt>
    <dgm:pt modelId="{20299043-CB8E-4E86-AE45-E6FF4230E657}" type="pres">
      <dgm:prSet presAssocID="{ABE79C57-87C6-4830-94FE-7ED990C23A55}" presName="txShp" presStyleLbl="node1" presStyleIdx="2" presStyleCnt="7">
        <dgm:presLayoutVars>
          <dgm:bulletEnabled val="1"/>
        </dgm:presLayoutVars>
      </dgm:prSet>
      <dgm:spPr/>
    </dgm:pt>
    <dgm:pt modelId="{00317B33-5222-4CE2-88F4-5975E08BD507}" type="pres">
      <dgm:prSet presAssocID="{6FF596C3-655D-475C-AAD6-E097FD95F562}" presName="spacing" presStyleCnt="0"/>
      <dgm:spPr/>
    </dgm:pt>
    <dgm:pt modelId="{0B00EA49-74B5-47E1-A15B-E64F82FB44B4}" type="pres">
      <dgm:prSet presAssocID="{D7E6EB13-73B3-4E8B-9492-ED1E68A76F36}" presName="composite" presStyleCnt="0"/>
      <dgm:spPr/>
    </dgm:pt>
    <dgm:pt modelId="{A3F19AB9-B657-4451-9451-AAF35B3FFD61}" type="pres">
      <dgm:prSet presAssocID="{D7E6EB13-73B3-4E8B-9492-ED1E68A76F36}" presName="imgShp" presStyleLbl="fgImgPlace1" presStyleIdx="3" presStyleCnt="7"/>
      <dgm:spPr>
        <a:solidFill>
          <a:srgbClr val="EB5E29"/>
        </a:solidFill>
      </dgm:spPr>
    </dgm:pt>
    <dgm:pt modelId="{C5C1DAF0-FFBF-4219-B0F6-C0B6D956D389}" type="pres">
      <dgm:prSet presAssocID="{D7E6EB13-73B3-4E8B-9492-ED1E68A76F36}" presName="txShp" presStyleLbl="node1" presStyleIdx="3" presStyleCnt="7">
        <dgm:presLayoutVars>
          <dgm:bulletEnabled val="1"/>
        </dgm:presLayoutVars>
      </dgm:prSet>
      <dgm:spPr/>
    </dgm:pt>
    <dgm:pt modelId="{D3AA10DA-F30C-4ED1-A725-3C9CA55C114A}" type="pres">
      <dgm:prSet presAssocID="{12573787-9FA1-4A4F-9729-FE232E3591F3}" presName="spacing" presStyleCnt="0"/>
      <dgm:spPr/>
    </dgm:pt>
    <dgm:pt modelId="{6A3FC8B5-4E00-41EA-8635-23ED8D9638E3}" type="pres">
      <dgm:prSet presAssocID="{E253C6ED-BBC4-4935-ACA5-333744F5BEB9}" presName="composite" presStyleCnt="0"/>
      <dgm:spPr/>
    </dgm:pt>
    <dgm:pt modelId="{A0647815-D079-4FDE-A9D7-DE6EF1F2EA4F}" type="pres">
      <dgm:prSet presAssocID="{E253C6ED-BBC4-4935-ACA5-333744F5BEB9}" presName="imgShp" presStyleLbl="fgImgPlace1" presStyleIdx="4" presStyleCnt="7"/>
      <dgm:spPr>
        <a:solidFill>
          <a:srgbClr val="EB5E29"/>
        </a:solidFill>
      </dgm:spPr>
    </dgm:pt>
    <dgm:pt modelId="{85F1B9E8-C40C-4E48-8814-D1A5B0B6D796}" type="pres">
      <dgm:prSet presAssocID="{E253C6ED-BBC4-4935-ACA5-333744F5BEB9}" presName="txShp" presStyleLbl="node1" presStyleIdx="4" presStyleCnt="7">
        <dgm:presLayoutVars>
          <dgm:bulletEnabled val="1"/>
        </dgm:presLayoutVars>
      </dgm:prSet>
      <dgm:spPr/>
    </dgm:pt>
    <dgm:pt modelId="{C5F6E74F-4B1A-45B3-8F63-6ABA41CB0F62}" type="pres">
      <dgm:prSet presAssocID="{DD5AE298-AF87-4215-9F87-7A4F1432AE74}" presName="spacing" presStyleCnt="0"/>
      <dgm:spPr/>
    </dgm:pt>
    <dgm:pt modelId="{EC6AA5DD-EA2D-4BBC-9AD2-4DDD4E36328A}" type="pres">
      <dgm:prSet presAssocID="{22243799-AECF-4027-972A-4389A8AB4D46}" presName="composite" presStyleCnt="0"/>
      <dgm:spPr/>
    </dgm:pt>
    <dgm:pt modelId="{88EA5557-9A99-47DB-993A-3B694342784D}" type="pres">
      <dgm:prSet presAssocID="{22243799-AECF-4027-972A-4389A8AB4D46}" presName="imgShp" presStyleLbl="fgImgPlace1" presStyleIdx="5" presStyleCnt="7"/>
      <dgm:spPr>
        <a:solidFill>
          <a:srgbClr val="EB5E29"/>
        </a:solidFill>
      </dgm:spPr>
    </dgm:pt>
    <dgm:pt modelId="{1EA4EAF8-1364-4652-B324-967F426DA482}" type="pres">
      <dgm:prSet presAssocID="{22243799-AECF-4027-972A-4389A8AB4D46}" presName="txShp" presStyleLbl="node1" presStyleIdx="5" presStyleCnt="7">
        <dgm:presLayoutVars>
          <dgm:bulletEnabled val="1"/>
        </dgm:presLayoutVars>
      </dgm:prSet>
      <dgm:spPr/>
    </dgm:pt>
    <dgm:pt modelId="{68DF4C2F-98B1-4511-9323-C442471BAA66}" type="pres">
      <dgm:prSet presAssocID="{06EF80DA-A8C7-4BE5-AD12-EC2104EB478F}" presName="spacing" presStyleCnt="0"/>
      <dgm:spPr/>
    </dgm:pt>
    <dgm:pt modelId="{9D180D1F-6F03-4BE4-B819-31C6F83487A7}" type="pres">
      <dgm:prSet presAssocID="{D26D85A4-D5D9-41DC-A310-07784DC061BB}" presName="composite" presStyleCnt="0"/>
      <dgm:spPr/>
    </dgm:pt>
    <dgm:pt modelId="{A064EABF-6F00-4F4E-9988-2DF9734C475F}" type="pres">
      <dgm:prSet presAssocID="{D26D85A4-D5D9-41DC-A310-07784DC061BB}" presName="imgShp" presStyleLbl="fgImgPlace1" presStyleIdx="6" presStyleCnt="7"/>
      <dgm:spPr>
        <a:solidFill>
          <a:srgbClr val="EB5E29"/>
        </a:solidFill>
      </dgm:spPr>
    </dgm:pt>
    <dgm:pt modelId="{01042DCD-7D6E-4B99-A617-5EACE18FE05E}" type="pres">
      <dgm:prSet presAssocID="{D26D85A4-D5D9-41DC-A310-07784DC061BB}" presName="txShp" presStyleLbl="node1" presStyleIdx="6" presStyleCnt="7">
        <dgm:presLayoutVars>
          <dgm:bulletEnabled val="1"/>
        </dgm:presLayoutVars>
      </dgm:prSet>
      <dgm:spPr/>
    </dgm:pt>
  </dgm:ptLst>
  <dgm:cxnLst>
    <dgm:cxn modelId="{62095A06-2886-4360-ABB3-104D447E96A6}" srcId="{07493805-0027-430A-A197-C3E726CC7E18}" destId="{22243799-AECF-4027-972A-4389A8AB4D46}" srcOrd="5" destOrd="0" parTransId="{763165CF-FEBE-4D94-B7EB-2B78FD5A4BC0}" sibTransId="{06EF80DA-A8C7-4BE5-AD12-EC2104EB478F}"/>
    <dgm:cxn modelId="{6CB56312-55C1-4901-B692-F591E5534D43}" type="presOf" srcId="{D26D85A4-D5D9-41DC-A310-07784DC061BB}" destId="{01042DCD-7D6E-4B99-A617-5EACE18FE05E}" srcOrd="0" destOrd="0" presId="urn:microsoft.com/office/officeart/2005/8/layout/vList3"/>
    <dgm:cxn modelId="{1D0BB433-4522-4E5E-AF33-2E1FF70AC170}" type="presOf" srcId="{218CDFBF-6775-4F5C-B106-D14B3F25A621}" destId="{09232818-3D82-48E8-9FCD-B6A779C2F72A}" srcOrd="0" destOrd="0" presId="urn:microsoft.com/office/officeart/2005/8/layout/vList3"/>
    <dgm:cxn modelId="{6301373B-D14F-4396-82CE-39DB1FADB273}" srcId="{07493805-0027-430A-A197-C3E726CC7E18}" destId="{D26D85A4-D5D9-41DC-A310-07784DC061BB}" srcOrd="6" destOrd="0" parTransId="{53B1F3E1-78AA-40F3-BDAD-2026E602D0A7}" sibTransId="{3A3CE3E9-1C93-4666-B8CC-D20A850766C6}"/>
    <dgm:cxn modelId="{9F971E5E-14F8-4F6E-9C49-F819FA6053A6}" type="presOf" srcId="{D7E6EB13-73B3-4E8B-9492-ED1E68A76F36}" destId="{C5C1DAF0-FFBF-4219-B0F6-C0B6D956D389}" srcOrd="0" destOrd="0" presId="urn:microsoft.com/office/officeart/2005/8/layout/vList3"/>
    <dgm:cxn modelId="{A7433447-17E3-4488-9A23-A2C605C3F502}" type="presOf" srcId="{07493805-0027-430A-A197-C3E726CC7E18}" destId="{DCD6FC83-6866-4143-99F8-7D9DB46CCB54}" srcOrd="0" destOrd="0" presId="urn:microsoft.com/office/officeart/2005/8/layout/vList3"/>
    <dgm:cxn modelId="{22F05776-D5C3-4F14-AEDB-B87181C80DAE}" type="presOf" srcId="{22243799-AECF-4027-972A-4389A8AB4D46}" destId="{1EA4EAF8-1364-4652-B324-967F426DA482}" srcOrd="0" destOrd="0" presId="urn:microsoft.com/office/officeart/2005/8/layout/vList3"/>
    <dgm:cxn modelId="{45CEB77A-A0AE-4AB5-A08F-923399948595}" type="presOf" srcId="{E253C6ED-BBC4-4935-ACA5-333744F5BEB9}" destId="{85F1B9E8-C40C-4E48-8814-D1A5B0B6D796}" srcOrd="0" destOrd="0" presId="urn:microsoft.com/office/officeart/2005/8/layout/vList3"/>
    <dgm:cxn modelId="{7C54A6A5-A607-493B-A150-28412E5CAF4C}" srcId="{07493805-0027-430A-A197-C3E726CC7E18}" destId="{859F6D7C-020A-4A57-8FAF-614E3E3B9743}" srcOrd="1" destOrd="0" parTransId="{C9D36611-FEE9-4314-963E-FB8E03E22A73}" sibTransId="{9F6970CC-83DD-4F7D-8627-59428A510136}"/>
    <dgm:cxn modelId="{CFEC0DA9-DB14-4540-9A67-2ABB121E6E93}" srcId="{07493805-0027-430A-A197-C3E726CC7E18}" destId="{E253C6ED-BBC4-4935-ACA5-333744F5BEB9}" srcOrd="4" destOrd="0" parTransId="{ED435298-3781-429C-B597-0D7F8EAFA46A}" sibTransId="{DD5AE298-AF87-4215-9F87-7A4F1432AE74}"/>
    <dgm:cxn modelId="{F74F1FC8-D89F-4952-ABEB-5F6CD065D9C3}" srcId="{07493805-0027-430A-A197-C3E726CC7E18}" destId="{ABE79C57-87C6-4830-94FE-7ED990C23A55}" srcOrd="2" destOrd="0" parTransId="{A06C3976-23AA-4F5F-80BD-65B8749F1043}" sibTransId="{6FF596C3-655D-475C-AAD6-E097FD95F562}"/>
    <dgm:cxn modelId="{8D4EC6DB-8483-41D1-9E1D-ACF5B2B61826}" srcId="{07493805-0027-430A-A197-C3E726CC7E18}" destId="{D7E6EB13-73B3-4E8B-9492-ED1E68A76F36}" srcOrd="3" destOrd="0" parTransId="{9B9E4917-5C21-43F9-BB99-8C450E5DD027}" sibTransId="{12573787-9FA1-4A4F-9729-FE232E3591F3}"/>
    <dgm:cxn modelId="{30AEACDE-2F76-433C-9CB0-091474EB6D19}" type="presOf" srcId="{859F6D7C-020A-4A57-8FAF-614E3E3B9743}" destId="{DCFC4EAC-0C80-4F14-88DB-CA53CC1D7756}" srcOrd="0" destOrd="0" presId="urn:microsoft.com/office/officeart/2005/8/layout/vList3"/>
    <dgm:cxn modelId="{4BB285E0-5D00-445D-848C-A215DEC32E46}" type="presOf" srcId="{ABE79C57-87C6-4830-94FE-7ED990C23A55}" destId="{20299043-CB8E-4E86-AE45-E6FF4230E657}" srcOrd="0" destOrd="0" presId="urn:microsoft.com/office/officeart/2005/8/layout/vList3"/>
    <dgm:cxn modelId="{C27649F2-C0AE-4D42-82A1-A8D67A9008A0}" srcId="{07493805-0027-430A-A197-C3E726CC7E18}" destId="{218CDFBF-6775-4F5C-B106-D14B3F25A621}" srcOrd="0" destOrd="0" parTransId="{25246220-B4C0-4CDA-994E-389D10FF4049}" sibTransId="{07DBE5A7-A3FD-4744-AD27-1E0058FDD6CE}"/>
    <dgm:cxn modelId="{313CC0B4-1B1B-46DA-BC6C-3690BEB66F5A}" type="presParOf" srcId="{DCD6FC83-6866-4143-99F8-7D9DB46CCB54}" destId="{ECAF9393-32EB-4FB6-91B0-33B552ACD335}" srcOrd="0" destOrd="0" presId="urn:microsoft.com/office/officeart/2005/8/layout/vList3"/>
    <dgm:cxn modelId="{3AEA0CEC-1DAA-4171-B220-BC0701A99D6E}" type="presParOf" srcId="{ECAF9393-32EB-4FB6-91B0-33B552ACD335}" destId="{AE145005-F033-4C24-A111-E1141C264B29}" srcOrd="0" destOrd="0" presId="urn:microsoft.com/office/officeart/2005/8/layout/vList3"/>
    <dgm:cxn modelId="{BCDEB11A-35A6-41CF-AE78-395517F80231}" type="presParOf" srcId="{ECAF9393-32EB-4FB6-91B0-33B552ACD335}" destId="{09232818-3D82-48E8-9FCD-B6A779C2F72A}" srcOrd="1" destOrd="0" presId="urn:microsoft.com/office/officeart/2005/8/layout/vList3"/>
    <dgm:cxn modelId="{E8D3F333-E614-4CD3-BD8E-12F84B6AD793}" type="presParOf" srcId="{DCD6FC83-6866-4143-99F8-7D9DB46CCB54}" destId="{A841529F-A4D1-4E79-AD71-9CD433D796BC}" srcOrd="1" destOrd="0" presId="urn:microsoft.com/office/officeart/2005/8/layout/vList3"/>
    <dgm:cxn modelId="{7B2E7C2D-3EC6-4B5D-AA48-3F4B28767A94}" type="presParOf" srcId="{DCD6FC83-6866-4143-99F8-7D9DB46CCB54}" destId="{A58545A8-F337-42E4-8BF7-73B14CD3FEF8}" srcOrd="2" destOrd="0" presId="urn:microsoft.com/office/officeart/2005/8/layout/vList3"/>
    <dgm:cxn modelId="{DC952149-C7DB-440B-A5DD-BA9C50520988}" type="presParOf" srcId="{A58545A8-F337-42E4-8BF7-73B14CD3FEF8}" destId="{F7203042-DB4B-436B-8C4C-50F70DD89B8A}" srcOrd="0" destOrd="0" presId="urn:microsoft.com/office/officeart/2005/8/layout/vList3"/>
    <dgm:cxn modelId="{5745DBF6-C170-4546-874E-B12E3FF83B45}" type="presParOf" srcId="{A58545A8-F337-42E4-8BF7-73B14CD3FEF8}" destId="{DCFC4EAC-0C80-4F14-88DB-CA53CC1D7756}" srcOrd="1" destOrd="0" presId="urn:microsoft.com/office/officeart/2005/8/layout/vList3"/>
    <dgm:cxn modelId="{12C1304D-9896-483F-8AEE-85A2B857FBD2}" type="presParOf" srcId="{DCD6FC83-6866-4143-99F8-7D9DB46CCB54}" destId="{4015050E-C167-42E5-A292-858B730E2F1B}" srcOrd="3" destOrd="0" presId="urn:microsoft.com/office/officeart/2005/8/layout/vList3"/>
    <dgm:cxn modelId="{BD5097F3-1009-4162-A423-5FBCF2B2018F}" type="presParOf" srcId="{DCD6FC83-6866-4143-99F8-7D9DB46CCB54}" destId="{B2DEBC50-2CFB-4099-A0F9-F01518F9FAB0}" srcOrd="4" destOrd="0" presId="urn:microsoft.com/office/officeart/2005/8/layout/vList3"/>
    <dgm:cxn modelId="{AEFC6C7C-75F4-43C7-B088-31FD2B8EA3BF}" type="presParOf" srcId="{B2DEBC50-2CFB-4099-A0F9-F01518F9FAB0}" destId="{647CBB08-BB14-4B9F-A17D-67BA97B519F7}" srcOrd="0" destOrd="0" presId="urn:microsoft.com/office/officeart/2005/8/layout/vList3"/>
    <dgm:cxn modelId="{9EABCBAD-2CA5-48BD-B5FD-6734D9425B38}" type="presParOf" srcId="{B2DEBC50-2CFB-4099-A0F9-F01518F9FAB0}" destId="{20299043-CB8E-4E86-AE45-E6FF4230E657}" srcOrd="1" destOrd="0" presId="urn:microsoft.com/office/officeart/2005/8/layout/vList3"/>
    <dgm:cxn modelId="{C333797F-9FCB-488F-81F4-115D8411CE5C}" type="presParOf" srcId="{DCD6FC83-6866-4143-99F8-7D9DB46CCB54}" destId="{00317B33-5222-4CE2-88F4-5975E08BD507}" srcOrd="5" destOrd="0" presId="urn:microsoft.com/office/officeart/2005/8/layout/vList3"/>
    <dgm:cxn modelId="{017B245A-B865-49B4-8173-084B06931615}" type="presParOf" srcId="{DCD6FC83-6866-4143-99F8-7D9DB46CCB54}" destId="{0B00EA49-74B5-47E1-A15B-E64F82FB44B4}" srcOrd="6" destOrd="0" presId="urn:microsoft.com/office/officeart/2005/8/layout/vList3"/>
    <dgm:cxn modelId="{5BDF16B6-4E97-49E1-8259-07FFDD128FF1}" type="presParOf" srcId="{0B00EA49-74B5-47E1-A15B-E64F82FB44B4}" destId="{A3F19AB9-B657-4451-9451-AAF35B3FFD61}" srcOrd="0" destOrd="0" presId="urn:microsoft.com/office/officeart/2005/8/layout/vList3"/>
    <dgm:cxn modelId="{14726A70-5D7B-428E-9AC6-C47047301673}" type="presParOf" srcId="{0B00EA49-74B5-47E1-A15B-E64F82FB44B4}" destId="{C5C1DAF0-FFBF-4219-B0F6-C0B6D956D389}" srcOrd="1" destOrd="0" presId="urn:microsoft.com/office/officeart/2005/8/layout/vList3"/>
    <dgm:cxn modelId="{B8D3E93F-F092-4C4C-937E-F65E98FDD856}" type="presParOf" srcId="{DCD6FC83-6866-4143-99F8-7D9DB46CCB54}" destId="{D3AA10DA-F30C-4ED1-A725-3C9CA55C114A}" srcOrd="7" destOrd="0" presId="urn:microsoft.com/office/officeart/2005/8/layout/vList3"/>
    <dgm:cxn modelId="{8056FDAB-4DE4-46FC-8D48-B37520827BF8}" type="presParOf" srcId="{DCD6FC83-6866-4143-99F8-7D9DB46CCB54}" destId="{6A3FC8B5-4E00-41EA-8635-23ED8D9638E3}" srcOrd="8" destOrd="0" presId="urn:microsoft.com/office/officeart/2005/8/layout/vList3"/>
    <dgm:cxn modelId="{C7396CA5-6058-4C1B-9CE1-B2066D8232C3}" type="presParOf" srcId="{6A3FC8B5-4E00-41EA-8635-23ED8D9638E3}" destId="{A0647815-D079-4FDE-A9D7-DE6EF1F2EA4F}" srcOrd="0" destOrd="0" presId="urn:microsoft.com/office/officeart/2005/8/layout/vList3"/>
    <dgm:cxn modelId="{E53F1215-4969-45D7-8AEB-3D545A205989}" type="presParOf" srcId="{6A3FC8B5-4E00-41EA-8635-23ED8D9638E3}" destId="{85F1B9E8-C40C-4E48-8814-D1A5B0B6D796}" srcOrd="1" destOrd="0" presId="urn:microsoft.com/office/officeart/2005/8/layout/vList3"/>
    <dgm:cxn modelId="{C74C6FE0-DA4A-4A1F-BA52-AC74291BBDF8}" type="presParOf" srcId="{DCD6FC83-6866-4143-99F8-7D9DB46CCB54}" destId="{C5F6E74F-4B1A-45B3-8F63-6ABA41CB0F62}" srcOrd="9" destOrd="0" presId="urn:microsoft.com/office/officeart/2005/8/layout/vList3"/>
    <dgm:cxn modelId="{0ED59641-1A32-4BC7-96D5-A9069E753451}" type="presParOf" srcId="{DCD6FC83-6866-4143-99F8-7D9DB46CCB54}" destId="{EC6AA5DD-EA2D-4BBC-9AD2-4DDD4E36328A}" srcOrd="10" destOrd="0" presId="urn:microsoft.com/office/officeart/2005/8/layout/vList3"/>
    <dgm:cxn modelId="{E82AE76F-440B-4BA5-8CDA-0BA5A626BB23}" type="presParOf" srcId="{EC6AA5DD-EA2D-4BBC-9AD2-4DDD4E36328A}" destId="{88EA5557-9A99-47DB-993A-3B694342784D}" srcOrd="0" destOrd="0" presId="urn:microsoft.com/office/officeart/2005/8/layout/vList3"/>
    <dgm:cxn modelId="{35C2EBF3-8500-4A47-AF5C-45D668783BD4}" type="presParOf" srcId="{EC6AA5DD-EA2D-4BBC-9AD2-4DDD4E36328A}" destId="{1EA4EAF8-1364-4652-B324-967F426DA482}" srcOrd="1" destOrd="0" presId="urn:microsoft.com/office/officeart/2005/8/layout/vList3"/>
    <dgm:cxn modelId="{B081DF37-7FF6-4882-A15F-90BC9AB00862}" type="presParOf" srcId="{DCD6FC83-6866-4143-99F8-7D9DB46CCB54}" destId="{68DF4C2F-98B1-4511-9323-C442471BAA66}" srcOrd="11" destOrd="0" presId="urn:microsoft.com/office/officeart/2005/8/layout/vList3"/>
    <dgm:cxn modelId="{E79D9B15-08C1-45FC-86E2-01DB6D0481F8}" type="presParOf" srcId="{DCD6FC83-6866-4143-99F8-7D9DB46CCB54}" destId="{9D180D1F-6F03-4BE4-B819-31C6F83487A7}" srcOrd="12" destOrd="0" presId="urn:microsoft.com/office/officeart/2005/8/layout/vList3"/>
    <dgm:cxn modelId="{2D1C65A7-AD94-4188-8456-6F778264D0DA}" type="presParOf" srcId="{9D180D1F-6F03-4BE4-B819-31C6F83487A7}" destId="{A064EABF-6F00-4F4E-9988-2DF9734C475F}" srcOrd="0" destOrd="0" presId="urn:microsoft.com/office/officeart/2005/8/layout/vList3"/>
    <dgm:cxn modelId="{A55FB7D1-03E5-4B52-8884-E7CA35DDF3DE}" type="presParOf" srcId="{9D180D1F-6F03-4BE4-B819-31C6F83487A7}" destId="{01042DCD-7D6E-4B99-A617-5EACE18FE05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A3FC6A-14DA-4A71-A995-21AD190BAED4}"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A0A8E407-A67F-4753-BEE1-BD734E277C3F}">
      <dgm:prSet/>
      <dgm:spPr/>
      <dgm:t>
        <a:bodyPr/>
        <a:lstStyle/>
        <a:p>
          <a:r>
            <a:rPr lang="en-US" dirty="0"/>
            <a:t>Equal rights and equitable opportunities for all.</a:t>
          </a:r>
        </a:p>
      </dgm:t>
    </dgm:pt>
    <dgm:pt modelId="{66E8A500-73FE-4022-9B57-D48DBDADE892}" type="parTrans" cxnId="{073F6142-47ED-4D1D-A334-E07C977D14F6}">
      <dgm:prSet/>
      <dgm:spPr/>
      <dgm:t>
        <a:bodyPr/>
        <a:lstStyle/>
        <a:p>
          <a:endParaRPr lang="en-US"/>
        </a:p>
      </dgm:t>
    </dgm:pt>
    <dgm:pt modelId="{22F5AFB7-33A9-46A2-AFE9-AE84161785E1}" type="sibTrans" cxnId="{073F6142-47ED-4D1D-A334-E07C977D14F6}">
      <dgm:prSet/>
      <dgm:spPr/>
      <dgm:t>
        <a:bodyPr/>
        <a:lstStyle/>
        <a:p>
          <a:endParaRPr lang="en-US"/>
        </a:p>
      </dgm:t>
    </dgm:pt>
    <dgm:pt modelId="{08AF4FF5-B15C-4AF8-A627-7E5FAF7C5F65}">
      <dgm:prSet/>
      <dgm:spPr/>
      <dgm:t>
        <a:bodyPr/>
        <a:lstStyle/>
        <a:p>
          <a:pPr>
            <a:buNone/>
          </a:pPr>
          <a:endParaRPr lang="en-US" dirty="0"/>
        </a:p>
      </dgm:t>
    </dgm:pt>
    <dgm:pt modelId="{1D5CC514-ADA5-4CD1-B624-824990B8A93B}" type="parTrans" cxnId="{C774A17B-0EE3-4DEC-83BA-0724272838E0}">
      <dgm:prSet/>
      <dgm:spPr/>
      <dgm:t>
        <a:bodyPr/>
        <a:lstStyle/>
        <a:p>
          <a:endParaRPr lang="en-US"/>
        </a:p>
      </dgm:t>
    </dgm:pt>
    <dgm:pt modelId="{54D74BA8-B400-4CE5-AD94-24B3BE026C9D}" type="sibTrans" cxnId="{C774A17B-0EE3-4DEC-83BA-0724272838E0}">
      <dgm:prSet/>
      <dgm:spPr/>
      <dgm:t>
        <a:bodyPr/>
        <a:lstStyle/>
        <a:p>
          <a:endParaRPr lang="en-US"/>
        </a:p>
      </dgm:t>
    </dgm:pt>
    <dgm:pt modelId="{599DCEC4-1A6A-4E08-8520-5194844FC053}">
      <dgm:prSet/>
      <dgm:spPr/>
      <dgm:t>
        <a:bodyPr/>
        <a:lstStyle/>
        <a:p>
          <a:r>
            <a:rPr lang="en-US" dirty="0"/>
            <a:t>Core principles of social justice:</a:t>
          </a:r>
        </a:p>
      </dgm:t>
    </dgm:pt>
    <dgm:pt modelId="{26CEC4CB-04D5-40AD-AC51-B61A556672B6}" type="parTrans" cxnId="{F9C0C44E-FE05-429A-BCEB-7220D7DC92F7}">
      <dgm:prSet/>
      <dgm:spPr/>
      <dgm:t>
        <a:bodyPr/>
        <a:lstStyle/>
        <a:p>
          <a:endParaRPr lang="en-US"/>
        </a:p>
      </dgm:t>
    </dgm:pt>
    <dgm:pt modelId="{5EDE1EE7-EF26-449D-ACFC-DD7F45B5991E}" type="sibTrans" cxnId="{F9C0C44E-FE05-429A-BCEB-7220D7DC92F7}">
      <dgm:prSet/>
      <dgm:spPr/>
      <dgm:t>
        <a:bodyPr/>
        <a:lstStyle/>
        <a:p>
          <a:endParaRPr lang="en-US"/>
        </a:p>
      </dgm:t>
    </dgm:pt>
    <dgm:pt modelId="{B98B74D0-EC26-47A1-871D-D2112FE3611B}">
      <dgm:prSet/>
      <dgm:spPr/>
      <dgm:t>
        <a:bodyPr/>
        <a:lstStyle/>
        <a:p>
          <a:r>
            <a:rPr lang="en-US"/>
            <a:t>Access</a:t>
          </a:r>
        </a:p>
      </dgm:t>
    </dgm:pt>
    <dgm:pt modelId="{94F64DC2-387D-42AA-B14B-B80899EFC3E5}" type="parTrans" cxnId="{B3E2A5FC-1721-4818-9B41-EE5C3925BE72}">
      <dgm:prSet/>
      <dgm:spPr/>
      <dgm:t>
        <a:bodyPr/>
        <a:lstStyle/>
        <a:p>
          <a:endParaRPr lang="en-US"/>
        </a:p>
      </dgm:t>
    </dgm:pt>
    <dgm:pt modelId="{6D7F052A-A1DC-4C51-A960-D78C15F09D8E}" type="sibTrans" cxnId="{B3E2A5FC-1721-4818-9B41-EE5C3925BE72}">
      <dgm:prSet/>
      <dgm:spPr/>
      <dgm:t>
        <a:bodyPr/>
        <a:lstStyle/>
        <a:p>
          <a:endParaRPr lang="en-US"/>
        </a:p>
      </dgm:t>
    </dgm:pt>
    <dgm:pt modelId="{885EE705-2695-4DF8-9665-9FEF13FD7E85}">
      <dgm:prSet/>
      <dgm:spPr/>
      <dgm:t>
        <a:bodyPr/>
        <a:lstStyle/>
        <a:p>
          <a:r>
            <a:rPr lang="en-US"/>
            <a:t>Rights</a:t>
          </a:r>
        </a:p>
      </dgm:t>
    </dgm:pt>
    <dgm:pt modelId="{D5E69EE2-42F8-47F9-88D9-3AAB4B5C2F7E}" type="parTrans" cxnId="{E77A86A4-E59C-4B54-B8B3-5857216AABEC}">
      <dgm:prSet/>
      <dgm:spPr/>
      <dgm:t>
        <a:bodyPr/>
        <a:lstStyle/>
        <a:p>
          <a:endParaRPr lang="en-US"/>
        </a:p>
      </dgm:t>
    </dgm:pt>
    <dgm:pt modelId="{A2A2467B-4887-41B8-9BA3-C926A81A49B2}" type="sibTrans" cxnId="{E77A86A4-E59C-4B54-B8B3-5857216AABEC}">
      <dgm:prSet/>
      <dgm:spPr/>
      <dgm:t>
        <a:bodyPr/>
        <a:lstStyle/>
        <a:p>
          <a:endParaRPr lang="en-US"/>
        </a:p>
      </dgm:t>
    </dgm:pt>
    <dgm:pt modelId="{50B9EC12-3D36-42A4-999D-468956D2912C}">
      <dgm:prSet/>
      <dgm:spPr/>
      <dgm:t>
        <a:bodyPr/>
        <a:lstStyle/>
        <a:p>
          <a:r>
            <a:rPr lang="en-US"/>
            <a:t>Participation</a:t>
          </a:r>
        </a:p>
      </dgm:t>
    </dgm:pt>
    <dgm:pt modelId="{F9D896BC-6E68-4888-86AC-73B1611E4F65}" type="parTrans" cxnId="{FD115618-B3A2-4189-8A44-AB266FDC7285}">
      <dgm:prSet/>
      <dgm:spPr/>
      <dgm:t>
        <a:bodyPr/>
        <a:lstStyle/>
        <a:p>
          <a:endParaRPr lang="en-US"/>
        </a:p>
      </dgm:t>
    </dgm:pt>
    <dgm:pt modelId="{020A8EF2-F55D-44CD-A077-6C81DCF8D006}" type="sibTrans" cxnId="{FD115618-B3A2-4189-8A44-AB266FDC7285}">
      <dgm:prSet/>
      <dgm:spPr/>
      <dgm:t>
        <a:bodyPr/>
        <a:lstStyle/>
        <a:p>
          <a:endParaRPr lang="en-US"/>
        </a:p>
      </dgm:t>
    </dgm:pt>
    <dgm:pt modelId="{93B8148B-92E8-4F84-AEB8-131FE8ABE772}">
      <dgm:prSet/>
      <dgm:spPr/>
      <dgm:t>
        <a:bodyPr/>
        <a:lstStyle/>
        <a:p>
          <a:r>
            <a:rPr lang="en-US"/>
            <a:t>Equity</a:t>
          </a:r>
        </a:p>
      </dgm:t>
    </dgm:pt>
    <dgm:pt modelId="{A68C5C0E-D67C-4BDB-A4A0-2872949189B8}" type="parTrans" cxnId="{39C31A36-7D05-4EB4-B6DB-A1C3BC982A49}">
      <dgm:prSet/>
      <dgm:spPr/>
      <dgm:t>
        <a:bodyPr/>
        <a:lstStyle/>
        <a:p>
          <a:endParaRPr lang="en-US"/>
        </a:p>
      </dgm:t>
    </dgm:pt>
    <dgm:pt modelId="{8DC5191C-6C31-4B72-9F05-514057FDA88B}" type="sibTrans" cxnId="{39C31A36-7D05-4EB4-B6DB-A1C3BC982A49}">
      <dgm:prSet/>
      <dgm:spPr/>
      <dgm:t>
        <a:bodyPr/>
        <a:lstStyle/>
        <a:p>
          <a:endParaRPr lang="en-US"/>
        </a:p>
      </dgm:t>
    </dgm:pt>
    <dgm:pt modelId="{264CDCBA-0A1F-214D-8E30-F9678AF1C9FA}" type="pres">
      <dgm:prSet presAssocID="{3BA3FC6A-14DA-4A71-A995-21AD190BAED4}" presName="linear" presStyleCnt="0">
        <dgm:presLayoutVars>
          <dgm:animLvl val="lvl"/>
          <dgm:resizeHandles val="exact"/>
        </dgm:presLayoutVars>
      </dgm:prSet>
      <dgm:spPr/>
    </dgm:pt>
    <dgm:pt modelId="{14F31FC1-97BA-DD47-93DA-2AAAD8D467BB}" type="pres">
      <dgm:prSet presAssocID="{A0A8E407-A67F-4753-BEE1-BD734E277C3F}" presName="parentText" presStyleLbl="node1" presStyleIdx="0" presStyleCnt="2">
        <dgm:presLayoutVars>
          <dgm:chMax val="0"/>
          <dgm:bulletEnabled val="1"/>
        </dgm:presLayoutVars>
      </dgm:prSet>
      <dgm:spPr/>
    </dgm:pt>
    <dgm:pt modelId="{33005EC6-74D4-4841-926B-01E4A3CF46C2}" type="pres">
      <dgm:prSet presAssocID="{A0A8E407-A67F-4753-BEE1-BD734E277C3F}" presName="childText" presStyleLbl="revTx" presStyleIdx="0" presStyleCnt="2">
        <dgm:presLayoutVars>
          <dgm:bulletEnabled val="1"/>
        </dgm:presLayoutVars>
      </dgm:prSet>
      <dgm:spPr/>
    </dgm:pt>
    <dgm:pt modelId="{D3773D63-FFA1-144C-92A1-B934C6C099D6}" type="pres">
      <dgm:prSet presAssocID="{599DCEC4-1A6A-4E08-8520-5194844FC053}" presName="parentText" presStyleLbl="node1" presStyleIdx="1" presStyleCnt="2">
        <dgm:presLayoutVars>
          <dgm:chMax val="0"/>
          <dgm:bulletEnabled val="1"/>
        </dgm:presLayoutVars>
      </dgm:prSet>
      <dgm:spPr/>
    </dgm:pt>
    <dgm:pt modelId="{F0563632-EE09-BE43-A98C-50C34EDB46D7}" type="pres">
      <dgm:prSet presAssocID="{599DCEC4-1A6A-4E08-8520-5194844FC053}" presName="childText" presStyleLbl="revTx" presStyleIdx="1" presStyleCnt="2">
        <dgm:presLayoutVars>
          <dgm:bulletEnabled val="1"/>
        </dgm:presLayoutVars>
      </dgm:prSet>
      <dgm:spPr/>
    </dgm:pt>
  </dgm:ptLst>
  <dgm:cxnLst>
    <dgm:cxn modelId="{FD115618-B3A2-4189-8A44-AB266FDC7285}" srcId="{599DCEC4-1A6A-4E08-8520-5194844FC053}" destId="{50B9EC12-3D36-42A4-999D-468956D2912C}" srcOrd="2" destOrd="0" parTransId="{F9D896BC-6E68-4888-86AC-73B1611E4F65}" sibTransId="{020A8EF2-F55D-44CD-A077-6C81DCF8D006}"/>
    <dgm:cxn modelId="{2F73B929-44DB-0640-B17B-E0A0326AA75C}" type="presOf" srcId="{08AF4FF5-B15C-4AF8-A627-7E5FAF7C5F65}" destId="{33005EC6-74D4-4841-926B-01E4A3CF46C2}" srcOrd="0" destOrd="0" presId="urn:microsoft.com/office/officeart/2005/8/layout/vList2"/>
    <dgm:cxn modelId="{39C31A36-7D05-4EB4-B6DB-A1C3BC982A49}" srcId="{599DCEC4-1A6A-4E08-8520-5194844FC053}" destId="{93B8148B-92E8-4F84-AEB8-131FE8ABE772}" srcOrd="3" destOrd="0" parTransId="{A68C5C0E-D67C-4BDB-A4A0-2872949189B8}" sibTransId="{8DC5191C-6C31-4B72-9F05-514057FDA88B}"/>
    <dgm:cxn modelId="{F2164236-760F-5F4B-B739-D7E254A5D343}" type="presOf" srcId="{3BA3FC6A-14DA-4A71-A995-21AD190BAED4}" destId="{264CDCBA-0A1F-214D-8E30-F9678AF1C9FA}" srcOrd="0" destOrd="0" presId="urn:microsoft.com/office/officeart/2005/8/layout/vList2"/>
    <dgm:cxn modelId="{0D8D9C61-3A30-B44D-A54E-67A1438143D5}" type="presOf" srcId="{885EE705-2695-4DF8-9665-9FEF13FD7E85}" destId="{F0563632-EE09-BE43-A98C-50C34EDB46D7}" srcOrd="0" destOrd="1" presId="urn:microsoft.com/office/officeart/2005/8/layout/vList2"/>
    <dgm:cxn modelId="{073F6142-47ED-4D1D-A334-E07C977D14F6}" srcId="{3BA3FC6A-14DA-4A71-A995-21AD190BAED4}" destId="{A0A8E407-A67F-4753-BEE1-BD734E277C3F}" srcOrd="0" destOrd="0" parTransId="{66E8A500-73FE-4022-9B57-D48DBDADE892}" sibTransId="{22F5AFB7-33A9-46A2-AFE9-AE84161785E1}"/>
    <dgm:cxn modelId="{F9C0C44E-FE05-429A-BCEB-7220D7DC92F7}" srcId="{3BA3FC6A-14DA-4A71-A995-21AD190BAED4}" destId="{599DCEC4-1A6A-4E08-8520-5194844FC053}" srcOrd="1" destOrd="0" parTransId="{26CEC4CB-04D5-40AD-AC51-B61A556672B6}" sibTransId="{5EDE1EE7-EF26-449D-ACFC-DD7F45B5991E}"/>
    <dgm:cxn modelId="{C774A17B-0EE3-4DEC-83BA-0724272838E0}" srcId="{A0A8E407-A67F-4753-BEE1-BD734E277C3F}" destId="{08AF4FF5-B15C-4AF8-A627-7E5FAF7C5F65}" srcOrd="0" destOrd="0" parTransId="{1D5CC514-ADA5-4CD1-B624-824990B8A93B}" sibTransId="{54D74BA8-B400-4CE5-AD94-24B3BE026C9D}"/>
    <dgm:cxn modelId="{4CB0B77B-2FE5-814A-A459-87980BF5054D}" type="presOf" srcId="{50B9EC12-3D36-42A4-999D-468956D2912C}" destId="{F0563632-EE09-BE43-A98C-50C34EDB46D7}" srcOrd="0" destOrd="2" presId="urn:microsoft.com/office/officeart/2005/8/layout/vList2"/>
    <dgm:cxn modelId="{7AD509A0-5A31-7C4D-BF9B-71D8D2A9A3B4}" type="presOf" srcId="{93B8148B-92E8-4F84-AEB8-131FE8ABE772}" destId="{F0563632-EE09-BE43-A98C-50C34EDB46D7}" srcOrd="0" destOrd="3" presId="urn:microsoft.com/office/officeart/2005/8/layout/vList2"/>
    <dgm:cxn modelId="{E77A86A4-E59C-4B54-B8B3-5857216AABEC}" srcId="{599DCEC4-1A6A-4E08-8520-5194844FC053}" destId="{885EE705-2695-4DF8-9665-9FEF13FD7E85}" srcOrd="1" destOrd="0" parTransId="{D5E69EE2-42F8-47F9-88D9-3AAB4B5C2F7E}" sibTransId="{A2A2467B-4887-41B8-9BA3-C926A81A49B2}"/>
    <dgm:cxn modelId="{64165ACE-A93D-C249-825C-CDB0851DA6CC}" type="presOf" srcId="{A0A8E407-A67F-4753-BEE1-BD734E277C3F}" destId="{14F31FC1-97BA-DD47-93DA-2AAAD8D467BB}" srcOrd="0" destOrd="0" presId="urn:microsoft.com/office/officeart/2005/8/layout/vList2"/>
    <dgm:cxn modelId="{4FBDBAF2-F497-1745-BBF3-FCD47223C76A}" type="presOf" srcId="{B98B74D0-EC26-47A1-871D-D2112FE3611B}" destId="{F0563632-EE09-BE43-A98C-50C34EDB46D7}" srcOrd="0" destOrd="0" presId="urn:microsoft.com/office/officeart/2005/8/layout/vList2"/>
    <dgm:cxn modelId="{B3E2A5FC-1721-4818-9B41-EE5C3925BE72}" srcId="{599DCEC4-1A6A-4E08-8520-5194844FC053}" destId="{B98B74D0-EC26-47A1-871D-D2112FE3611B}" srcOrd="0" destOrd="0" parTransId="{94F64DC2-387D-42AA-B14B-B80899EFC3E5}" sibTransId="{6D7F052A-A1DC-4C51-A960-D78C15F09D8E}"/>
    <dgm:cxn modelId="{BB7513FD-1F78-F24E-BBCE-F5FB21A59627}" type="presOf" srcId="{599DCEC4-1A6A-4E08-8520-5194844FC053}" destId="{D3773D63-FFA1-144C-92A1-B934C6C099D6}" srcOrd="0" destOrd="0" presId="urn:microsoft.com/office/officeart/2005/8/layout/vList2"/>
    <dgm:cxn modelId="{8822A8ED-8D74-C241-80C1-A8E5A201D3DE}" type="presParOf" srcId="{264CDCBA-0A1F-214D-8E30-F9678AF1C9FA}" destId="{14F31FC1-97BA-DD47-93DA-2AAAD8D467BB}" srcOrd="0" destOrd="0" presId="urn:microsoft.com/office/officeart/2005/8/layout/vList2"/>
    <dgm:cxn modelId="{EA4ABD4F-27AA-534C-8E1D-26602C88D1E7}" type="presParOf" srcId="{264CDCBA-0A1F-214D-8E30-F9678AF1C9FA}" destId="{33005EC6-74D4-4841-926B-01E4A3CF46C2}" srcOrd="1" destOrd="0" presId="urn:microsoft.com/office/officeart/2005/8/layout/vList2"/>
    <dgm:cxn modelId="{3A64BB15-B411-A44C-8F57-11DAABBC524F}" type="presParOf" srcId="{264CDCBA-0A1F-214D-8E30-F9678AF1C9FA}" destId="{D3773D63-FFA1-144C-92A1-B934C6C099D6}" srcOrd="2" destOrd="0" presId="urn:microsoft.com/office/officeart/2005/8/layout/vList2"/>
    <dgm:cxn modelId="{9EF3FC79-0CF1-3846-8C7D-8B565CDEAF1C}" type="presParOf" srcId="{264CDCBA-0A1F-214D-8E30-F9678AF1C9FA}" destId="{F0563632-EE09-BE43-A98C-50C34EDB46D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EC2C7F-4807-844E-A813-CC61ED0B29A3}" type="doc">
      <dgm:prSet loTypeId="urn:microsoft.com/office/officeart/2005/8/layout/venn1" loCatId="relationship" qsTypeId="urn:microsoft.com/office/officeart/2005/8/quickstyle/simple1" qsCatId="simple" csTypeId="urn:microsoft.com/office/officeart/2005/8/colors/colorful1" csCatId="colorful"/>
      <dgm:spPr/>
      <dgm:t>
        <a:bodyPr/>
        <a:lstStyle/>
        <a:p>
          <a:endParaRPr lang="en-US"/>
        </a:p>
      </dgm:t>
    </dgm:pt>
    <dgm:pt modelId="{78E7ADD2-5A95-2B40-ABB3-EB2A49A406CA}">
      <dgm:prSet custT="1"/>
      <dgm:spPr/>
      <dgm:t>
        <a:bodyPr/>
        <a:lstStyle/>
        <a:p>
          <a:r>
            <a:rPr lang="en-US" sz="2800" b="0" i="0" dirty="0"/>
            <a:t>Intrapersonal</a:t>
          </a:r>
          <a:endParaRPr lang="en-US" sz="2800" dirty="0"/>
        </a:p>
      </dgm:t>
    </dgm:pt>
    <dgm:pt modelId="{5CF4D127-B635-C148-B010-ED543222A9A0}" type="parTrans" cxnId="{3C78C501-6965-F24F-B942-71D122BF1103}">
      <dgm:prSet/>
      <dgm:spPr/>
      <dgm:t>
        <a:bodyPr/>
        <a:lstStyle/>
        <a:p>
          <a:endParaRPr lang="en-US"/>
        </a:p>
      </dgm:t>
    </dgm:pt>
    <dgm:pt modelId="{CC3A5796-F129-2849-9CF9-9BF995BF57D5}" type="sibTrans" cxnId="{3C78C501-6965-F24F-B942-71D122BF1103}">
      <dgm:prSet/>
      <dgm:spPr/>
      <dgm:t>
        <a:bodyPr/>
        <a:lstStyle/>
        <a:p>
          <a:endParaRPr lang="en-US"/>
        </a:p>
      </dgm:t>
    </dgm:pt>
    <dgm:pt modelId="{1018CBB6-B557-F44B-B129-8085722716BA}">
      <dgm:prSet custT="1"/>
      <dgm:spPr/>
      <dgm:t>
        <a:bodyPr/>
        <a:lstStyle/>
        <a:p>
          <a:r>
            <a:rPr lang="en-US" sz="2800" b="0" i="0" dirty="0"/>
            <a:t>Interpersonal</a:t>
          </a:r>
          <a:endParaRPr lang="en-US" sz="2800" dirty="0"/>
        </a:p>
      </dgm:t>
    </dgm:pt>
    <dgm:pt modelId="{773BA987-3277-754E-91EB-64A0D3442686}" type="parTrans" cxnId="{12DCCA12-A6E1-9346-B5F7-8D197D47BAFB}">
      <dgm:prSet/>
      <dgm:spPr/>
      <dgm:t>
        <a:bodyPr/>
        <a:lstStyle/>
        <a:p>
          <a:endParaRPr lang="en-US"/>
        </a:p>
      </dgm:t>
    </dgm:pt>
    <dgm:pt modelId="{69AB36FC-C6B3-AE41-8AA9-165C9AEBBCCA}" type="sibTrans" cxnId="{12DCCA12-A6E1-9346-B5F7-8D197D47BAFB}">
      <dgm:prSet/>
      <dgm:spPr/>
      <dgm:t>
        <a:bodyPr/>
        <a:lstStyle/>
        <a:p>
          <a:endParaRPr lang="en-US"/>
        </a:p>
      </dgm:t>
    </dgm:pt>
    <dgm:pt modelId="{59CC4AEB-F7FB-284F-A26D-4F8101DAECB8}">
      <dgm:prSet custT="1"/>
      <dgm:spPr/>
      <dgm:t>
        <a:bodyPr/>
        <a:lstStyle/>
        <a:p>
          <a:r>
            <a:rPr lang="en-US" sz="2800" b="0" i="0" dirty="0"/>
            <a:t>Institutional</a:t>
          </a:r>
          <a:endParaRPr lang="en-US" sz="2800" dirty="0"/>
        </a:p>
      </dgm:t>
    </dgm:pt>
    <dgm:pt modelId="{2903717C-D7C7-114C-A05C-2432AB23911B}" type="parTrans" cxnId="{82D4F57B-3F85-ED47-978A-FB17A83DBC13}">
      <dgm:prSet/>
      <dgm:spPr/>
      <dgm:t>
        <a:bodyPr/>
        <a:lstStyle/>
        <a:p>
          <a:endParaRPr lang="en-US"/>
        </a:p>
      </dgm:t>
    </dgm:pt>
    <dgm:pt modelId="{C6878904-A8C7-9D48-909B-36EC7C0E3065}" type="sibTrans" cxnId="{82D4F57B-3F85-ED47-978A-FB17A83DBC13}">
      <dgm:prSet/>
      <dgm:spPr/>
      <dgm:t>
        <a:bodyPr/>
        <a:lstStyle/>
        <a:p>
          <a:endParaRPr lang="en-US"/>
        </a:p>
      </dgm:t>
    </dgm:pt>
    <dgm:pt modelId="{C38E654E-8537-9F48-8E2F-42DC608319BD}">
      <dgm:prSet custT="1"/>
      <dgm:spPr/>
      <dgm:t>
        <a:bodyPr/>
        <a:lstStyle/>
        <a:p>
          <a:r>
            <a:rPr lang="en-US" sz="2800" b="0" i="0" dirty="0"/>
            <a:t>Community</a:t>
          </a:r>
          <a:endParaRPr lang="en-US" sz="2800" dirty="0"/>
        </a:p>
      </dgm:t>
    </dgm:pt>
    <dgm:pt modelId="{50D32A0B-FFA0-254B-B3C2-FE732CA68999}" type="parTrans" cxnId="{7AB91186-524F-1340-BBF7-039E6F325E35}">
      <dgm:prSet/>
      <dgm:spPr/>
      <dgm:t>
        <a:bodyPr/>
        <a:lstStyle/>
        <a:p>
          <a:endParaRPr lang="en-US"/>
        </a:p>
      </dgm:t>
    </dgm:pt>
    <dgm:pt modelId="{79119ADA-8563-924B-980D-CDAF9C3FCA23}" type="sibTrans" cxnId="{7AB91186-524F-1340-BBF7-039E6F325E35}">
      <dgm:prSet/>
      <dgm:spPr/>
      <dgm:t>
        <a:bodyPr/>
        <a:lstStyle/>
        <a:p>
          <a:endParaRPr lang="en-US"/>
        </a:p>
      </dgm:t>
    </dgm:pt>
    <dgm:pt modelId="{267378B2-B1BF-F741-B3F4-DA705AC73332}">
      <dgm:prSet custT="1"/>
      <dgm:spPr/>
      <dgm:t>
        <a:bodyPr/>
        <a:lstStyle/>
        <a:p>
          <a:r>
            <a:rPr lang="en-US" sz="2800" b="0" i="0" dirty="0"/>
            <a:t>Systemic</a:t>
          </a:r>
          <a:endParaRPr lang="en-US" sz="2800" dirty="0"/>
        </a:p>
      </dgm:t>
    </dgm:pt>
    <dgm:pt modelId="{7C596F01-D3CB-924C-BB6F-893FA9BC39EF}" type="parTrans" cxnId="{4AABDBD4-7185-9744-B3DD-754F86849044}">
      <dgm:prSet/>
      <dgm:spPr/>
      <dgm:t>
        <a:bodyPr/>
        <a:lstStyle/>
        <a:p>
          <a:endParaRPr lang="en-US"/>
        </a:p>
      </dgm:t>
    </dgm:pt>
    <dgm:pt modelId="{59B44423-29E6-E44D-9748-7618AB04E399}" type="sibTrans" cxnId="{4AABDBD4-7185-9744-B3DD-754F86849044}">
      <dgm:prSet/>
      <dgm:spPr/>
      <dgm:t>
        <a:bodyPr/>
        <a:lstStyle/>
        <a:p>
          <a:endParaRPr lang="en-US"/>
        </a:p>
      </dgm:t>
    </dgm:pt>
    <dgm:pt modelId="{D18572D4-35F7-314F-BD40-B123DC2F120C}" type="pres">
      <dgm:prSet presAssocID="{F4EC2C7F-4807-844E-A813-CC61ED0B29A3}" presName="compositeShape" presStyleCnt="0">
        <dgm:presLayoutVars>
          <dgm:chMax val="7"/>
          <dgm:dir/>
          <dgm:resizeHandles val="exact"/>
        </dgm:presLayoutVars>
      </dgm:prSet>
      <dgm:spPr/>
    </dgm:pt>
    <dgm:pt modelId="{5F667797-DCF6-8145-BDC8-9BF405A918FC}" type="pres">
      <dgm:prSet presAssocID="{78E7ADD2-5A95-2B40-ABB3-EB2A49A406CA}" presName="circ1" presStyleLbl="vennNode1" presStyleIdx="0" presStyleCnt="5"/>
      <dgm:spPr/>
    </dgm:pt>
    <dgm:pt modelId="{D6235D63-9DD8-2047-B39B-03C65ED0E9C6}" type="pres">
      <dgm:prSet presAssocID="{78E7ADD2-5A95-2B40-ABB3-EB2A49A406CA}" presName="circ1Tx" presStyleLbl="revTx" presStyleIdx="0" presStyleCnt="0" custLinFactY="1599" custLinFactNeighborX="0" custLinFactNeighborY="100000">
        <dgm:presLayoutVars>
          <dgm:chMax val="0"/>
          <dgm:chPref val="0"/>
          <dgm:bulletEnabled val="1"/>
        </dgm:presLayoutVars>
      </dgm:prSet>
      <dgm:spPr/>
    </dgm:pt>
    <dgm:pt modelId="{4EDA3C58-1682-2648-9658-D84655106537}" type="pres">
      <dgm:prSet presAssocID="{1018CBB6-B557-F44B-B129-8085722716BA}" presName="circ2" presStyleLbl="vennNode1" presStyleIdx="1" presStyleCnt="5"/>
      <dgm:spPr/>
    </dgm:pt>
    <dgm:pt modelId="{AD0CFDC9-0031-D84C-BA50-D592C3DBB0DF}" type="pres">
      <dgm:prSet presAssocID="{1018CBB6-B557-F44B-B129-8085722716BA}" presName="circ2Tx" presStyleLbl="revTx" presStyleIdx="0" presStyleCnt="0" custLinFactNeighborX="-50121" custLinFactNeighborY="34628">
        <dgm:presLayoutVars>
          <dgm:chMax val="0"/>
          <dgm:chPref val="0"/>
          <dgm:bulletEnabled val="1"/>
        </dgm:presLayoutVars>
      </dgm:prSet>
      <dgm:spPr/>
    </dgm:pt>
    <dgm:pt modelId="{329CE518-B6BA-5B41-8AC7-EBDCBD348DE6}" type="pres">
      <dgm:prSet presAssocID="{59CC4AEB-F7FB-284F-A26D-4F8101DAECB8}" presName="circ3" presStyleLbl="vennNode1" presStyleIdx="2" presStyleCnt="5"/>
      <dgm:spPr/>
    </dgm:pt>
    <dgm:pt modelId="{E1F17951-94F2-B943-A3BA-9085F9558F9A}" type="pres">
      <dgm:prSet presAssocID="{59CC4AEB-F7FB-284F-A26D-4F8101DAECB8}" presName="circ3Tx" presStyleLbl="revTx" presStyleIdx="0" presStyleCnt="0" custLinFactNeighborX="-55728" custLinFactNeighborY="-32590">
        <dgm:presLayoutVars>
          <dgm:chMax val="0"/>
          <dgm:chPref val="0"/>
          <dgm:bulletEnabled val="1"/>
        </dgm:presLayoutVars>
      </dgm:prSet>
      <dgm:spPr/>
    </dgm:pt>
    <dgm:pt modelId="{A1CDFD07-53B8-EC4B-9ED6-E30525EFB2C8}" type="pres">
      <dgm:prSet presAssocID="{C38E654E-8537-9F48-8E2F-42DC608319BD}" presName="circ4" presStyleLbl="vennNode1" presStyleIdx="3" presStyleCnt="5"/>
      <dgm:spPr/>
    </dgm:pt>
    <dgm:pt modelId="{B2D89168-8368-7149-A087-409545515348}" type="pres">
      <dgm:prSet presAssocID="{C38E654E-8537-9F48-8E2F-42DC608319BD}" presName="circ4Tx" presStyleLbl="revTx" presStyleIdx="0" presStyleCnt="0" custLinFactNeighborX="67868" custLinFactNeighborY="-29688">
        <dgm:presLayoutVars>
          <dgm:chMax val="0"/>
          <dgm:chPref val="0"/>
          <dgm:bulletEnabled val="1"/>
        </dgm:presLayoutVars>
      </dgm:prSet>
      <dgm:spPr/>
    </dgm:pt>
    <dgm:pt modelId="{A30B871D-1198-C745-B8B7-41B477CAD34F}" type="pres">
      <dgm:prSet presAssocID="{267378B2-B1BF-F741-B3F4-DA705AC73332}" presName="circ5" presStyleLbl="vennNode1" presStyleIdx="4" presStyleCnt="5"/>
      <dgm:spPr/>
    </dgm:pt>
    <dgm:pt modelId="{093CBDAA-59C9-4546-BAF5-9D6E9F85925F}" type="pres">
      <dgm:prSet presAssocID="{267378B2-B1BF-F741-B3F4-DA705AC73332}" presName="circ5Tx" presStyleLbl="revTx" presStyleIdx="0" presStyleCnt="0" custLinFactNeighborX="64283" custLinFactNeighborY="31983">
        <dgm:presLayoutVars>
          <dgm:chMax val="0"/>
          <dgm:chPref val="0"/>
          <dgm:bulletEnabled val="1"/>
        </dgm:presLayoutVars>
      </dgm:prSet>
      <dgm:spPr/>
    </dgm:pt>
  </dgm:ptLst>
  <dgm:cxnLst>
    <dgm:cxn modelId="{3C78C501-6965-F24F-B942-71D122BF1103}" srcId="{F4EC2C7F-4807-844E-A813-CC61ED0B29A3}" destId="{78E7ADD2-5A95-2B40-ABB3-EB2A49A406CA}" srcOrd="0" destOrd="0" parTransId="{5CF4D127-B635-C148-B010-ED543222A9A0}" sibTransId="{CC3A5796-F129-2849-9CF9-9BF995BF57D5}"/>
    <dgm:cxn modelId="{12DCCA12-A6E1-9346-B5F7-8D197D47BAFB}" srcId="{F4EC2C7F-4807-844E-A813-CC61ED0B29A3}" destId="{1018CBB6-B557-F44B-B129-8085722716BA}" srcOrd="1" destOrd="0" parTransId="{773BA987-3277-754E-91EB-64A0D3442686}" sibTransId="{69AB36FC-C6B3-AE41-8AA9-165C9AEBBCCA}"/>
    <dgm:cxn modelId="{D0D9EA76-FFE7-0C46-8C29-5F5778F230BD}" type="presOf" srcId="{C38E654E-8537-9F48-8E2F-42DC608319BD}" destId="{B2D89168-8368-7149-A087-409545515348}" srcOrd="0" destOrd="0" presId="urn:microsoft.com/office/officeart/2005/8/layout/venn1"/>
    <dgm:cxn modelId="{82D4F57B-3F85-ED47-978A-FB17A83DBC13}" srcId="{F4EC2C7F-4807-844E-A813-CC61ED0B29A3}" destId="{59CC4AEB-F7FB-284F-A26D-4F8101DAECB8}" srcOrd="2" destOrd="0" parTransId="{2903717C-D7C7-114C-A05C-2432AB23911B}" sibTransId="{C6878904-A8C7-9D48-909B-36EC7C0E3065}"/>
    <dgm:cxn modelId="{7AB91186-524F-1340-BBF7-039E6F325E35}" srcId="{F4EC2C7F-4807-844E-A813-CC61ED0B29A3}" destId="{C38E654E-8537-9F48-8E2F-42DC608319BD}" srcOrd="3" destOrd="0" parTransId="{50D32A0B-FFA0-254B-B3C2-FE732CA68999}" sibTransId="{79119ADA-8563-924B-980D-CDAF9C3FCA23}"/>
    <dgm:cxn modelId="{B0174E91-78AF-BA49-B825-B89BABBBF6F1}" type="presOf" srcId="{78E7ADD2-5A95-2B40-ABB3-EB2A49A406CA}" destId="{D6235D63-9DD8-2047-B39B-03C65ED0E9C6}" srcOrd="0" destOrd="0" presId="urn:microsoft.com/office/officeart/2005/8/layout/venn1"/>
    <dgm:cxn modelId="{1EC9E6BA-B669-7543-B957-5FD0C6A11A00}" type="presOf" srcId="{267378B2-B1BF-F741-B3F4-DA705AC73332}" destId="{093CBDAA-59C9-4546-BAF5-9D6E9F85925F}" srcOrd="0" destOrd="0" presId="urn:microsoft.com/office/officeart/2005/8/layout/venn1"/>
    <dgm:cxn modelId="{EF81CEC9-7A14-6440-BD6B-EB4ACE4D0ABA}" type="presOf" srcId="{F4EC2C7F-4807-844E-A813-CC61ED0B29A3}" destId="{D18572D4-35F7-314F-BD40-B123DC2F120C}" srcOrd="0" destOrd="0" presId="urn:microsoft.com/office/officeart/2005/8/layout/venn1"/>
    <dgm:cxn modelId="{36F747D0-5502-F94D-A44C-F7A01A03581F}" type="presOf" srcId="{59CC4AEB-F7FB-284F-A26D-4F8101DAECB8}" destId="{E1F17951-94F2-B943-A3BA-9085F9558F9A}" srcOrd="0" destOrd="0" presId="urn:microsoft.com/office/officeart/2005/8/layout/venn1"/>
    <dgm:cxn modelId="{4AABDBD4-7185-9744-B3DD-754F86849044}" srcId="{F4EC2C7F-4807-844E-A813-CC61ED0B29A3}" destId="{267378B2-B1BF-F741-B3F4-DA705AC73332}" srcOrd="4" destOrd="0" parTransId="{7C596F01-D3CB-924C-BB6F-893FA9BC39EF}" sibTransId="{59B44423-29E6-E44D-9748-7618AB04E399}"/>
    <dgm:cxn modelId="{82EFDFD6-7865-6A4C-BB7F-7825047759A8}" type="presOf" srcId="{1018CBB6-B557-F44B-B129-8085722716BA}" destId="{AD0CFDC9-0031-D84C-BA50-D592C3DBB0DF}" srcOrd="0" destOrd="0" presId="urn:microsoft.com/office/officeart/2005/8/layout/venn1"/>
    <dgm:cxn modelId="{EAD6C4B2-911D-234D-8778-D5013FB9F3E9}" type="presParOf" srcId="{D18572D4-35F7-314F-BD40-B123DC2F120C}" destId="{5F667797-DCF6-8145-BDC8-9BF405A918FC}" srcOrd="0" destOrd="0" presId="urn:microsoft.com/office/officeart/2005/8/layout/venn1"/>
    <dgm:cxn modelId="{58E20E1F-B794-424E-92B4-7CF10B39AB72}" type="presParOf" srcId="{D18572D4-35F7-314F-BD40-B123DC2F120C}" destId="{D6235D63-9DD8-2047-B39B-03C65ED0E9C6}" srcOrd="1" destOrd="0" presId="urn:microsoft.com/office/officeart/2005/8/layout/venn1"/>
    <dgm:cxn modelId="{2D81B90B-2199-0946-9AE9-BBD944F0197D}" type="presParOf" srcId="{D18572D4-35F7-314F-BD40-B123DC2F120C}" destId="{4EDA3C58-1682-2648-9658-D84655106537}" srcOrd="2" destOrd="0" presId="urn:microsoft.com/office/officeart/2005/8/layout/venn1"/>
    <dgm:cxn modelId="{93FFDC7A-C5EB-2E4C-996B-58D96BDB1C51}" type="presParOf" srcId="{D18572D4-35F7-314F-BD40-B123DC2F120C}" destId="{AD0CFDC9-0031-D84C-BA50-D592C3DBB0DF}" srcOrd="3" destOrd="0" presId="urn:microsoft.com/office/officeart/2005/8/layout/venn1"/>
    <dgm:cxn modelId="{BC805F0A-0D15-044F-828A-CE25010C1966}" type="presParOf" srcId="{D18572D4-35F7-314F-BD40-B123DC2F120C}" destId="{329CE518-B6BA-5B41-8AC7-EBDCBD348DE6}" srcOrd="4" destOrd="0" presId="urn:microsoft.com/office/officeart/2005/8/layout/venn1"/>
    <dgm:cxn modelId="{5BF17BFF-6159-6C4A-BA78-DBDD299783C7}" type="presParOf" srcId="{D18572D4-35F7-314F-BD40-B123DC2F120C}" destId="{E1F17951-94F2-B943-A3BA-9085F9558F9A}" srcOrd="5" destOrd="0" presId="urn:microsoft.com/office/officeart/2005/8/layout/venn1"/>
    <dgm:cxn modelId="{7C8358B1-5894-1645-81C8-D4F011742572}" type="presParOf" srcId="{D18572D4-35F7-314F-BD40-B123DC2F120C}" destId="{A1CDFD07-53B8-EC4B-9ED6-E30525EFB2C8}" srcOrd="6" destOrd="0" presId="urn:microsoft.com/office/officeart/2005/8/layout/venn1"/>
    <dgm:cxn modelId="{4A269D33-762E-FB4D-9C0D-F317D5BB483B}" type="presParOf" srcId="{D18572D4-35F7-314F-BD40-B123DC2F120C}" destId="{B2D89168-8368-7149-A087-409545515348}" srcOrd="7" destOrd="0" presId="urn:microsoft.com/office/officeart/2005/8/layout/venn1"/>
    <dgm:cxn modelId="{5991A02D-2669-B242-9FB7-A82D12BE90DC}" type="presParOf" srcId="{D18572D4-35F7-314F-BD40-B123DC2F120C}" destId="{A30B871D-1198-C745-B8B7-41B477CAD34F}" srcOrd="8" destOrd="0" presId="urn:microsoft.com/office/officeart/2005/8/layout/venn1"/>
    <dgm:cxn modelId="{61B9E70F-09DB-B346-A598-5EB2F68925EC}" type="presParOf" srcId="{D18572D4-35F7-314F-BD40-B123DC2F120C}" destId="{093CBDAA-59C9-4546-BAF5-9D6E9F85925F}"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5733A0-78A4-4D92-A6B2-2127BCDFAF1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74BCC4A-1632-4816-811D-1AAA002B324A}">
      <dgm:prSet/>
      <dgm:spPr/>
      <dgm:t>
        <a:bodyPr/>
        <a:lstStyle/>
        <a:p>
          <a:r>
            <a:rPr lang="en-US" dirty="0"/>
            <a:t>No Social Justice = No Mental Wellbeing</a:t>
          </a:r>
        </a:p>
      </dgm:t>
    </dgm:pt>
    <dgm:pt modelId="{7582FE5B-973B-4E8D-9215-6028930663B3}" type="parTrans" cxnId="{9D1B288C-AF5F-454A-80D9-DB2874C0B089}">
      <dgm:prSet/>
      <dgm:spPr/>
      <dgm:t>
        <a:bodyPr/>
        <a:lstStyle/>
        <a:p>
          <a:endParaRPr lang="en-US"/>
        </a:p>
      </dgm:t>
    </dgm:pt>
    <dgm:pt modelId="{105CDA63-13EF-4BA2-BB9B-6F573D7ADB52}" type="sibTrans" cxnId="{9D1B288C-AF5F-454A-80D9-DB2874C0B089}">
      <dgm:prSet/>
      <dgm:spPr/>
      <dgm:t>
        <a:bodyPr/>
        <a:lstStyle/>
        <a:p>
          <a:endParaRPr lang="en-US"/>
        </a:p>
      </dgm:t>
    </dgm:pt>
    <dgm:pt modelId="{F37EF4E6-3AD3-4883-A4AD-CFD37F7A977C}">
      <dgm:prSet/>
      <dgm:spPr/>
      <dgm:t>
        <a:bodyPr/>
        <a:lstStyle/>
        <a:p>
          <a:r>
            <a:rPr lang="en-US" dirty="0"/>
            <a:t>Inequalities, Inequities</a:t>
          </a:r>
        </a:p>
      </dgm:t>
    </dgm:pt>
    <dgm:pt modelId="{955DEED4-26F0-473E-BF0C-30C70F2A989F}" type="parTrans" cxnId="{D01D3236-6725-4A6E-89BA-D34FF183FBAD}">
      <dgm:prSet/>
      <dgm:spPr/>
      <dgm:t>
        <a:bodyPr/>
        <a:lstStyle/>
        <a:p>
          <a:endParaRPr lang="en-US"/>
        </a:p>
      </dgm:t>
    </dgm:pt>
    <dgm:pt modelId="{43BF8E18-FDED-4FD2-891E-4C17223BE4E0}" type="sibTrans" cxnId="{D01D3236-6725-4A6E-89BA-D34FF183FBAD}">
      <dgm:prSet/>
      <dgm:spPr/>
      <dgm:t>
        <a:bodyPr/>
        <a:lstStyle/>
        <a:p>
          <a:endParaRPr lang="en-US"/>
        </a:p>
      </dgm:t>
    </dgm:pt>
    <dgm:pt modelId="{8FBC6838-5514-489D-B903-032D503A70ED}">
      <dgm:prSet/>
      <dgm:spPr/>
      <dgm:t>
        <a:bodyPr/>
        <a:lstStyle/>
        <a:p>
          <a:r>
            <a:rPr lang="en-US" b="0" i="0" dirty="0"/>
            <a:t>Piece-Meal, Transactional or Inauthentic Change</a:t>
          </a:r>
          <a:endParaRPr lang="en-US" dirty="0"/>
        </a:p>
      </dgm:t>
    </dgm:pt>
    <dgm:pt modelId="{5069FDD7-06DB-4402-B4D0-0659FF85444F}" type="parTrans" cxnId="{65105CDE-C967-4A66-AD38-869F04FE95EB}">
      <dgm:prSet/>
      <dgm:spPr/>
      <dgm:t>
        <a:bodyPr/>
        <a:lstStyle/>
        <a:p>
          <a:endParaRPr lang="en-US"/>
        </a:p>
      </dgm:t>
    </dgm:pt>
    <dgm:pt modelId="{658842A6-94B6-466F-8361-EF4AC106B989}" type="sibTrans" cxnId="{65105CDE-C967-4A66-AD38-869F04FE95EB}">
      <dgm:prSet/>
      <dgm:spPr/>
      <dgm:t>
        <a:bodyPr/>
        <a:lstStyle/>
        <a:p>
          <a:endParaRPr lang="en-US"/>
        </a:p>
      </dgm:t>
    </dgm:pt>
    <dgm:pt modelId="{C09D404E-F498-3C47-AD3C-F138569D4D96}" type="pres">
      <dgm:prSet presAssocID="{4B5733A0-78A4-4D92-A6B2-2127BCDFAF10}" presName="diagram" presStyleCnt="0">
        <dgm:presLayoutVars>
          <dgm:dir/>
          <dgm:resizeHandles val="exact"/>
        </dgm:presLayoutVars>
      </dgm:prSet>
      <dgm:spPr/>
    </dgm:pt>
    <dgm:pt modelId="{B0B16BA6-6FAF-FD4B-8C29-00D970CF311B}" type="pres">
      <dgm:prSet presAssocID="{074BCC4A-1632-4816-811D-1AAA002B324A}" presName="node" presStyleLbl="node1" presStyleIdx="0" presStyleCnt="3">
        <dgm:presLayoutVars>
          <dgm:bulletEnabled val="1"/>
        </dgm:presLayoutVars>
      </dgm:prSet>
      <dgm:spPr/>
    </dgm:pt>
    <dgm:pt modelId="{A5B781E5-F6CD-C94E-AAEC-27DAFE8CDB55}" type="pres">
      <dgm:prSet presAssocID="{105CDA63-13EF-4BA2-BB9B-6F573D7ADB52}" presName="sibTrans" presStyleCnt="0"/>
      <dgm:spPr/>
    </dgm:pt>
    <dgm:pt modelId="{7667FD91-C783-1E49-B128-885EBFEA93F3}" type="pres">
      <dgm:prSet presAssocID="{F37EF4E6-3AD3-4883-A4AD-CFD37F7A977C}" presName="node" presStyleLbl="node1" presStyleIdx="1" presStyleCnt="3">
        <dgm:presLayoutVars>
          <dgm:bulletEnabled val="1"/>
        </dgm:presLayoutVars>
      </dgm:prSet>
      <dgm:spPr/>
    </dgm:pt>
    <dgm:pt modelId="{DB0EBE47-3052-FE48-8A14-1CE941B9C669}" type="pres">
      <dgm:prSet presAssocID="{43BF8E18-FDED-4FD2-891E-4C17223BE4E0}" presName="sibTrans" presStyleCnt="0"/>
      <dgm:spPr/>
    </dgm:pt>
    <dgm:pt modelId="{6F09DA72-5554-634C-A3B5-127E7F5A247D}" type="pres">
      <dgm:prSet presAssocID="{8FBC6838-5514-489D-B903-032D503A70ED}" presName="node" presStyleLbl="node1" presStyleIdx="2" presStyleCnt="3">
        <dgm:presLayoutVars>
          <dgm:bulletEnabled val="1"/>
        </dgm:presLayoutVars>
      </dgm:prSet>
      <dgm:spPr/>
    </dgm:pt>
  </dgm:ptLst>
  <dgm:cxnLst>
    <dgm:cxn modelId="{D01D3236-6725-4A6E-89BA-D34FF183FBAD}" srcId="{4B5733A0-78A4-4D92-A6B2-2127BCDFAF10}" destId="{F37EF4E6-3AD3-4883-A4AD-CFD37F7A977C}" srcOrd="1" destOrd="0" parTransId="{955DEED4-26F0-473E-BF0C-30C70F2A989F}" sibTransId="{43BF8E18-FDED-4FD2-891E-4C17223BE4E0}"/>
    <dgm:cxn modelId="{27CA9178-D92C-DB4C-84BA-37B01FACDC31}" type="presOf" srcId="{8FBC6838-5514-489D-B903-032D503A70ED}" destId="{6F09DA72-5554-634C-A3B5-127E7F5A247D}" srcOrd="0" destOrd="0" presId="urn:microsoft.com/office/officeart/2005/8/layout/default"/>
    <dgm:cxn modelId="{08349C8A-F437-C748-A030-6F471D338103}" type="presOf" srcId="{4B5733A0-78A4-4D92-A6B2-2127BCDFAF10}" destId="{C09D404E-F498-3C47-AD3C-F138569D4D96}" srcOrd="0" destOrd="0" presId="urn:microsoft.com/office/officeart/2005/8/layout/default"/>
    <dgm:cxn modelId="{9D1B288C-AF5F-454A-80D9-DB2874C0B089}" srcId="{4B5733A0-78A4-4D92-A6B2-2127BCDFAF10}" destId="{074BCC4A-1632-4816-811D-1AAA002B324A}" srcOrd="0" destOrd="0" parTransId="{7582FE5B-973B-4E8D-9215-6028930663B3}" sibTransId="{105CDA63-13EF-4BA2-BB9B-6F573D7ADB52}"/>
    <dgm:cxn modelId="{9F8571D0-D378-4548-8EBE-A4B0FD166023}" type="presOf" srcId="{074BCC4A-1632-4816-811D-1AAA002B324A}" destId="{B0B16BA6-6FAF-FD4B-8C29-00D970CF311B}" srcOrd="0" destOrd="0" presId="urn:microsoft.com/office/officeart/2005/8/layout/default"/>
    <dgm:cxn modelId="{65105CDE-C967-4A66-AD38-869F04FE95EB}" srcId="{4B5733A0-78A4-4D92-A6B2-2127BCDFAF10}" destId="{8FBC6838-5514-489D-B903-032D503A70ED}" srcOrd="2" destOrd="0" parTransId="{5069FDD7-06DB-4402-B4D0-0659FF85444F}" sibTransId="{658842A6-94B6-466F-8361-EF4AC106B989}"/>
    <dgm:cxn modelId="{C2C316E5-136A-D04A-967E-D2F6009ED8D1}" type="presOf" srcId="{F37EF4E6-3AD3-4883-A4AD-CFD37F7A977C}" destId="{7667FD91-C783-1E49-B128-885EBFEA93F3}" srcOrd="0" destOrd="0" presId="urn:microsoft.com/office/officeart/2005/8/layout/default"/>
    <dgm:cxn modelId="{751BE0E9-D166-DA4C-BDC9-C7D564500F62}" type="presParOf" srcId="{C09D404E-F498-3C47-AD3C-F138569D4D96}" destId="{B0B16BA6-6FAF-FD4B-8C29-00D970CF311B}" srcOrd="0" destOrd="0" presId="urn:microsoft.com/office/officeart/2005/8/layout/default"/>
    <dgm:cxn modelId="{81F50416-F09A-EF42-B600-10DCBDBF39C2}" type="presParOf" srcId="{C09D404E-F498-3C47-AD3C-F138569D4D96}" destId="{A5B781E5-F6CD-C94E-AAEC-27DAFE8CDB55}" srcOrd="1" destOrd="0" presId="urn:microsoft.com/office/officeart/2005/8/layout/default"/>
    <dgm:cxn modelId="{27800736-34A2-D146-8757-591D517FD250}" type="presParOf" srcId="{C09D404E-F498-3C47-AD3C-F138569D4D96}" destId="{7667FD91-C783-1E49-B128-885EBFEA93F3}" srcOrd="2" destOrd="0" presId="urn:microsoft.com/office/officeart/2005/8/layout/default"/>
    <dgm:cxn modelId="{341605C1-28D1-C54F-AEA1-771FF7B78241}" type="presParOf" srcId="{C09D404E-F498-3C47-AD3C-F138569D4D96}" destId="{DB0EBE47-3052-FE48-8A14-1CE941B9C669}" srcOrd="3" destOrd="0" presId="urn:microsoft.com/office/officeart/2005/8/layout/default"/>
    <dgm:cxn modelId="{616EA788-5187-F244-9D28-4AD8D987A895}" type="presParOf" srcId="{C09D404E-F498-3C47-AD3C-F138569D4D96}" destId="{6F09DA72-5554-634C-A3B5-127E7F5A247D}"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8ADF5E-3194-4C65-AE9C-3A67275C86C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FC04D50-60C7-4592-B443-26B745F2C4CA}">
      <dgm:prSet/>
      <dgm:spPr/>
      <dgm:t>
        <a:bodyPr/>
        <a:lstStyle/>
        <a:p>
          <a:pPr algn="ctr"/>
          <a:r>
            <a:rPr lang="en-US" b="0" i="0" dirty="0"/>
            <a:t>Social Justice</a:t>
          </a:r>
          <a:endParaRPr lang="en-US" dirty="0"/>
        </a:p>
      </dgm:t>
    </dgm:pt>
    <dgm:pt modelId="{0BA9D0F4-9A03-427E-967B-42D0C0F1ACCA}" type="parTrans" cxnId="{BF53F97A-E511-474C-B01F-72D8EC1E5E7A}">
      <dgm:prSet/>
      <dgm:spPr/>
      <dgm:t>
        <a:bodyPr/>
        <a:lstStyle/>
        <a:p>
          <a:endParaRPr lang="en-US"/>
        </a:p>
      </dgm:t>
    </dgm:pt>
    <dgm:pt modelId="{0B6F7537-DB56-477F-B2CB-7E98C7B9FE7F}" type="sibTrans" cxnId="{BF53F97A-E511-474C-B01F-72D8EC1E5E7A}">
      <dgm:prSet/>
      <dgm:spPr/>
      <dgm:t>
        <a:bodyPr/>
        <a:lstStyle/>
        <a:p>
          <a:endParaRPr lang="en-US"/>
        </a:p>
      </dgm:t>
    </dgm:pt>
    <dgm:pt modelId="{EC5798A9-8B22-4BD8-9250-FAE071D0E4FC}">
      <dgm:prSet/>
      <dgm:spPr/>
      <dgm:t>
        <a:bodyPr/>
        <a:lstStyle/>
        <a:p>
          <a:pPr algn="ctr"/>
          <a:r>
            <a:rPr lang="en-US" dirty="0"/>
            <a:t>Equity</a:t>
          </a:r>
        </a:p>
      </dgm:t>
    </dgm:pt>
    <dgm:pt modelId="{CA1D7774-8E26-4BA9-83A1-2E9280BF1E4C}" type="parTrans" cxnId="{465B3078-7C8A-490B-821B-48ED3D71498B}">
      <dgm:prSet/>
      <dgm:spPr/>
      <dgm:t>
        <a:bodyPr/>
        <a:lstStyle/>
        <a:p>
          <a:endParaRPr lang="en-US"/>
        </a:p>
      </dgm:t>
    </dgm:pt>
    <dgm:pt modelId="{3A38E730-E7C4-40BC-9D3D-2AD94D97879B}" type="sibTrans" cxnId="{465B3078-7C8A-490B-821B-48ED3D71498B}">
      <dgm:prSet/>
      <dgm:spPr/>
      <dgm:t>
        <a:bodyPr/>
        <a:lstStyle/>
        <a:p>
          <a:endParaRPr lang="en-US"/>
        </a:p>
      </dgm:t>
    </dgm:pt>
    <dgm:pt modelId="{9AC5407B-AB8E-4CD4-B76A-F135F185BE3B}">
      <dgm:prSet/>
      <dgm:spPr/>
      <dgm:t>
        <a:bodyPr/>
        <a:lstStyle/>
        <a:p>
          <a:pPr algn="ctr"/>
          <a:r>
            <a:rPr lang="en-US" b="0" i="0" dirty="0"/>
            <a:t>Transformational Change</a:t>
          </a:r>
          <a:endParaRPr lang="en-US" dirty="0"/>
        </a:p>
      </dgm:t>
    </dgm:pt>
    <dgm:pt modelId="{D71D3296-B90B-4189-B400-DF601F090C3D}" type="parTrans" cxnId="{AD3B6988-678D-446D-8DB4-FB87C4985CD6}">
      <dgm:prSet/>
      <dgm:spPr/>
      <dgm:t>
        <a:bodyPr/>
        <a:lstStyle/>
        <a:p>
          <a:endParaRPr lang="en-US"/>
        </a:p>
      </dgm:t>
    </dgm:pt>
    <dgm:pt modelId="{62BE727F-2366-41A2-B8DC-437A1D1A4B1C}" type="sibTrans" cxnId="{AD3B6988-678D-446D-8DB4-FB87C4985CD6}">
      <dgm:prSet/>
      <dgm:spPr/>
      <dgm:t>
        <a:bodyPr/>
        <a:lstStyle/>
        <a:p>
          <a:endParaRPr lang="en-US"/>
        </a:p>
      </dgm:t>
    </dgm:pt>
    <dgm:pt modelId="{34ECB4CD-5923-0E4B-8624-61FC3EB12C07}" type="pres">
      <dgm:prSet presAssocID="{D28ADF5E-3194-4C65-AE9C-3A67275C86C3}" presName="linear" presStyleCnt="0">
        <dgm:presLayoutVars>
          <dgm:animLvl val="lvl"/>
          <dgm:resizeHandles val="exact"/>
        </dgm:presLayoutVars>
      </dgm:prSet>
      <dgm:spPr/>
    </dgm:pt>
    <dgm:pt modelId="{B9BB2ECA-9953-F240-8560-F05B4AF960DF}" type="pres">
      <dgm:prSet presAssocID="{AFC04D50-60C7-4592-B443-26B745F2C4CA}" presName="parentText" presStyleLbl="node1" presStyleIdx="0" presStyleCnt="3">
        <dgm:presLayoutVars>
          <dgm:chMax val="0"/>
          <dgm:bulletEnabled val="1"/>
        </dgm:presLayoutVars>
      </dgm:prSet>
      <dgm:spPr/>
    </dgm:pt>
    <dgm:pt modelId="{66959AD7-66C0-0F46-85F4-866A893EED1D}" type="pres">
      <dgm:prSet presAssocID="{0B6F7537-DB56-477F-B2CB-7E98C7B9FE7F}" presName="spacer" presStyleCnt="0"/>
      <dgm:spPr/>
    </dgm:pt>
    <dgm:pt modelId="{DFBA6C30-5418-C240-9B59-1E64AA2C8A5A}" type="pres">
      <dgm:prSet presAssocID="{EC5798A9-8B22-4BD8-9250-FAE071D0E4FC}" presName="parentText" presStyleLbl="node1" presStyleIdx="1" presStyleCnt="3">
        <dgm:presLayoutVars>
          <dgm:chMax val="0"/>
          <dgm:bulletEnabled val="1"/>
        </dgm:presLayoutVars>
      </dgm:prSet>
      <dgm:spPr/>
    </dgm:pt>
    <dgm:pt modelId="{66CDDA6A-25D6-C14D-8FB4-864740EC2435}" type="pres">
      <dgm:prSet presAssocID="{3A38E730-E7C4-40BC-9D3D-2AD94D97879B}" presName="spacer" presStyleCnt="0"/>
      <dgm:spPr/>
    </dgm:pt>
    <dgm:pt modelId="{4268F117-2EBB-C245-BFD5-C1CA468FC065}" type="pres">
      <dgm:prSet presAssocID="{9AC5407B-AB8E-4CD4-B76A-F135F185BE3B}" presName="parentText" presStyleLbl="node1" presStyleIdx="2" presStyleCnt="3">
        <dgm:presLayoutVars>
          <dgm:chMax val="0"/>
          <dgm:bulletEnabled val="1"/>
        </dgm:presLayoutVars>
      </dgm:prSet>
      <dgm:spPr/>
    </dgm:pt>
  </dgm:ptLst>
  <dgm:cxnLst>
    <dgm:cxn modelId="{3AD39227-25B6-9741-906B-ABA22960A78F}" type="presOf" srcId="{EC5798A9-8B22-4BD8-9250-FAE071D0E4FC}" destId="{DFBA6C30-5418-C240-9B59-1E64AA2C8A5A}" srcOrd="0" destOrd="0" presId="urn:microsoft.com/office/officeart/2005/8/layout/vList2"/>
    <dgm:cxn modelId="{7B36104C-5835-884A-AA08-BB6AE68E5DBE}" type="presOf" srcId="{9AC5407B-AB8E-4CD4-B76A-F135F185BE3B}" destId="{4268F117-2EBB-C245-BFD5-C1CA468FC065}" srcOrd="0" destOrd="0" presId="urn:microsoft.com/office/officeart/2005/8/layout/vList2"/>
    <dgm:cxn modelId="{465B3078-7C8A-490B-821B-48ED3D71498B}" srcId="{D28ADF5E-3194-4C65-AE9C-3A67275C86C3}" destId="{EC5798A9-8B22-4BD8-9250-FAE071D0E4FC}" srcOrd="1" destOrd="0" parTransId="{CA1D7774-8E26-4BA9-83A1-2E9280BF1E4C}" sibTransId="{3A38E730-E7C4-40BC-9D3D-2AD94D97879B}"/>
    <dgm:cxn modelId="{72CAC879-2E78-7F42-AD2F-5321E5D949B8}" type="presOf" srcId="{D28ADF5E-3194-4C65-AE9C-3A67275C86C3}" destId="{34ECB4CD-5923-0E4B-8624-61FC3EB12C07}" srcOrd="0" destOrd="0" presId="urn:microsoft.com/office/officeart/2005/8/layout/vList2"/>
    <dgm:cxn modelId="{BF53F97A-E511-474C-B01F-72D8EC1E5E7A}" srcId="{D28ADF5E-3194-4C65-AE9C-3A67275C86C3}" destId="{AFC04D50-60C7-4592-B443-26B745F2C4CA}" srcOrd="0" destOrd="0" parTransId="{0BA9D0F4-9A03-427E-967B-42D0C0F1ACCA}" sibTransId="{0B6F7537-DB56-477F-B2CB-7E98C7B9FE7F}"/>
    <dgm:cxn modelId="{30C86F7E-1311-EE49-805C-3986BD95A0B0}" type="presOf" srcId="{AFC04D50-60C7-4592-B443-26B745F2C4CA}" destId="{B9BB2ECA-9953-F240-8560-F05B4AF960DF}" srcOrd="0" destOrd="0" presId="urn:microsoft.com/office/officeart/2005/8/layout/vList2"/>
    <dgm:cxn modelId="{AD3B6988-678D-446D-8DB4-FB87C4985CD6}" srcId="{D28ADF5E-3194-4C65-AE9C-3A67275C86C3}" destId="{9AC5407B-AB8E-4CD4-B76A-F135F185BE3B}" srcOrd="2" destOrd="0" parTransId="{D71D3296-B90B-4189-B400-DF601F090C3D}" sibTransId="{62BE727F-2366-41A2-B8DC-437A1D1A4B1C}"/>
    <dgm:cxn modelId="{EB208F76-0FD3-4942-96CD-C6BEFAF521A6}" type="presParOf" srcId="{34ECB4CD-5923-0E4B-8624-61FC3EB12C07}" destId="{B9BB2ECA-9953-F240-8560-F05B4AF960DF}" srcOrd="0" destOrd="0" presId="urn:microsoft.com/office/officeart/2005/8/layout/vList2"/>
    <dgm:cxn modelId="{2CB500E0-A751-1F46-B107-67BA8D10DD0C}" type="presParOf" srcId="{34ECB4CD-5923-0E4B-8624-61FC3EB12C07}" destId="{66959AD7-66C0-0F46-85F4-866A893EED1D}" srcOrd="1" destOrd="0" presId="urn:microsoft.com/office/officeart/2005/8/layout/vList2"/>
    <dgm:cxn modelId="{E2713479-92E7-C44E-AE07-8E2F3EB939EE}" type="presParOf" srcId="{34ECB4CD-5923-0E4B-8624-61FC3EB12C07}" destId="{DFBA6C30-5418-C240-9B59-1E64AA2C8A5A}" srcOrd="2" destOrd="0" presId="urn:microsoft.com/office/officeart/2005/8/layout/vList2"/>
    <dgm:cxn modelId="{287096A2-7869-D24F-A3F4-39DF5037A2ED}" type="presParOf" srcId="{34ECB4CD-5923-0E4B-8624-61FC3EB12C07}" destId="{66CDDA6A-25D6-C14D-8FB4-864740EC2435}" srcOrd="3" destOrd="0" presId="urn:microsoft.com/office/officeart/2005/8/layout/vList2"/>
    <dgm:cxn modelId="{427F7E80-C6AB-1A42-B162-20A2238A7E5B}" type="presParOf" srcId="{34ECB4CD-5923-0E4B-8624-61FC3EB12C07}" destId="{4268F117-2EBB-C245-BFD5-C1CA468FC06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584B77-5B66-4EEC-A9B9-77E78F80DF78}"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36569A71-1B3F-41E8-8296-89084142854E}">
      <dgm:prSet custT="1"/>
      <dgm:spPr/>
      <dgm:t>
        <a:bodyPr/>
        <a:lstStyle/>
        <a:p>
          <a:r>
            <a:rPr lang="en-US" sz="3500" b="0" i="0" dirty="0"/>
            <a:t>Access</a:t>
          </a:r>
          <a:endParaRPr lang="en-US" sz="3500" dirty="0"/>
        </a:p>
      </dgm:t>
    </dgm:pt>
    <dgm:pt modelId="{4F3C0566-2954-4C5E-A906-93ECBAECFD5B}" type="parTrans" cxnId="{44382115-DFFD-4857-B879-E68C8CD53B19}">
      <dgm:prSet/>
      <dgm:spPr/>
      <dgm:t>
        <a:bodyPr/>
        <a:lstStyle/>
        <a:p>
          <a:endParaRPr lang="en-US"/>
        </a:p>
      </dgm:t>
    </dgm:pt>
    <dgm:pt modelId="{6831C35B-727E-4319-ACE8-654FE2665F4C}" type="sibTrans" cxnId="{44382115-DFFD-4857-B879-E68C8CD53B19}">
      <dgm:prSet/>
      <dgm:spPr/>
      <dgm:t>
        <a:bodyPr/>
        <a:lstStyle/>
        <a:p>
          <a:endParaRPr lang="en-US"/>
        </a:p>
      </dgm:t>
    </dgm:pt>
    <dgm:pt modelId="{082A8DC0-6351-4F83-BF96-C1D78CBA0BAA}">
      <dgm:prSet custT="1"/>
      <dgm:spPr/>
      <dgm:t>
        <a:bodyPr/>
        <a:lstStyle/>
        <a:p>
          <a:r>
            <a:rPr lang="en-US" sz="3500" b="0" i="0" dirty="0"/>
            <a:t>Rights</a:t>
          </a:r>
          <a:endParaRPr lang="en-US" sz="3500" dirty="0"/>
        </a:p>
      </dgm:t>
    </dgm:pt>
    <dgm:pt modelId="{EE6FA7E9-6315-4E77-A8AD-10F3107A44E2}" type="parTrans" cxnId="{595EF8DF-77BD-4B49-B214-E04540B1543E}">
      <dgm:prSet/>
      <dgm:spPr/>
      <dgm:t>
        <a:bodyPr/>
        <a:lstStyle/>
        <a:p>
          <a:endParaRPr lang="en-US"/>
        </a:p>
      </dgm:t>
    </dgm:pt>
    <dgm:pt modelId="{1902FE42-89B7-48EC-BC8F-80A19D3F6F2F}" type="sibTrans" cxnId="{595EF8DF-77BD-4B49-B214-E04540B1543E}">
      <dgm:prSet/>
      <dgm:spPr/>
      <dgm:t>
        <a:bodyPr/>
        <a:lstStyle/>
        <a:p>
          <a:endParaRPr lang="en-US"/>
        </a:p>
      </dgm:t>
    </dgm:pt>
    <dgm:pt modelId="{A68696BF-7825-4A16-A815-C71AFFEC98DD}">
      <dgm:prSet custT="1"/>
      <dgm:spPr/>
      <dgm:t>
        <a:bodyPr/>
        <a:lstStyle/>
        <a:p>
          <a:r>
            <a:rPr lang="en-US" sz="3500" dirty="0"/>
            <a:t>Participation</a:t>
          </a:r>
        </a:p>
      </dgm:t>
    </dgm:pt>
    <dgm:pt modelId="{64BAF031-C13C-4ADE-B9C1-CE9DDB5658D6}" type="parTrans" cxnId="{C2668DA6-FFCC-421D-B604-F8C7F15E08EF}">
      <dgm:prSet/>
      <dgm:spPr/>
      <dgm:t>
        <a:bodyPr/>
        <a:lstStyle/>
        <a:p>
          <a:endParaRPr lang="en-US"/>
        </a:p>
      </dgm:t>
    </dgm:pt>
    <dgm:pt modelId="{15F67789-D072-4C56-A650-5B174DC5EA0D}" type="sibTrans" cxnId="{C2668DA6-FFCC-421D-B604-F8C7F15E08EF}">
      <dgm:prSet/>
      <dgm:spPr/>
      <dgm:t>
        <a:bodyPr/>
        <a:lstStyle/>
        <a:p>
          <a:endParaRPr lang="en-US"/>
        </a:p>
      </dgm:t>
    </dgm:pt>
    <dgm:pt modelId="{AF3D8D52-8E1D-5144-904B-0B3CCC24BEC5}" type="pres">
      <dgm:prSet presAssocID="{91584B77-5B66-4EEC-A9B9-77E78F80DF78}" presName="linear" presStyleCnt="0">
        <dgm:presLayoutVars>
          <dgm:dir/>
          <dgm:animLvl val="lvl"/>
          <dgm:resizeHandles val="exact"/>
        </dgm:presLayoutVars>
      </dgm:prSet>
      <dgm:spPr/>
    </dgm:pt>
    <dgm:pt modelId="{3EA282F1-5446-1145-A560-B37F802C6B39}" type="pres">
      <dgm:prSet presAssocID="{36569A71-1B3F-41E8-8296-89084142854E}" presName="parentLin" presStyleCnt="0"/>
      <dgm:spPr/>
    </dgm:pt>
    <dgm:pt modelId="{73228E22-51D8-F54F-9AA9-25E13C33EFB8}" type="pres">
      <dgm:prSet presAssocID="{36569A71-1B3F-41E8-8296-89084142854E}" presName="parentLeftMargin" presStyleLbl="node1" presStyleIdx="0" presStyleCnt="3"/>
      <dgm:spPr/>
    </dgm:pt>
    <dgm:pt modelId="{70304BFF-9A6D-A044-AF82-E967C56A909D}" type="pres">
      <dgm:prSet presAssocID="{36569A71-1B3F-41E8-8296-89084142854E}" presName="parentText" presStyleLbl="node1" presStyleIdx="0" presStyleCnt="3" custScaleX="142857">
        <dgm:presLayoutVars>
          <dgm:chMax val="0"/>
          <dgm:bulletEnabled val="1"/>
        </dgm:presLayoutVars>
      </dgm:prSet>
      <dgm:spPr/>
    </dgm:pt>
    <dgm:pt modelId="{C6D315EF-AC6E-4A4F-B9D3-50AA21B40F74}" type="pres">
      <dgm:prSet presAssocID="{36569A71-1B3F-41E8-8296-89084142854E}" presName="negativeSpace" presStyleCnt="0"/>
      <dgm:spPr/>
    </dgm:pt>
    <dgm:pt modelId="{78A7338B-96D6-7C4F-9C2B-E2E2EF6DF020}" type="pres">
      <dgm:prSet presAssocID="{36569A71-1B3F-41E8-8296-89084142854E}" presName="childText" presStyleLbl="conFgAcc1" presStyleIdx="0" presStyleCnt="3">
        <dgm:presLayoutVars>
          <dgm:bulletEnabled val="1"/>
        </dgm:presLayoutVars>
      </dgm:prSet>
      <dgm:spPr/>
    </dgm:pt>
    <dgm:pt modelId="{F3735BEC-02FD-3C46-AE9B-47EBEEE8900A}" type="pres">
      <dgm:prSet presAssocID="{6831C35B-727E-4319-ACE8-654FE2665F4C}" presName="spaceBetweenRectangles" presStyleCnt="0"/>
      <dgm:spPr/>
    </dgm:pt>
    <dgm:pt modelId="{16C38B23-0ACB-F946-A7EB-A56D7329FB4F}" type="pres">
      <dgm:prSet presAssocID="{082A8DC0-6351-4F83-BF96-C1D78CBA0BAA}" presName="parentLin" presStyleCnt="0"/>
      <dgm:spPr/>
    </dgm:pt>
    <dgm:pt modelId="{1EC7F2C4-8197-AF4B-BB1C-75F7E8865F46}" type="pres">
      <dgm:prSet presAssocID="{082A8DC0-6351-4F83-BF96-C1D78CBA0BAA}" presName="parentLeftMargin" presStyleLbl="node1" presStyleIdx="0" presStyleCnt="3"/>
      <dgm:spPr/>
    </dgm:pt>
    <dgm:pt modelId="{7EB00317-1F3E-8A48-8EED-793769F716A7}" type="pres">
      <dgm:prSet presAssocID="{082A8DC0-6351-4F83-BF96-C1D78CBA0BAA}" presName="parentText" presStyleLbl="node1" presStyleIdx="1" presStyleCnt="3" custScaleX="142857">
        <dgm:presLayoutVars>
          <dgm:chMax val="0"/>
          <dgm:bulletEnabled val="1"/>
        </dgm:presLayoutVars>
      </dgm:prSet>
      <dgm:spPr/>
    </dgm:pt>
    <dgm:pt modelId="{37387012-5042-B449-B96A-FE84B7374A1B}" type="pres">
      <dgm:prSet presAssocID="{082A8DC0-6351-4F83-BF96-C1D78CBA0BAA}" presName="negativeSpace" presStyleCnt="0"/>
      <dgm:spPr/>
    </dgm:pt>
    <dgm:pt modelId="{DC74BE8E-F239-E346-A0EF-9F7D0590441C}" type="pres">
      <dgm:prSet presAssocID="{082A8DC0-6351-4F83-BF96-C1D78CBA0BAA}" presName="childText" presStyleLbl="conFgAcc1" presStyleIdx="1" presStyleCnt="3">
        <dgm:presLayoutVars>
          <dgm:bulletEnabled val="1"/>
        </dgm:presLayoutVars>
      </dgm:prSet>
      <dgm:spPr/>
    </dgm:pt>
    <dgm:pt modelId="{867A89D2-966E-D74C-B564-69269517D693}" type="pres">
      <dgm:prSet presAssocID="{1902FE42-89B7-48EC-BC8F-80A19D3F6F2F}" presName="spaceBetweenRectangles" presStyleCnt="0"/>
      <dgm:spPr/>
    </dgm:pt>
    <dgm:pt modelId="{BCCE8F74-B22F-A946-81D7-7EC45244276E}" type="pres">
      <dgm:prSet presAssocID="{A68696BF-7825-4A16-A815-C71AFFEC98DD}" presName="parentLin" presStyleCnt="0"/>
      <dgm:spPr/>
    </dgm:pt>
    <dgm:pt modelId="{E7036F41-38C3-134F-BC6F-A489F09ECB2A}" type="pres">
      <dgm:prSet presAssocID="{A68696BF-7825-4A16-A815-C71AFFEC98DD}" presName="parentLeftMargin" presStyleLbl="node1" presStyleIdx="1" presStyleCnt="3"/>
      <dgm:spPr/>
    </dgm:pt>
    <dgm:pt modelId="{066F2AF7-811A-DB47-86B7-A55DE5742DDB}" type="pres">
      <dgm:prSet presAssocID="{A68696BF-7825-4A16-A815-C71AFFEC98DD}" presName="parentText" presStyleLbl="node1" presStyleIdx="2" presStyleCnt="3" custScaleX="142857">
        <dgm:presLayoutVars>
          <dgm:chMax val="0"/>
          <dgm:bulletEnabled val="1"/>
        </dgm:presLayoutVars>
      </dgm:prSet>
      <dgm:spPr/>
    </dgm:pt>
    <dgm:pt modelId="{B4CFC229-251C-2C4B-9B89-FC886C270291}" type="pres">
      <dgm:prSet presAssocID="{A68696BF-7825-4A16-A815-C71AFFEC98DD}" presName="negativeSpace" presStyleCnt="0"/>
      <dgm:spPr/>
    </dgm:pt>
    <dgm:pt modelId="{61F711B4-290F-B646-9466-078C26940511}" type="pres">
      <dgm:prSet presAssocID="{A68696BF-7825-4A16-A815-C71AFFEC98DD}" presName="childText" presStyleLbl="conFgAcc1" presStyleIdx="2" presStyleCnt="3">
        <dgm:presLayoutVars>
          <dgm:bulletEnabled val="1"/>
        </dgm:presLayoutVars>
      </dgm:prSet>
      <dgm:spPr/>
    </dgm:pt>
  </dgm:ptLst>
  <dgm:cxnLst>
    <dgm:cxn modelId="{44382115-DFFD-4857-B879-E68C8CD53B19}" srcId="{91584B77-5B66-4EEC-A9B9-77E78F80DF78}" destId="{36569A71-1B3F-41E8-8296-89084142854E}" srcOrd="0" destOrd="0" parTransId="{4F3C0566-2954-4C5E-A906-93ECBAECFD5B}" sibTransId="{6831C35B-727E-4319-ACE8-654FE2665F4C}"/>
    <dgm:cxn modelId="{0DD49749-78A9-F440-B0D1-3EB2A4A30463}" type="presOf" srcId="{36569A71-1B3F-41E8-8296-89084142854E}" destId="{70304BFF-9A6D-A044-AF82-E967C56A909D}" srcOrd="1" destOrd="0" presId="urn:microsoft.com/office/officeart/2005/8/layout/list1"/>
    <dgm:cxn modelId="{97BC8792-FAFA-2B4B-9F09-9B2D874194A1}" type="presOf" srcId="{A68696BF-7825-4A16-A815-C71AFFEC98DD}" destId="{E7036F41-38C3-134F-BC6F-A489F09ECB2A}" srcOrd="0" destOrd="0" presId="urn:microsoft.com/office/officeart/2005/8/layout/list1"/>
    <dgm:cxn modelId="{2732DE9C-BD22-6A40-AE0B-A653664FCDAB}" type="presOf" srcId="{082A8DC0-6351-4F83-BF96-C1D78CBA0BAA}" destId="{7EB00317-1F3E-8A48-8EED-793769F716A7}" srcOrd="1" destOrd="0" presId="urn:microsoft.com/office/officeart/2005/8/layout/list1"/>
    <dgm:cxn modelId="{C2668DA6-FFCC-421D-B604-F8C7F15E08EF}" srcId="{91584B77-5B66-4EEC-A9B9-77E78F80DF78}" destId="{A68696BF-7825-4A16-A815-C71AFFEC98DD}" srcOrd="2" destOrd="0" parTransId="{64BAF031-C13C-4ADE-B9C1-CE9DDB5658D6}" sibTransId="{15F67789-D072-4C56-A650-5B174DC5EA0D}"/>
    <dgm:cxn modelId="{DBCCA9A6-DCA3-B142-A58E-BBC63F50B93E}" type="presOf" srcId="{91584B77-5B66-4EEC-A9B9-77E78F80DF78}" destId="{AF3D8D52-8E1D-5144-904B-0B3CCC24BEC5}" srcOrd="0" destOrd="0" presId="urn:microsoft.com/office/officeart/2005/8/layout/list1"/>
    <dgm:cxn modelId="{101F63C4-764A-2943-AF3C-5AF3BC482794}" type="presOf" srcId="{A68696BF-7825-4A16-A815-C71AFFEC98DD}" destId="{066F2AF7-811A-DB47-86B7-A55DE5742DDB}" srcOrd="1" destOrd="0" presId="urn:microsoft.com/office/officeart/2005/8/layout/list1"/>
    <dgm:cxn modelId="{595EF8DF-77BD-4B49-B214-E04540B1543E}" srcId="{91584B77-5B66-4EEC-A9B9-77E78F80DF78}" destId="{082A8DC0-6351-4F83-BF96-C1D78CBA0BAA}" srcOrd="1" destOrd="0" parTransId="{EE6FA7E9-6315-4E77-A8AD-10F3107A44E2}" sibTransId="{1902FE42-89B7-48EC-BC8F-80A19D3F6F2F}"/>
    <dgm:cxn modelId="{1ABC02ED-62F4-B24E-90C4-4ADB7BC14C52}" type="presOf" srcId="{082A8DC0-6351-4F83-BF96-C1D78CBA0BAA}" destId="{1EC7F2C4-8197-AF4B-BB1C-75F7E8865F46}" srcOrd="0" destOrd="0" presId="urn:microsoft.com/office/officeart/2005/8/layout/list1"/>
    <dgm:cxn modelId="{CB3D0FFC-BA79-C941-BD50-E588F311E246}" type="presOf" srcId="{36569A71-1B3F-41E8-8296-89084142854E}" destId="{73228E22-51D8-F54F-9AA9-25E13C33EFB8}" srcOrd="0" destOrd="0" presId="urn:microsoft.com/office/officeart/2005/8/layout/list1"/>
    <dgm:cxn modelId="{F06BE174-B305-4249-9437-112D12AD6E0C}" type="presParOf" srcId="{AF3D8D52-8E1D-5144-904B-0B3CCC24BEC5}" destId="{3EA282F1-5446-1145-A560-B37F802C6B39}" srcOrd="0" destOrd="0" presId="urn:microsoft.com/office/officeart/2005/8/layout/list1"/>
    <dgm:cxn modelId="{CE34811F-8EDB-D244-81C7-5EE3ABDCC18F}" type="presParOf" srcId="{3EA282F1-5446-1145-A560-B37F802C6B39}" destId="{73228E22-51D8-F54F-9AA9-25E13C33EFB8}" srcOrd="0" destOrd="0" presId="urn:microsoft.com/office/officeart/2005/8/layout/list1"/>
    <dgm:cxn modelId="{2DCC26C0-310F-2441-9CB3-8EB2BF7B2D5B}" type="presParOf" srcId="{3EA282F1-5446-1145-A560-B37F802C6B39}" destId="{70304BFF-9A6D-A044-AF82-E967C56A909D}" srcOrd="1" destOrd="0" presId="urn:microsoft.com/office/officeart/2005/8/layout/list1"/>
    <dgm:cxn modelId="{252AB2E6-206D-0043-87B2-997390DFCFF9}" type="presParOf" srcId="{AF3D8D52-8E1D-5144-904B-0B3CCC24BEC5}" destId="{C6D315EF-AC6E-4A4F-B9D3-50AA21B40F74}" srcOrd="1" destOrd="0" presId="urn:microsoft.com/office/officeart/2005/8/layout/list1"/>
    <dgm:cxn modelId="{37CC0F43-27A6-3F4A-9364-260790D3379C}" type="presParOf" srcId="{AF3D8D52-8E1D-5144-904B-0B3CCC24BEC5}" destId="{78A7338B-96D6-7C4F-9C2B-E2E2EF6DF020}" srcOrd="2" destOrd="0" presId="urn:microsoft.com/office/officeart/2005/8/layout/list1"/>
    <dgm:cxn modelId="{372EC2DD-A476-4141-A6A5-D9314CB2D00B}" type="presParOf" srcId="{AF3D8D52-8E1D-5144-904B-0B3CCC24BEC5}" destId="{F3735BEC-02FD-3C46-AE9B-47EBEEE8900A}" srcOrd="3" destOrd="0" presId="urn:microsoft.com/office/officeart/2005/8/layout/list1"/>
    <dgm:cxn modelId="{11BD7A97-3ED1-9E47-A449-607128D2EC1B}" type="presParOf" srcId="{AF3D8D52-8E1D-5144-904B-0B3CCC24BEC5}" destId="{16C38B23-0ACB-F946-A7EB-A56D7329FB4F}" srcOrd="4" destOrd="0" presId="urn:microsoft.com/office/officeart/2005/8/layout/list1"/>
    <dgm:cxn modelId="{4B0D4B03-4FB2-1647-A5FE-38C72C4F6C97}" type="presParOf" srcId="{16C38B23-0ACB-F946-A7EB-A56D7329FB4F}" destId="{1EC7F2C4-8197-AF4B-BB1C-75F7E8865F46}" srcOrd="0" destOrd="0" presId="urn:microsoft.com/office/officeart/2005/8/layout/list1"/>
    <dgm:cxn modelId="{166DCD07-5916-6B41-AEE4-01E625E4D277}" type="presParOf" srcId="{16C38B23-0ACB-F946-A7EB-A56D7329FB4F}" destId="{7EB00317-1F3E-8A48-8EED-793769F716A7}" srcOrd="1" destOrd="0" presId="urn:microsoft.com/office/officeart/2005/8/layout/list1"/>
    <dgm:cxn modelId="{4D5C2FC4-4664-E44D-A453-51E525611ABD}" type="presParOf" srcId="{AF3D8D52-8E1D-5144-904B-0B3CCC24BEC5}" destId="{37387012-5042-B449-B96A-FE84B7374A1B}" srcOrd="5" destOrd="0" presId="urn:microsoft.com/office/officeart/2005/8/layout/list1"/>
    <dgm:cxn modelId="{E867A26F-A090-DE42-AA4F-C2B667EAA491}" type="presParOf" srcId="{AF3D8D52-8E1D-5144-904B-0B3CCC24BEC5}" destId="{DC74BE8E-F239-E346-A0EF-9F7D0590441C}" srcOrd="6" destOrd="0" presId="urn:microsoft.com/office/officeart/2005/8/layout/list1"/>
    <dgm:cxn modelId="{62C3DA3C-1B4B-4C4A-9FE2-2D0C5AB3DFE7}" type="presParOf" srcId="{AF3D8D52-8E1D-5144-904B-0B3CCC24BEC5}" destId="{867A89D2-966E-D74C-B564-69269517D693}" srcOrd="7" destOrd="0" presId="urn:microsoft.com/office/officeart/2005/8/layout/list1"/>
    <dgm:cxn modelId="{A7AE8DF9-EE54-5047-B6AB-58DB23826565}" type="presParOf" srcId="{AF3D8D52-8E1D-5144-904B-0B3CCC24BEC5}" destId="{BCCE8F74-B22F-A946-81D7-7EC45244276E}" srcOrd="8" destOrd="0" presId="urn:microsoft.com/office/officeart/2005/8/layout/list1"/>
    <dgm:cxn modelId="{8DFEB0E9-E8C3-404E-8D98-B03F8C230CDE}" type="presParOf" srcId="{BCCE8F74-B22F-A946-81D7-7EC45244276E}" destId="{E7036F41-38C3-134F-BC6F-A489F09ECB2A}" srcOrd="0" destOrd="0" presId="urn:microsoft.com/office/officeart/2005/8/layout/list1"/>
    <dgm:cxn modelId="{BF7505DA-A0C6-934B-8135-B31CEDF603E8}" type="presParOf" srcId="{BCCE8F74-B22F-A946-81D7-7EC45244276E}" destId="{066F2AF7-811A-DB47-86B7-A55DE5742DDB}" srcOrd="1" destOrd="0" presId="urn:microsoft.com/office/officeart/2005/8/layout/list1"/>
    <dgm:cxn modelId="{D3CA0799-D224-A24A-B8C5-04A52E63C00C}" type="presParOf" srcId="{AF3D8D52-8E1D-5144-904B-0B3CCC24BEC5}" destId="{B4CFC229-251C-2C4B-9B89-FC886C270291}" srcOrd="9" destOrd="0" presId="urn:microsoft.com/office/officeart/2005/8/layout/list1"/>
    <dgm:cxn modelId="{1938D68E-F002-1C4B-A95E-D2892FFE4624}" type="presParOf" srcId="{AF3D8D52-8E1D-5144-904B-0B3CCC24BEC5}" destId="{61F711B4-290F-B646-9466-078C2694051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584B77-5B66-4EEC-A9B9-77E78F80DF78}"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36569A71-1B3F-41E8-8296-89084142854E}">
      <dgm:prSet/>
      <dgm:spPr/>
      <dgm:t>
        <a:bodyPr/>
        <a:lstStyle/>
        <a:p>
          <a:r>
            <a:rPr lang="en-US" b="0" i="0" dirty="0"/>
            <a:t>Anti-Supremacy</a:t>
          </a:r>
          <a:endParaRPr lang="en-US" dirty="0"/>
        </a:p>
      </dgm:t>
    </dgm:pt>
    <dgm:pt modelId="{4F3C0566-2954-4C5E-A906-93ECBAECFD5B}" type="parTrans" cxnId="{44382115-DFFD-4857-B879-E68C8CD53B19}">
      <dgm:prSet/>
      <dgm:spPr/>
      <dgm:t>
        <a:bodyPr/>
        <a:lstStyle/>
        <a:p>
          <a:endParaRPr lang="en-US"/>
        </a:p>
      </dgm:t>
    </dgm:pt>
    <dgm:pt modelId="{6831C35B-727E-4319-ACE8-654FE2665F4C}" type="sibTrans" cxnId="{44382115-DFFD-4857-B879-E68C8CD53B19}">
      <dgm:prSet/>
      <dgm:spPr/>
      <dgm:t>
        <a:bodyPr/>
        <a:lstStyle/>
        <a:p>
          <a:endParaRPr lang="en-US"/>
        </a:p>
      </dgm:t>
    </dgm:pt>
    <dgm:pt modelId="{082A8DC0-6351-4F83-BF96-C1D78CBA0BAA}">
      <dgm:prSet/>
      <dgm:spPr/>
      <dgm:t>
        <a:bodyPr/>
        <a:lstStyle/>
        <a:p>
          <a:r>
            <a:rPr lang="en-US" b="0" i="0" dirty="0"/>
            <a:t>Laws, Policies, Goals</a:t>
          </a:r>
          <a:endParaRPr lang="en-US" dirty="0"/>
        </a:p>
      </dgm:t>
    </dgm:pt>
    <dgm:pt modelId="{EE6FA7E9-6315-4E77-A8AD-10F3107A44E2}" type="parTrans" cxnId="{595EF8DF-77BD-4B49-B214-E04540B1543E}">
      <dgm:prSet/>
      <dgm:spPr/>
      <dgm:t>
        <a:bodyPr/>
        <a:lstStyle/>
        <a:p>
          <a:endParaRPr lang="en-US"/>
        </a:p>
      </dgm:t>
    </dgm:pt>
    <dgm:pt modelId="{1902FE42-89B7-48EC-BC8F-80A19D3F6F2F}" type="sibTrans" cxnId="{595EF8DF-77BD-4B49-B214-E04540B1543E}">
      <dgm:prSet/>
      <dgm:spPr/>
      <dgm:t>
        <a:bodyPr/>
        <a:lstStyle/>
        <a:p>
          <a:endParaRPr lang="en-US"/>
        </a:p>
      </dgm:t>
    </dgm:pt>
    <dgm:pt modelId="{A68696BF-7825-4A16-A815-C71AFFEC98DD}">
      <dgm:prSet/>
      <dgm:spPr/>
      <dgm:t>
        <a:bodyPr/>
        <a:lstStyle/>
        <a:p>
          <a:r>
            <a:rPr lang="en-US" b="0" i="0" dirty="0"/>
            <a:t>Norms, Culture, Behavior</a:t>
          </a:r>
          <a:endParaRPr lang="en-US" dirty="0"/>
        </a:p>
      </dgm:t>
    </dgm:pt>
    <dgm:pt modelId="{64BAF031-C13C-4ADE-B9C1-CE9DDB5658D6}" type="parTrans" cxnId="{C2668DA6-FFCC-421D-B604-F8C7F15E08EF}">
      <dgm:prSet/>
      <dgm:spPr/>
      <dgm:t>
        <a:bodyPr/>
        <a:lstStyle/>
        <a:p>
          <a:endParaRPr lang="en-US"/>
        </a:p>
      </dgm:t>
    </dgm:pt>
    <dgm:pt modelId="{15F67789-D072-4C56-A650-5B174DC5EA0D}" type="sibTrans" cxnId="{C2668DA6-FFCC-421D-B604-F8C7F15E08EF}">
      <dgm:prSet/>
      <dgm:spPr/>
      <dgm:t>
        <a:bodyPr/>
        <a:lstStyle/>
        <a:p>
          <a:endParaRPr lang="en-US"/>
        </a:p>
      </dgm:t>
    </dgm:pt>
    <dgm:pt modelId="{AF3D8D52-8E1D-5144-904B-0B3CCC24BEC5}" type="pres">
      <dgm:prSet presAssocID="{91584B77-5B66-4EEC-A9B9-77E78F80DF78}" presName="linear" presStyleCnt="0">
        <dgm:presLayoutVars>
          <dgm:dir/>
          <dgm:animLvl val="lvl"/>
          <dgm:resizeHandles val="exact"/>
        </dgm:presLayoutVars>
      </dgm:prSet>
      <dgm:spPr/>
    </dgm:pt>
    <dgm:pt modelId="{3EA282F1-5446-1145-A560-B37F802C6B39}" type="pres">
      <dgm:prSet presAssocID="{36569A71-1B3F-41E8-8296-89084142854E}" presName="parentLin" presStyleCnt="0"/>
      <dgm:spPr/>
    </dgm:pt>
    <dgm:pt modelId="{73228E22-51D8-F54F-9AA9-25E13C33EFB8}" type="pres">
      <dgm:prSet presAssocID="{36569A71-1B3F-41E8-8296-89084142854E}" presName="parentLeftMargin" presStyleLbl="node1" presStyleIdx="0" presStyleCnt="3"/>
      <dgm:spPr/>
    </dgm:pt>
    <dgm:pt modelId="{70304BFF-9A6D-A044-AF82-E967C56A909D}" type="pres">
      <dgm:prSet presAssocID="{36569A71-1B3F-41E8-8296-89084142854E}" presName="parentText" presStyleLbl="node1" presStyleIdx="0" presStyleCnt="3" custScaleX="142857">
        <dgm:presLayoutVars>
          <dgm:chMax val="0"/>
          <dgm:bulletEnabled val="1"/>
        </dgm:presLayoutVars>
      </dgm:prSet>
      <dgm:spPr/>
    </dgm:pt>
    <dgm:pt modelId="{C6D315EF-AC6E-4A4F-B9D3-50AA21B40F74}" type="pres">
      <dgm:prSet presAssocID="{36569A71-1B3F-41E8-8296-89084142854E}" presName="negativeSpace" presStyleCnt="0"/>
      <dgm:spPr/>
    </dgm:pt>
    <dgm:pt modelId="{78A7338B-96D6-7C4F-9C2B-E2E2EF6DF020}" type="pres">
      <dgm:prSet presAssocID="{36569A71-1B3F-41E8-8296-89084142854E}" presName="childText" presStyleLbl="conFgAcc1" presStyleIdx="0" presStyleCnt="3">
        <dgm:presLayoutVars>
          <dgm:bulletEnabled val="1"/>
        </dgm:presLayoutVars>
      </dgm:prSet>
      <dgm:spPr/>
    </dgm:pt>
    <dgm:pt modelId="{F3735BEC-02FD-3C46-AE9B-47EBEEE8900A}" type="pres">
      <dgm:prSet presAssocID="{6831C35B-727E-4319-ACE8-654FE2665F4C}" presName="spaceBetweenRectangles" presStyleCnt="0"/>
      <dgm:spPr/>
    </dgm:pt>
    <dgm:pt modelId="{16C38B23-0ACB-F946-A7EB-A56D7329FB4F}" type="pres">
      <dgm:prSet presAssocID="{082A8DC0-6351-4F83-BF96-C1D78CBA0BAA}" presName="parentLin" presStyleCnt="0"/>
      <dgm:spPr/>
    </dgm:pt>
    <dgm:pt modelId="{1EC7F2C4-8197-AF4B-BB1C-75F7E8865F46}" type="pres">
      <dgm:prSet presAssocID="{082A8DC0-6351-4F83-BF96-C1D78CBA0BAA}" presName="parentLeftMargin" presStyleLbl="node1" presStyleIdx="0" presStyleCnt="3"/>
      <dgm:spPr/>
    </dgm:pt>
    <dgm:pt modelId="{7EB00317-1F3E-8A48-8EED-793769F716A7}" type="pres">
      <dgm:prSet presAssocID="{082A8DC0-6351-4F83-BF96-C1D78CBA0BAA}" presName="parentText" presStyleLbl="node1" presStyleIdx="1" presStyleCnt="3" custScaleX="142857">
        <dgm:presLayoutVars>
          <dgm:chMax val="0"/>
          <dgm:bulletEnabled val="1"/>
        </dgm:presLayoutVars>
      </dgm:prSet>
      <dgm:spPr/>
    </dgm:pt>
    <dgm:pt modelId="{37387012-5042-B449-B96A-FE84B7374A1B}" type="pres">
      <dgm:prSet presAssocID="{082A8DC0-6351-4F83-BF96-C1D78CBA0BAA}" presName="negativeSpace" presStyleCnt="0"/>
      <dgm:spPr/>
    </dgm:pt>
    <dgm:pt modelId="{DC74BE8E-F239-E346-A0EF-9F7D0590441C}" type="pres">
      <dgm:prSet presAssocID="{082A8DC0-6351-4F83-BF96-C1D78CBA0BAA}" presName="childText" presStyleLbl="conFgAcc1" presStyleIdx="1" presStyleCnt="3">
        <dgm:presLayoutVars>
          <dgm:bulletEnabled val="1"/>
        </dgm:presLayoutVars>
      </dgm:prSet>
      <dgm:spPr/>
    </dgm:pt>
    <dgm:pt modelId="{867A89D2-966E-D74C-B564-69269517D693}" type="pres">
      <dgm:prSet presAssocID="{1902FE42-89B7-48EC-BC8F-80A19D3F6F2F}" presName="spaceBetweenRectangles" presStyleCnt="0"/>
      <dgm:spPr/>
    </dgm:pt>
    <dgm:pt modelId="{BCCE8F74-B22F-A946-81D7-7EC45244276E}" type="pres">
      <dgm:prSet presAssocID="{A68696BF-7825-4A16-A815-C71AFFEC98DD}" presName="parentLin" presStyleCnt="0"/>
      <dgm:spPr/>
    </dgm:pt>
    <dgm:pt modelId="{E7036F41-38C3-134F-BC6F-A489F09ECB2A}" type="pres">
      <dgm:prSet presAssocID="{A68696BF-7825-4A16-A815-C71AFFEC98DD}" presName="parentLeftMargin" presStyleLbl="node1" presStyleIdx="1" presStyleCnt="3"/>
      <dgm:spPr/>
    </dgm:pt>
    <dgm:pt modelId="{066F2AF7-811A-DB47-86B7-A55DE5742DDB}" type="pres">
      <dgm:prSet presAssocID="{A68696BF-7825-4A16-A815-C71AFFEC98DD}" presName="parentText" presStyleLbl="node1" presStyleIdx="2" presStyleCnt="3" custScaleX="142857">
        <dgm:presLayoutVars>
          <dgm:chMax val="0"/>
          <dgm:bulletEnabled val="1"/>
        </dgm:presLayoutVars>
      </dgm:prSet>
      <dgm:spPr/>
    </dgm:pt>
    <dgm:pt modelId="{B4CFC229-251C-2C4B-9B89-FC886C270291}" type="pres">
      <dgm:prSet presAssocID="{A68696BF-7825-4A16-A815-C71AFFEC98DD}" presName="negativeSpace" presStyleCnt="0"/>
      <dgm:spPr/>
    </dgm:pt>
    <dgm:pt modelId="{61F711B4-290F-B646-9466-078C26940511}" type="pres">
      <dgm:prSet presAssocID="{A68696BF-7825-4A16-A815-C71AFFEC98DD}" presName="childText" presStyleLbl="conFgAcc1" presStyleIdx="2" presStyleCnt="3">
        <dgm:presLayoutVars>
          <dgm:bulletEnabled val="1"/>
        </dgm:presLayoutVars>
      </dgm:prSet>
      <dgm:spPr/>
    </dgm:pt>
  </dgm:ptLst>
  <dgm:cxnLst>
    <dgm:cxn modelId="{44382115-DFFD-4857-B879-E68C8CD53B19}" srcId="{91584B77-5B66-4EEC-A9B9-77E78F80DF78}" destId="{36569A71-1B3F-41E8-8296-89084142854E}" srcOrd="0" destOrd="0" parTransId="{4F3C0566-2954-4C5E-A906-93ECBAECFD5B}" sibTransId="{6831C35B-727E-4319-ACE8-654FE2665F4C}"/>
    <dgm:cxn modelId="{0DD49749-78A9-F440-B0D1-3EB2A4A30463}" type="presOf" srcId="{36569A71-1B3F-41E8-8296-89084142854E}" destId="{70304BFF-9A6D-A044-AF82-E967C56A909D}" srcOrd="1" destOrd="0" presId="urn:microsoft.com/office/officeart/2005/8/layout/list1"/>
    <dgm:cxn modelId="{97BC8792-FAFA-2B4B-9F09-9B2D874194A1}" type="presOf" srcId="{A68696BF-7825-4A16-A815-C71AFFEC98DD}" destId="{E7036F41-38C3-134F-BC6F-A489F09ECB2A}" srcOrd="0" destOrd="0" presId="urn:microsoft.com/office/officeart/2005/8/layout/list1"/>
    <dgm:cxn modelId="{2732DE9C-BD22-6A40-AE0B-A653664FCDAB}" type="presOf" srcId="{082A8DC0-6351-4F83-BF96-C1D78CBA0BAA}" destId="{7EB00317-1F3E-8A48-8EED-793769F716A7}" srcOrd="1" destOrd="0" presId="urn:microsoft.com/office/officeart/2005/8/layout/list1"/>
    <dgm:cxn modelId="{C2668DA6-FFCC-421D-B604-F8C7F15E08EF}" srcId="{91584B77-5B66-4EEC-A9B9-77E78F80DF78}" destId="{A68696BF-7825-4A16-A815-C71AFFEC98DD}" srcOrd="2" destOrd="0" parTransId="{64BAF031-C13C-4ADE-B9C1-CE9DDB5658D6}" sibTransId="{15F67789-D072-4C56-A650-5B174DC5EA0D}"/>
    <dgm:cxn modelId="{DBCCA9A6-DCA3-B142-A58E-BBC63F50B93E}" type="presOf" srcId="{91584B77-5B66-4EEC-A9B9-77E78F80DF78}" destId="{AF3D8D52-8E1D-5144-904B-0B3CCC24BEC5}" srcOrd="0" destOrd="0" presId="urn:microsoft.com/office/officeart/2005/8/layout/list1"/>
    <dgm:cxn modelId="{101F63C4-764A-2943-AF3C-5AF3BC482794}" type="presOf" srcId="{A68696BF-7825-4A16-A815-C71AFFEC98DD}" destId="{066F2AF7-811A-DB47-86B7-A55DE5742DDB}" srcOrd="1" destOrd="0" presId="urn:microsoft.com/office/officeart/2005/8/layout/list1"/>
    <dgm:cxn modelId="{595EF8DF-77BD-4B49-B214-E04540B1543E}" srcId="{91584B77-5B66-4EEC-A9B9-77E78F80DF78}" destId="{082A8DC0-6351-4F83-BF96-C1D78CBA0BAA}" srcOrd="1" destOrd="0" parTransId="{EE6FA7E9-6315-4E77-A8AD-10F3107A44E2}" sibTransId="{1902FE42-89B7-48EC-BC8F-80A19D3F6F2F}"/>
    <dgm:cxn modelId="{1ABC02ED-62F4-B24E-90C4-4ADB7BC14C52}" type="presOf" srcId="{082A8DC0-6351-4F83-BF96-C1D78CBA0BAA}" destId="{1EC7F2C4-8197-AF4B-BB1C-75F7E8865F46}" srcOrd="0" destOrd="0" presId="urn:microsoft.com/office/officeart/2005/8/layout/list1"/>
    <dgm:cxn modelId="{CB3D0FFC-BA79-C941-BD50-E588F311E246}" type="presOf" srcId="{36569A71-1B3F-41E8-8296-89084142854E}" destId="{73228E22-51D8-F54F-9AA9-25E13C33EFB8}" srcOrd="0" destOrd="0" presId="urn:microsoft.com/office/officeart/2005/8/layout/list1"/>
    <dgm:cxn modelId="{F06BE174-B305-4249-9437-112D12AD6E0C}" type="presParOf" srcId="{AF3D8D52-8E1D-5144-904B-0B3CCC24BEC5}" destId="{3EA282F1-5446-1145-A560-B37F802C6B39}" srcOrd="0" destOrd="0" presId="urn:microsoft.com/office/officeart/2005/8/layout/list1"/>
    <dgm:cxn modelId="{CE34811F-8EDB-D244-81C7-5EE3ABDCC18F}" type="presParOf" srcId="{3EA282F1-5446-1145-A560-B37F802C6B39}" destId="{73228E22-51D8-F54F-9AA9-25E13C33EFB8}" srcOrd="0" destOrd="0" presId="urn:microsoft.com/office/officeart/2005/8/layout/list1"/>
    <dgm:cxn modelId="{2DCC26C0-310F-2441-9CB3-8EB2BF7B2D5B}" type="presParOf" srcId="{3EA282F1-5446-1145-A560-B37F802C6B39}" destId="{70304BFF-9A6D-A044-AF82-E967C56A909D}" srcOrd="1" destOrd="0" presId="urn:microsoft.com/office/officeart/2005/8/layout/list1"/>
    <dgm:cxn modelId="{252AB2E6-206D-0043-87B2-997390DFCFF9}" type="presParOf" srcId="{AF3D8D52-8E1D-5144-904B-0B3CCC24BEC5}" destId="{C6D315EF-AC6E-4A4F-B9D3-50AA21B40F74}" srcOrd="1" destOrd="0" presId="urn:microsoft.com/office/officeart/2005/8/layout/list1"/>
    <dgm:cxn modelId="{37CC0F43-27A6-3F4A-9364-260790D3379C}" type="presParOf" srcId="{AF3D8D52-8E1D-5144-904B-0B3CCC24BEC5}" destId="{78A7338B-96D6-7C4F-9C2B-E2E2EF6DF020}" srcOrd="2" destOrd="0" presId="urn:microsoft.com/office/officeart/2005/8/layout/list1"/>
    <dgm:cxn modelId="{372EC2DD-A476-4141-A6A5-D9314CB2D00B}" type="presParOf" srcId="{AF3D8D52-8E1D-5144-904B-0B3CCC24BEC5}" destId="{F3735BEC-02FD-3C46-AE9B-47EBEEE8900A}" srcOrd="3" destOrd="0" presId="urn:microsoft.com/office/officeart/2005/8/layout/list1"/>
    <dgm:cxn modelId="{11BD7A97-3ED1-9E47-A449-607128D2EC1B}" type="presParOf" srcId="{AF3D8D52-8E1D-5144-904B-0B3CCC24BEC5}" destId="{16C38B23-0ACB-F946-A7EB-A56D7329FB4F}" srcOrd="4" destOrd="0" presId="urn:microsoft.com/office/officeart/2005/8/layout/list1"/>
    <dgm:cxn modelId="{4B0D4B03-4FB2-1647-A5FE-38C72C4F6C97}" type="presParOf" srcId="{16C38B23-0ACB-F946-A7EB-A56D7329FB4F}" destId="{1EC7F2C4-8197-AF4B-BB1C-75F7E8865F46}" srcOrd="0" destOrd="0" presId="urn:microsoft.com/office/officeart/2005/8/layout/list1"/>
    <dgm:cxn modelId="{166DCD07-5916-6B41-AEE4-01E625E4D277}" type="presParOf" srcId="{16C38B23-0ACB-F946-A7EB-A56D7329FB4F}" destId="{7EB00317-1F3E-8A48-8EED-793769F716A7}" srcOrd="1" destOrd="0" presId="urn:microsoft.com/office/officeart/2005/8/layout/list1"/>
    <dgm:cxn modelId="{4D5C2FC4-4664-E44D-A453-51E525611ABD}" type="presParOf" srcId="{AF3D8D52-8E1D-5144-904B-0B3CCC24BEC5}" destId="{37387012-5042-B449-B96A-FE84B7374A1B}" srcOrd="5" destOrd="0" presId="urn:microsoft.com/office/officeart/2005/8/layout/list1"/>
    <dgm:cxn modelId="{E867A26F-A090-DE42-AA4F-C2B667EAA491}" type="presParOf" srcId="{AF3D8D52-8E1D-5144-904B-0B3CCC24BEC5}" destId="{DC74BE8E-F239-E346-A0EF-9F7D0590441C}" srcOrd="6" destOrd="0" presId="urn:microsoft.com/office/officeart/2005/8/layout/list1"/>
    <dgm:cxn modelId="{62C3DA3C-1B4B-4C4A-9FE2-2D0C5AB3DFE7}" type="presParOf" srcId="{AF3D8D52-8E1D-5144-904B-0B3CCC24BEC5}" destId="{867A89D2-966E-D74C-B564-69269517D693}" srcOrd="7" destOrd="0" presId="urn:microsoft.com/office/officeart/2005/8/layout/list1"/>
    <dgm:cxn modelId="{A7AE8DF9-EE54-5047-B6AB-58DB23826565}" type="presParOf" srcId="{AF3D8D52-8E1D-5144-904B-0B3CCC24BEC5}" destId="{BCCE8F74-B22F-A946-81D7-7EC45244276E}" srcOrd="8" destOrd="0" presId="urn:microsoft.com/office/officeart/2005/8/layout/list1"/>
    <dgm:cxn modelId="{8DFEB0E9-E8C3-404E-8D98-B03F8C230CDE}" type="presParOf" srcId="{BCCE8F74-B22F-A946-81D7-7EC45244276E}" destId="{E7036F41-38C3-134F-BC6F-A489F09ECB2A}" srcOrd="0" destOrd="0" presId="urn:microsoft.com/office/officeart/2005/8/layout/list1"/>
    <dgm:cxn modelId="{BF7505DA-A0C6-934B-8135-B31CEDF603E8}" type="presParOf" srcId="{BCCE8F74-B22F-A946-81D7-7EC45244276E}" destId="{066F2AF7-811A-DB47-86B7-A55DE5742DDB}" srcOrd="1" destOrd="0" presId="urn:microsoft.com/office/officeart/2005/8/layout/list1"/>
    <dgm:cxn modelId="{D3CA0799-D224-A24A-B8C5-04A52E63C00C}" type="presParOf" srcId="{AF3D8D52-8E1D-5144-904B-0B3CCC24BEC5}" destId="{B4CFC229-251C-2C4B-9B89-FC886C270291}" srcOrd="9" destOrd="0" presId="urn:microsoft.com/office/officeart/2005/8/layout/list1"/>
    <dgm:cxn modelId="{1938D68E-F002-1C4B-A95E-D2892FFE4624}" type="presParOf" srcId="{AF3D8D52-8E1D-5144-904B-0B3CCC24BEC5}" destId="{61F711B4-290F-B646-9466-078C2694051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584B77-5B66-4EEC-A9B9-77E78F80DF78}"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36569A71-1B3F-41E8-8296-89084142854E}">
      <dgm:prSet custT="1"/>
      <dgm:spPr/>
      <dgm:t>
        <a:bodyPr/>
        <a:lstStyle/>
        <a:p>
          <a:r>
            <a:rPr lang="en-US" sz="3500" b="0" i="0" dirty="0"/>
            <a:t>Down, Mid, Upstream</a:t>
          </a:r>
          <a:endParaRPr lang="en-US" sz="3500" dirty="0"/>
        </a:p>
      </dgm:t>
    </dgm:pt>
    <dgm:pt modelId="{4F3C0566-2954-4C5E-A906-93ECBAECFD5B}" type="parTrans" cxnId="{44382115-DFFD-4857-B879-E68C8CD53B19}">
      <dgm:prSet/>
      <dgm:spPr/>
      <dgm:t>
        <a:bodyPr/>
        <a:lstStyle/>
        <a:p>
          <a:endParaRPr lang="en-US"/>
        </a:p>
      </dgm:t>
    </dgm:pt>
    <dgm:pt modelId="{6831C35B-727E-4319-ACE8-654FE2665F4C}" type="sibTrans" cxnId="{44382115-DFFD-4857-B879-E68C8CD53B19}">
      <dgm:prSet/>
      <dgm:spPr/>
      <dgm:t>
        <a:bodyPr/>
        <a:lstStyle/>
        <a:p>
          <a:endParaRPr lang="en-US"/>
        </a:p>
      </dgm:t>
    </dgm:pt>
    <dgm:pt modelId="{082A8DC0-6351-4F83-BF96-C1D78CBA0BAA}">
      <dgm:prSet custT="1"/>
      <dgm:spPr/>
      <dgm:t>
        <a:bodyPr/>
        <a:lstStyle/>
        <a:p>
          <a:r>
            <a:rPr lang="en-US" sz="3500" b="0" i="0" dirty="0"/>
            <a:t>Formal, Adaptive, Emergent</a:t>
          </a:r>
          <a:endParaRPr lang="en-US" sz="3500" dirty="0"/>
        </a:p>
      </dgm:t>
    </dgm:pt>
    <dgm:pt modelId="{EE6FA7E9-6315-4E77-A8AD-10F3107A44E2}" type="parTrans" cxnId="{595EF8DF-77BD-4B49-B214-E04540B1543E}">
      <dgm:prSet/>
      <dgm:spPr/>
      <dgm:t>
        <a:bodyPr/>
        <a:lstStyle/>
        <a:p>
          <a:endParaRPr lang="en-US"/>
        </a:p>
      </dgm:t>
    </dgm:pt>
    <dgm:pt modelId="{1902FE42-89B7-48EC-BC8F-80A19D3F6F2F}" type="sibTrans" cxnId="{595EF8DF-77BD-4B49-B214-E04540B1543E}">
      <dgm:prSet/>
      <dgm:spPr/>
      <dgm:t>
        <a:bodyPr/>
        <a:lstStyle/>
        <a:p>
          <a:endParaRPr lang="en-US"/>
        </a:p>
      </dgm:t>
    </dgm:pt>
    <dgm:pt modelId="{A68696BF-7825-4A16-A815-C71AFFEC98DD}">
      <dgm:prSet custT="1"/>
      <dgm:spPr/>
      <dgm:t>
        <a:bodyPr/>
        <a:lstStyle/>
        <a:p>
          <a:r>
            <a:rPr lang="en-US" sz="3500" b="0" i="0" dirty="0"/>
            <a:t>Holistic, Lasting</a:t>
          </a:r>
          <a:endParaRPr lang="en-US" sz="3500" dirty="0"/>
        </a:p>
      </dgm:t>
    </dgm:pt>
    <dgm:pt modelId="{64BAF031-C13C-4ADE-B9C1-CE9DDB5658D6}" type="parTrans" cxnId="{C2668DA6-FFCC-421D-B604-F8C7F15E08EF}">
      <dgm:prSet/>
      <dgm:spPr/>
      <dgm:t>
        <a:bodyPr/>
        <a:lstStyle/>
        <a:p>
          <a:endParaRPr lang="en-US"/>
        </a:p>
      </dgm:t>
    </dgm:pt>
    <dgm:pt modelId="{15F67789-D072-4C56-A650-5B174DC5EA0D}" type="sibTrans" cxnId="{C2668DA6-FFCC-421D-B604-F8C7F15E08EF}">
      <dgm:prSet/>
      <dgm:spPr/>
      <dgm:t>
        <a:bodyPr/>
        <a:lstStyle/>
        <a:p>
          <a:endParaRPr lang="en-US"/>
        </a:p>
      </dgm:t>
    </dgm:pt>
    <dgm:pt modelId="{AF3D8D52-8E1D-5144-904B-0B3CCC24BEC5}" type="pres">
      <dgm:prSet presAssocID="{91584B77-5B66-4EEC-A9B9-77E78F80DF78}" presName="linear" presStyleCnt="0">
        <dgm:presLayoutVars>
          <dgm:dir/>
          <dgm:animLvl val="lvl"/>
          <dgm:resizeHandles val="exact"/>
        </dgm:presLayoutVars>
      </dgm:prSet>
      <dgm:spPr/>
    </dgm:pt>
    <dgm:pt modelId="{3EA282F1-5446-1145-A560-B37F802C6B39}" type="pres">
      <dgm:prSet presAssocID="{36569A71-1B3F-41E8-8296-89084142854E}" presName="parentLin" presStyleCnt="0"/>
      <dgm:spPr/>
    </dgm:pt>
    <dgm:pt modelId="{73228E22-51D8-F54F-9AA9-25E13C33EFB8}" type="pres">
      <dgm:prSet presAssocID="{36569A71-1B3F-41E8-8296-89084142854E}" presName="parentLeftMargin" presStyleLbl="node1" presStyleIdx="0" presStyleCnt="3"/>
      <dgm:spPr/>
    </dgm:pt>
    <dgm:pt modelId="{70304BFF-9A6D-A044-AF82-E967C56A909D}" type="pres">
      <dgm:prSet presAssocID="{36569A71-1B3F-41E8-8296-89084142854E}" presName="parentText" presStyleLbl="node1" presStyleIdx="0" presStyleCnt="3" custScaleX="137046">
        <dgm:presLayoutVars>
          <dgm:chMax val="0"/>
          <dgm:bulletEnabled val="1"/>
        </dgm:presLayoutVars>
      </dgm:prSet>
      <dgm:spPr/>
    </dgm:pt>
    <dgm:pt modelId="{C6D315EF-AC6E-4A4F-B9D3-50AA21B40F74}" type="pres">
      <dgm:prSet presAssocID="{36569A71-1B3F-41E8-8296-89084142854E}" presName="negativeSpace" presStyleCnt="0"/>
      <dgm:spPr/>
    </dgm:pt>
    <dgm:pt modelId="{78A7338B-96D6-7C4F-9C2B-E2E2EF6DF020}" type="pres">
      <dgm:prSet presAssocID="{36569A71-1B3F-41E8-8296-89084142854E}" presName="childText" presStyleLbl="conFgAcc1" presStyleIdx="0" presStyleCnt="3">
        <dgm:presLayoutVars>
          <dgm:bulletEnabled val="1"/>
        </dgm:presLayoutVars>
      </dgm:prSet>
      <dgm:spPr/>
    </dgm:pt>
    <dgm:pt modelId="{F3735BEC-02FD-3C46-AE9B-47EBEEE8900A}" type="pres">
      <dgm:prSet presAssocID="{6831C35B-727E-4319-ACE8-654FE2665F4C}" presName="spaceBetweenRectangles" presStyleCnt="0"/>
      <dgm:spPr/>
    </dgm:pt>
    <dgm:pt modelId="{16C38B23-0ACB-F946-A7EB-A56D7329FB4F}" type="pres">
      <dgm:prSet presAssocID="{082A8DC0-6351-4F83-BF96-C1D78CBA0BAA}" presName="parentLin" presStyleCnt="0"/>
      <dgm:spPr/>
    </dgm:pt>
    <dgm:pt modelId="{1EC7F2C4-8197-AF4B-BB1C-75F7E8865F46}" type="pres">
      <dgm:prSet presAssocID="{082A8DC0-6351-4F83-BF96-C1D78CBA0BAA}" presName="parentLeftMargin" presStyleLbl="node1" presStyleIdx="0" presStyleCnt="3"/>
      <dgm:spPr/>
    </dgm:pt>
    <dgm:pt modelId="{7EB00317-1F3E-8A48-8EED-793769F716A7}" type="pres">
      <dgm:prSet presAssocID="{082A8DC0-6351-4F83-BF96-C1D78CBA0BAA}" presName="parentText" presStyleLbl="node1" presStyleIdx="1" presStyleCnt="3" custScaleX="142857">
        <dgm:presLayoutVars>
          <dgm:chMax val="0"/>
          <dgm:bulletEnabled val="1"/>
        </dgm:presLayoutVars>
      </dgm:prSet>
      <dgm:spPr/>
    </dgm:pt>
    <dgm:pt modelId="{37387012-5042-B449-B96A-FE84B7374A1B}" type="pres">
      <dgm:prSet presAssocID="{082A8DC0-6351-4F83-BF96-C1D78CBA0BAA}" presName="negativeSpace" presStyleCnt="0"/>
      <dgm:spPr/>
    </dgm:pt>
    <dgm:pt modelId="{DC74BE8E-F239-E346-A0EF-9F7D0590441C}" type="pres">
      <dgm:prSet presAssocID="{082A8DC0-6351-4F83-BF96-C1D78CBA0BAA}" presName="childText" presStyleLbl="conFgAcc1" presStyleIdx="1" presStyleCnt="3">
        <dgm:presLayoutVars>
          <dgm:bulletEnabled val="1"/>
        </dgm:presLayoutVars>
      </dgm:prSet>
      <dgm:spPr/>
    </dgm:pt>
    <dgm:pt modelId="{867A89D2-966E-D74C-B564-69269517D693}" type="pres">
      <dgm:prSet presAssocID="{1902FE42-89B7-48EC-BC8F-80A19D3F6F2F}" presName="spaceBetweenRectangles" presStyleCnt="0"/>
      <dgm:spPr/>
    </dgm:pt>
    <dgm:pt modelId="{BCCE8F74-B22F-A946-81D7-7EC45244276E}" type="pres">
      <dgm:prSet presAssocID="{A68696BF-7825-4A16-A815-C71AFFEC98DD}" presName="parentLin" presStyleCnt="0"/>
      <dgm:spPr/>
    </dgm:pt>
    <dgm:pt modelId="{E7036F41-38C3-134F-BC6F-A489F09ECB2A}" type="pres">
      <dgm:prSet presAssocID="{A68696BF-7825-4A16-A815-C71AFFEC98DD}" presName="parentLeftMargin" presStyleLbl="node1" presStyleIdx="1" presStyleCnt="3"/>
      <dgm:spPr/>
    </dgm:pt>
    <dgm:pt modelId="{066F2AF7-811A-DB47-86B7-A55DE5742DDB}" type="pres">
      <dgm:prSet presAssocID="{A68696BF-7825-4A16-A815-C71AFFEC98DD}" presName="parentText" presStyleLbl="node1" presStyleIdx="2" presStyleCnt="3" custScaleX="142857">
        <dgm:presLayoutVars>
          <dgm:chMax val="0"/>
          <dgm:bulletEnabled val="1"/>
        </dgm:presLayoutVars>
      </dgm:prSet>
      <dgm:spPr/>
    </dgm:pt>
    <dgm:pt modelId="{B4CFC229-251C-2C4B-9B89-FC886C270291}" type="pres">
      <dgm:prSet presAssocID="{A68696BF-7825-4A16-A815-C71AFFEC98DD}" presName="negativeSpace" presStyleCnt="0"/>
      <dgm:spPr/>
    </dgm:pt>
    <dgm:pt modelId="{61F711B4-290F-B646-9466-078C26940511}" type="pres">
      <dgm:prSet presAssocID="{A68696BF-7825-4A16-A815-C71AFFEC98DD}" presName="childText" presStyleLbl="conFgAcc1" presStyleIdx="2" presStyleCnt="3">
        <dgm:presLayoutVars>
          <dgm:bulletEnabled val="1"/>
        </dgm:presLayoutVars>
      </dgm:prSet>
      <dgm:spPr/>
    </dgm:pt>
  </dgm:ptLst>
  <dgm:cxnLst>
    <dgm:cxn modelId="{44382115-DFFD-4857-B879-E68C8CD53B19}" srcId="{91584B77-5B66-4EEC-A9B9-77E78F80DF78}" destId="{36569A71-1B3F-41E8-8296-89084142854E}" srcOrd="0" destOrd="0" parTransId="{4F3C0566-2954-4C5E-A906-93ECBAECFD5B}" sibTransId="{6831C35B-727E-4319-ACE8-654FE2665F4C}"/>
    <dgm:cxn modelId="{0DD49749-78A9-F440-B0D1-3EB2A4A30463}" type="presOf" srcId="{36569A71-1B3F-41E8-8296-89084142854E}" destId="{70304BFF-9A6D-A044-AF82-E967C56A909D}" srcOrd="1" destOrd="0" presId="urn:microsoft.com/office/officeart/2005/8/layout/list1"/>
    <dgm:cxn modelId="{97BC8792-FAFA-2B4B-9F09-9B2D874194A1}" type="presOf" srcId="{A68696BF-7825-4A16-A815-C71AFFEC98DD}" destId="{E7036F41-38C3-134F-BC6F-A489F09ECB2A}" srcOrd="0" destOrd="0" presId="urn:microsoft.com/office/officeart/2005/8/layout/list1"/>
    <dgm:cxn modelId="{2732DE9C-BD22-6A40-AE0B-A653664FCDAB}" type="presOf" srcId="{082A8DC0-6351-4F83-BF96-C1D78CBA0BAA}" destId="{7EB00317-1F3E-8A48-8EED-793769F716A7}" srcOrd="1" destOrd="0" presId="urn:microsoft.com/office/officeart/2005/8/layout/list1"/>
    <dgm:cxn modelId="{C2668DA6-FFCC-421D-B604-F8C7F15E08EF}" srcId="{91584B77-5B66-4EEC-A9B9-77E78F80DF78}" destId="{A68696BF-7825-4A16-A815-C71AFFEC98DD}" srcOrd="2" destOrd="0" parTransId="{64BAF031-C13C-4ADE-B9C1-CE9DDB5658D6}" sibTransId="{15F67789-D072-4C56-A650-5B174DC5EA0D}"/>
    <dgm:cxn modelId="{DBCCA9A6-DCA3-B142-A58E-BBC63F50B93E}" type="presOf" srcId="{91584B77-5B66-4EEC-A9B9-77E78F80DF78}" destId="{AF3D8D52-8E1D-5144-904B-0B3CCC24BEC5}" srcOrd="0" destOrd="0" presId="urn:microsoft.com/office/officeart/2005/8/layout/list1"/>
    <dgm:cxn modelId="{101F63C4-764A-2943-AF3C-5AF3BC482794}" type="presOf" srcId="{A68696BF-7825-4A16-A815-C71AFFEC98DD}" destId="{066F2AF7-811A-DB47-86B7-A55DE5742DDB}" srcOrd="1" destOrd="0" presId="urn:microsoft.com/office/officeart/2005/8/layout/list1"/>
    <dgm:cxn modelId="{595EF8DF-77BD-4B49-B214-E04540B1543E}" srcId="{91584B77-5B66-4EEC-A9B9-77E78F80DF78}" destId="{082A8DC0-6351-4F83-BF96-C1D78CBA0BAA}" srcOrd="1" destOrd="0" parTransId="{EE6FA7E9-6315-4E77-A8AD-10F3107A44E2}" sibTransId="{1902FE42-89B7-48EC-BC8F-80A19D3F6F2F}"/>
    <dgm:cxn modelId="{1ABC02ED-62F4-B24E-90C4-4ADB7BC14C52}" type="presOf" srcId="{082A8DC0-6351-4F83-BF96-C1D78CBA0BAA}" destId="{1EC7F2C4-8197-AF4B-BB1C-75F7E8865F46}" srcOrd="0" destOrd="0" presId="urn:microsoft.com/office/officeart/2005/8/layout/list1"/>
    <dgm:cxn modelId="{CB3D0FFC-BA79-C941-BD50-E588F311E246}" type="presOf" srcId="{36569A71-1B3F-41E8-8296-89084142854E}" destId="{73228E22-51D8-F54F-9AA9-25E13C33EFB8}" srcOrd="0" destOrd="0" presId="urn:microsoft.com/office/officeart/2005/8/layout/list1"/>
    <dgm:cxn modelId="{F06BE174-B305-4249-9437-112D12AD6E0C}" type="presParOf" srcId="{AF3D8D52-8E1D-5144-904B-0B3CCC24BEC5}" destId="{3EA282F1-5446-1145-A560-B37F802C6B39}" srcOrd="0" destOrd="0" presId="urn:microsoft.com/office/officeart/2005/8/layout/list1"/>
    <dgm:cxn modelId="{CE34811F-8EDB-D244-81C7-5EE3ABDCC18F}" type="presParOf" srcId="{3EA282F1-5446-1145-A560-B37F802C6B39}" destId="{73228E22-51D8-F54F-9AA9-25E13C33EFB8}" srcOrd="0" destOrd="0" presId="urn:microsoft.com/office/officeart/2005/8/layout/list1"/>
    <dgm:cxn modelId="{2DCC26C0-310F-2441-9CB3-8EB2BF7B2D5B}" type="presParOf" srcId="{3EA282F1-5446-1145-A560-B37F802C6B39}" destId="{70304BFF-9A6D-A044-AF82-E967C56A909D}" srcOrd="1" destOrd="0" presId="urn:microsoft.com/office/officeart/2005/8/layout/list1"/>
    <dgm:cxn modelId="{252AB2E6-206D-0043-87B2-997390DFCFF9}" type="presParOf" srcId="{AF3D8D52-8E1D-5144-904B-0B3CCC24BEC5}" destId="{C6D315EF-AC6E-4A4F-B9D3-50AA21B40F74}" srcOrd="1" destOrd="0" presId="urn:microsoft.com/office/officeart/2005/8/layout/list1"/>
    <dgm:cxn modelId="{37CC0F43-27A6-3F4A-9364-260790D3379C}" type="presParOf" srcId="{AF3D8D52-8E1D-5144-904B-0B3CCC24BEC5}" destId="{78A7338B-96D6-7C4F-9C2B-E2E2EF6DF020}" srcOrd="2" destOrd="0" presId="urn:microsoft.com/office/officeart/2005/8/layout/list1"/>
    <dgm:cxn modelId="{372EC2DD-A476-4141-A6A5-D9314CB2D00B}" type="presParOf" srcId="{AF3D8D52-8E1D-5144-904B-0B3CCC24BEC5}" destId="{F3735BEC-02FD-3C46-AE9B-47EBEEE8900A}" srcOrd="3" destOrd="0" presId="urn:microsoft.com/office/officeart/2005/8/layout/list1"/>
    <dgm:cxn modelId="{11BD7A97-3ED1-9E47-A449-607128D2EC1B}" type="presParOf" srcId="{AF3D8D52-8E1D-5144-904B-0B3CCC24BEC5}" destId="{16C38B23-0ACB-F946-A7EB-A56D7329FB4F}" srcOrd="4" destOrd="0" presId="urn:microsoft.com/office/officeart/2005/8/layout/list1"/>
    <dgm:cxn modelId="{4B0D4B03-4FB2-1647-A5FE-38C72C4F6C97}" type="presParOf" srcId="{16C38B23-0ACB-F946-A7EB-A56D7329FB4F}" destId="{1EC7F2C4-8197-AF4B-BB1C-75F7E8865F46}" srcOrd="0" destOrd="0" presId="urn:microsoft.com/office/officeart/2005/8/layout/list1"/>
    <dgm:cxn modelId="{166DCD07-5916-6B41-AEE4-01E625E4D277}" type="presParOf" srcId="{16C38B23-0ACB-F946-A7EB-A56D7329FB4F}" destId="{7EB00317-1F3E-8A48-8EED-793769F716A7}" srcOrd="1" destOrd="0" presId="urn:microsoft.com/office/officeart/2005/8/layout/list1"/>
    <dgm:cxn modelId="{4D5C2FC4-4664-E44D-A453-51E525611ABD}" type="presParOf" srcId="{AF3D8D52-8E1D-5144-904B-0B3CCC24BEC5}" destId="{37387012-5042-B449-B96A-FE84B7374A1B}" srcOrd="5" destOrd="0" presId="urn:microsoft.com/office/officeart/2005/8/layout/list1"/>
    <dgm:cxn modelId="{E867A26F-A090-DE42-AA4F-C2B667EAA491}" type="presParOf" srcId="{AF3D8D52-8E1D-5144-904B-0B3CCC24BEC5}" destId="{DC74BE8E-F239-E346-A0EF-9F7D0590441C}" srcOrd="6" destOrd="0" presId="urn:microsoft.com/office/officeart/2005/8/layout/list1"/>
    <dgm:cxn modelId="{62C3DA3C-1B4B-4C4A-9FE2-2D0C5AB3DFE7}" type="presParOf" srcId="{AF3D8D52-8E1D-5144-904B-0B3CCC24BEC5}" destId="{867A89D2-966E-D74C-B564-69269517D693}" srcOrd="7" destOrd="0" presId="urn:microsoft.com/office/officeart/2005/8/layout/list1"/>
    <dgm:cxn modelId="{A7AE8DF9-EE54-5047-B6AB-58DB23826565}" type="presParOf" srcId="{AF3D8D52-8E1D-5144-904B-0B3CCC24BEC5}" destId="{BCCE8F74-B22F-A946-81D7-7EC45244276E}" srcOrd="8" destOrd="0" presId="urn:microsoft.com/office/officeart/2005/8/layout/list1"/>
    <dgm:cxn modelId="{8DFEB0E9-E8C3-404E-8D98-B03F8C230CDE}" type="presParOf" srcId="{BCCE8F74-B22F-A946-81D7-7EC45244276E}" destId="{E7036F41-38C3-134F-BC6F-A489F09ECB2A}" srcOrd="0" destOrd="0" presId="urn:microsoft.com/office/officeart/2005/8/layout/list1"/>
    <dgm:cxn modelId="{BF7505DA-A0C6-934B-8135-B31CEDF603E8}" type="presParOf" srcId="{BCCE8F74-B22F-A946-81D7-7EC45244276E}" destId="{066F2AF7-811A-DB47-86B7-A55DE5742DDB}" srcOrd="1" destOrd="0" presId="urn:microsoft.com/office/officeart/2005/8/layout/list1"/>
    <dgm:cxn modelId="{D3CA0799-D224-A24A-B8C5-04A52E63C00C}" type="presParOf" srcId="{AF3D8D52-8E1D-5144-904B-0B3CCC24BEC5}" destId="{B4CFC229-251C-2C4B-9B89-FC886C270291}" srcOrd="9" destOrd="0" presId="urn:microsoft.com/office/officeart/2005/8/layout/list1"/>
    <dgm:cxn modelId="{1938D68E-F002-1C4B-A95E-D2892FFE4624}" type="presParOf" srcId="{AF3D8D52-8E1D-5144-904B-0B3CCC24BEC5}" destId="{61F711B4-290F-B646-9466-078C2694051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32818-3D82-48E8-9FCD-B6A779C2F72A}">
      <dsp:nvSpPr>
        <dsp:cNvPr id="0" name=""/>
        <dsp:cNvSpPr/>
      </dsp:nvSpPr>
      <dsp:spPr>
        <a:xfrm rot="10800000">
          <a:off x="1474421" y="1719"/>
          <a:ext cx="5380150" cy="477081"/>
        </a:xfrm>
        <a:prstGeom prst="homePlate">
          <a:avLst/>
        </a:prstGeom>
        <a:solidFill>
          <a:srgbClr val="0A42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380"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Introductions</a:t>
          </a:r>
        </a:p>
      </dsp:txBody>
      <dsp:txXfrm rot="10800000">
        <a:off x="1593691" y="1719"/>
        <a:ext cx="5260880" cy="477081"/>
      </dsp:txXfrm>
    </dsp:sp>
    <dsp:sp modelId="{AE145005-F033-4C24-A111-E1141C264B29}">
      <dsp:nvSpPr>
        <dsp:cNvPr id="0" name=""/>
        <dsp:cNvSpPr/>
      </dsp:nvSpPr>
      <dsp:spPr>
        <a:xfrm>
          <a:off x="1235880" y="1719"/>
          <a:ext cx="477081" cy="477081"/>
        </a:xfrm>
        <a:prstGeom prst="ellipse">
          <a:avLst/>
        </a:prstGeom>
        <a:solidFill>
          <a:srgbClr val="EB5E2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FC4EAC-0C80-4F14-88DB-CA53CC1D7756}">
      <dsp:nvSpPr>
        <dsp:cNvPr id="0" name=""/>
        <dsp:cNvSpPr/>
      </dsp:nvSpPr>
      <dsp:spPr>
        <a:xfrm rot="10800000">
          <a:off x="1474421" y="621214"/>
          <a:ext cx="5380150" cy="477081"/>
        </a:xfrm>
        <a:prstGeom prst="homePlate">
          <a:avLst/>
        </a:prstGeom>
        <a:solidFill>
          <a:srgbClr val="0A42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380"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dirty="0"/>
            <a:t>Why Is This Important?</a:t>
          </a:r>
        </a:p>
      </dsp:txBody>
      <dsp:txXfrm rot="10800000">
        <a:off x="1593691" y="621214"/>
        <a:ext cx="5260880" cy="477081"/>
      </dsp:txXfrm>
    </dsp:sp>
    <dsp:sp modelId="{F7203042-DB4B-436B-8C4C-50F70DD89B8A}">
      <dsp:nvSpPr>
        <dsp:cNvPr id="0" name=""/>
        <dsp:cNvSpPr/>
      </dsp:nvSpPr>
      <dsp:spPr>
        <a:xfrm>
          <a:off x="1235880" y="621214"/>
          <a:ext cx="477081" cy="477081"/>
        </a:xfrm>
        <a:prstGeom prst="ellipse">
          <a:avLst/>
        </a:prstGeom>
        <a:solidFill>
          <a:srgbClr val="EB5E2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299043-CB8E-4E86-AE45-E6FF4230E657}">
      <dsp:nvSpPr>
        <dsp:cNvPr id="0" name=""/>
        <dsp:cNvSpPr/>
      </dsp:nvSpPr>
      <dsp:spPr>
        <a:xfrm rot="10800000">
          <a:off x="1474421" y="1240708"/>
          <a:ext cx="5380150" cy="477081"/>
        </a:xfrm>
        <a:prstGeom prst="homePlate">
          <a:avLst/>
        </a:prstGeom>
        <a:solidFill>
          <a:srgbClr val="0A42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380"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SJLA Overview: </a:t>
          </a:r>
          <a:r>
            <a:rPr lang="en-US" sz="1500" i="1" kern="1200" dirty="0"/>
            <a:t>Competencies, Curriculum, Workbook, Webinars</a:t>
          </a:r>
          <a:endParaRPr lang="en-US" sz="1500" kern="1200" dirty="0"/>
        </a:p>
      </dsp:txBody>
      <dsp:txXfrm rot="10800000">
        <a:off x="1593691" y="1240708"/>
        <a:ext cx="5260880" cy="477081"/>
      </dsp:txXfrm>
    </dsp:sp>
    <dsp:sp modelId="{647CBB08-BB14-4B9F-A17D-67BA97B519F7}">
      <dsp:nvSpPr>
        <dsp:cNvPr id="0" name=""/>
        <dsp:cNvSpPr/>
      </dsp:nvSpPr>
      <dsp:spPr>
        <a:xfrm>
          <a:off x="1235880" y="1240708"/>
          <a:ext cx="477081" cy="477081"/>
        </a:xfrm>
        <a:prstGeom prst="ellipse">
          <a:avLst/>
        </a:prstGeom>
        <a:solidFill>
          <a:srgbClr val="EB5E2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C1DAF0-FFBF-4219-B0F6-C0B6D956D389}">
      <dsp:nvSpPr>
        <dsp:cNvPr id="0" name=""/>
        <dsp:cNvSpPr/>
      </dsp:nvSpPr>
      <dsp:spPr>
        <a:xfrm rot="10800000">
          <a:off x="1474421" y="1860203"/>
          <a:ext cx="5380150" cy="477081"/>
        </a:xfrm>
        <a:prstGeom prst="homePlate">
          <a:avLst/>
        </a:prstGeom>
        <a:solidFill>
          <a:srgbClr val="0A42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380"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Systemic Challenges</a:t>
          </a:r>
        </a:p>
      </dsp:txBody>
      <dsp:txXfrm rot="10800000">
        <a:off x="1593691" y="1860203"/>
        <a:ext cx="5260880" cy="477081"/>
      </dsp:txXfrm>
    </dsp:sp>
    <dsp:sp modelId="{A3F19AB9-B657-4451-9451-AAF35B3FFD61}">
      <dsp:nvSpPr>
        <dsp:cNvPr id="0" name=""/>
        <dsp:cNvSpPr/>
      </dsp:nvSpPr>
      <dsp:spPr>
        <a:xfrm>
          <a:off x="1235880" y="1860203"/>
          <a:ext cx="477081" cy="477081"/>
        </a:xfrm>
        <a:prstGeom prst="ellipse">
          <a:avLst/>
        </a:prstGeom>
        <a:solidFill>
          <a:srgbClr val="EB5E2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F1B9E8-C40C-4E48-8814-D1A5B0B6D796}">
      <dsp:nvSpPr>
        <dsp:cNvPr id="0" name=""/>
        <dsp:cNvSpPr/>
      </dsp:nvSpPr>
      <dsp:spPr>
        <a:xfrm rot="10800000">
          <a:off x="1474421" y="2479697"/>
          <a:ext cx="5380150" cy="477081"/>
        </a:xfrm>
        <a:prstGeom prst="homePlate">
          <a:avLst/>
        </a:prstGeom>
        <a:solidFill>
          <a:srgbClr val="0A42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380"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dirty="0"/>
            <a:t>Opportunities for Change</a:t>
          </a:r>
        </a:p>
      </dsp:txBody>
      <dsp:txXfrm rot="10800000">
        <a:off x="1593691" y="2479697"/>
        <a:ext cx="5260880" cy="477081"/>
      </dsp:txXfrm>
    </dsp:sp>
    <dsp:sp modelId="{A0647815-D079-4FDE-A9D7-DE6EF1F2EA4F}">
      <dsp:nvSpPr>
        <dsp:cNvPr id="0" name=""/>
        <dsp:cNvSpPr/>
      </dsp:nvSpPr>
      <dsp:spPr>
        <a:xfrm>
          <a:off x="1235880" y="2479697"/>
          <a:ext cx="477081" cy="477081"/>
        </a:xfrm>
        <a:prstGeom prst="ellipse">
          <a:avLst/>
        </a:prstGeom>
        <a:solidFill>
          <a:srgbClr val="EB5E2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A4EAF8-1364-4652-B324-967F426DA482}">
      <dsp:nvSpPr>
        <dsp:cNvPr id="0" name=""/>
        <dsp:cNvSpPr/>
      </dsp:nvSpPr>
      <dsp:spPr>
        <a:xfrm rot="10800000">
          <a:off x="1474421" y="3099191"/>
          <a:ext cx="5380150" cy="477081"/>
        </a:xfrm>
        <a:prstGeom prst="homePlate">
          <a:avLst/>
        </a:prstGeom>
        <a:solidFill>
          <a:srgbClr val="0A42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380"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Coming Next in SJLA Learning Series</a:t>
          </a:r>
        </a:p>
      </dsp:txBody>
      <dsp:txXfrm rot="10800000">
        <a:off x="1593691" y="3099191"/>
        <a:ext cx="5260880" cy="477081"/>
      </dsp:txXfrm>
    </dsp:sp>
    <dsp:sp modelId="{88EA5557-9A99-47DB-993A-3B694342784D}">
      <dsp:nvSpPr>
        <dsp:cNvPr id="0" name=""/>
        <dsp:cNvSpPr/>
      </dsp:nvSpPr>
      <dsp:spPr>
        <a:xfrm>
          <a:off x="1235880" y="3099191"/>
          <a:ext cx="477081" cy="477081"/>
        </a:xfrm>
        <a:prstGeom prst="ellipse">
          <a:avLst/>
        </a:prstGeom>
        <a:solidFill>
          <a:srgbClr val="EB5E2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042DCD-7D6E-4B99-A617-5EACE18FE05E}">
      <dsp:nvSpPr>
        <dsp:cNvPr id="0" name=""/>
        <dsp:cNvSpPr/>
      </dsp:nvSpPr>
      <dsp:spPr>
        <a:xfrm rot="10800000">
          <a:off x="1474421" y="3718686"/>
          <a:ext cx="5380150" cy="477081"/>
        </a:xfrm>
        <a:prstGeom prst="homePlate">
          <a:avLst/>
        </a:prstGeom>
        <a:solidFill>
          <a:srgbClr val="0A42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380"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dirty="0"/>
            <a:t>Leaving In Action</a:t>
          </a:r>
        </a:p>
      </dsp:txBody>
      <dsp:txXfrm rot="10800000">
        <a:off x="1593691" y="3718686"/>
        <a:ext cx="5260880" cy="477081"/>
      </dsp:txXfrm>
    </dsp:sp>
    <dsp:sp modelId="{A064EABF-6F00-4F4E-9988-2DF9734C475F}">
      <dsp:nvSpPr>
        <dsp:cNvPr id="0" name=""/>
        <dsp:cNvSpPr/>
      </dsp:nvSpPr>
      <dsp:spPr>
        <a:xfrm>
          <a:off x="1235880" y="3718686"/>
          <a:ext cx="477081" cy="477081"/>
        </a:xfrm>
        <a:prstGeom prst="ellipse">
          <a:avLst/>
        </a:prstGeom>
        <a:solidFill>
          <a:srgbClr val="EB5E2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31FC1-97BA-DD47-93DA-2AAAD8D467BB}">
      <dsp:nvSpPr>
        <dsp:cNvPr id="0" name=""/>
        <dsp:cNvSpPr/>
      </dsp:nvSpPr>
      <dsp:spPr>
        <a:xfrm>
          <a:off x="0" y="341244"/>
          <a:ext cx="7886700" cy="743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Equal rights and equitable opportunities for all.</a:t>
          </a:r>
        </a:p>
      </dsp:txBody>
      <dsp:txXfrm>
        <a:off x="36296" y="377540"/>
        <a:ext cx="7814108" cy="670943"/>
      </dsp:txXfrm>
    </dsp:sp>
    <dsp:sp modelId="{33005EC6-74D4-4841-926B-01E4A3CF46C2}">
      <dsp:nvSpPr>
        <dsp:cNvPr id="0" name=""/>
        <dsp:cNvSpPr/>
      </dsp:nvSpPr>
      <dsp:spPr>
        <a:xfrm>
          <a:off x="0" y="1084779"/>
          <a:ext cx="7886700"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9370" rIns="220472" bIns="39370" numCol="1" spcCol="1270" anchor="t" anchorCtr="0">
          <a:noAutofit/>
        </a:bodyPr>
        <a:lstStyle/>
        <a:p>
          <a:pPr marL="228600" lvl="1" indent="-228600" algn="l" defTabSz="1066800">
            <a:lnSpc>
              <a:spcPct val="90000"/>
            </a:lnSpc>
            <a:spcBef>
              <a:spcPct val="0"/>
            </a:spcBef>
            <a:spcAft>
              <a:spcPct val="20000"/>
            </a:spcAft>
            <a:buNone/>
          </a:pPr>
          <a:endParaRPr lang="en-US" sz="2400" kern="1200" dirty="0"/>
        </a:p>
      </dsp:txBody>
      <dsp:txXfrm>
        <a:off x="0" y="1084779"/>
        <a:ext cx="7886700" cy="513360"/>
      </dsp:txXfrm>
    </dsp:sp>
    <dsp:sp modelId="{D3773D63-FFA1-144C-92A1-B934C6C099D6}">
      <dsp:nvSpPr>
        <dsp:cNvPr id="0" name=""/>
        <dsp:cNvSpPr/>
      </dsp:nvSpPr>
      <dsp:spPr>
        <a:xfrm>
          <a:off x="0" y="1598139"/>
          <a:ext cx="7886700" cy="743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Core principles of social justice:</a:t>
          </a:r>
        </a:p>
      </dsp:txBody>
      <dsp:txXfrm>
        <a:off x="36296" y="1634435"/>
        <a:ext cx="7814108" cy="670943"/>
      </dsp:txXfrm>
    </dsp:sp>
    <dsp:sp modelId="{F0563632-EE09-BE43-A98C-50C34EDB46D7}">
      <dsp:nvSpPr>
        <dsp:cNvPr id="0" name=""/>
        <dsp:cNvSpPr/>
      </dsp:nvSpPr>
      <dsp:spPr>
        <a:xfrm>
          <a:off x="0" y="2341674"/>
          <a:ext cx="7886700" cy="1668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Access</a:t>
          </a:r>
        </a:p>
        <a:p>
          <a:pPr marL="228600" lvl="1" indent="-228600" algn="l" defTabSz="1066800">
            <a:lnSpc>
              <a:spcPct val="90000"/>
            </a:lnSpc>
            <a:spcBef>
              <a:spcPct val="0"/>
            </a:spcBef>
            <a:spcAft>
              <a:spcPct val="20000"/>
            </a:spcAft>
            <a:buChar char="•"/>
          </a:pPr>
          <a:r>
            <a:rPr lang="en-US" sz="2400" kern="1200"/>
            <a:t>Rights</a:t>
          </a:r>
        </a:p>
        <a:p>
          <a:pPr marL="228600" lvl="1" indent="-228600" algn="l" defTabSz="1066800">
            <a:lnSpc>
              <a:spcPct val="90000"/>
            </a:lnSpc>
            <a:spcBef>
              <a:spcPct val="0"/>
            </a:spcBef>
            <a:spcAft>
              <a:spcPct val="20000"/>
            </a:spcAft>
            <a:buChar char="•"/>
          </a:pPr>
          <a:r>
            <a:rPr lang="en-US" sz="2400" kern="1200"/>
            <a:t>Participation</a:t>
          </a:r>
        </a:p>
        <a:p>
          <a:pPr marL="228600" lvl="1" indent="-228600" algn="l" defTabSz="1066800">
            <a:lnSpc>
              <a:spcPct val="90000"/>
            </a:lnSpc>
            <a:spcBef>
              <a:spcPct val="0"/>
            </a:spcBef>
            <a:spcAft>
              <a:spcPct val="20000"/>
            </a:spcAft>
            <a:buChar char="•"/>
          </a:pPr>
          <a:r>
            <a:rPr lang="en-US" sz="2400" kern="1200"/>
            <a:t>Equity</a:t>
          </a:r>
        </a:p>
      </dsp:txBody>
      <dsp:txXfrm>
        <a:off x="0" y="2341674"/>
        <a:ext cx="7886700" cy="16684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67797-DCF6-8145-BDC8-9BF405A918FC}">
      <dsp:nvSpPr>
        <dsp:cNvPr id="0" name=""/>
        <dsp:cNvSpPr/>
      </dsp:nvSpPr>
      <dsp:spPr>
        <a:xfrm>
          <a:off x="4731548" y="2374038"/>
          <a:ext cx="2915486" cy="2915486"/>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6235D63-9DD8-2047-B39B-03C65ED0E9C6}">
      <dsp:nvSpPr>
        <dsp:cNvPr id="0" name=""/>
        <dsp:cNvSpPr/>
      </dsp:nvSpPr>
      <dsp:spPr>
        <a:xfrm>
          <a:off x="4498309" y="1988841"/>
          <a:ext cx="3381964" cy="19575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0" i="0" kern="1200" dirty="0"/>
            <a:t>Intrapersonal</a:t>
          </a:r>
          <a:endParaRPr lang="en-US" sz="2800" kern="1200" dirty="0"/>
        </a:p>
      </dsp:txBody>
      <dsp:txXfrm>
        <a:off x="4498309" y="1988841"/>
        <a:ext cx="3381964" cy="1957540"/>
      </dsp:txXfrm>
    </dsp:sp>
    <dsp:sp modelId="{4EDA3C58-1682-2648-9658-D84655106537}">
      <dsp:nvSpPr>
        <dsp:cNvPr id="0" name=""/>
        <dsp:cNvSpPr/>
      </dsp:nvSpPr>
      <dsp:spPr>
        <a:xfrm>
          <a:off x="5840599" y="3179546"/>
          <a:ext cx="2915486" cy="2915486"/>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D0CFDC9-0031-D84C-BA50-D592C3DBB0DF}">
      <dsp:nvSpPr>
        <dsp:cNvPr id="0" name=""/>
        <dsp:cNvSpPr/>
      </dsp:nvSpPr>
      <dsp:spPr>
        <a:xfrm>
          <a:off x="7468436" y="3317835"/>
          <a:ext cx="3032105" cy="21241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0" i="0" kern="1200" dirty="0"/>
            <a:t>Interpersonal</a:t>
          </a:r>
          <a:endParaRPr lang="en-US" sz="2800" kern="1200" dirty="0"/>
        </a:p>
      </dsp:txBody>
      <dsp:txXfrm>
        <a:off x="7468436" y="3317835"/>
        <a:ext cx="3032105" cy="2124140"/>
      </dsp:txXfrm>
    </dsp:sp>
    <dsp:sp modelId="{329CE518-B6BA-5B41-8AC7-EBDCBD348DE6}">
      <dsp:nvSpPr>
        <dsp:cNvPr id="0" name=""/>
        <dsp:cNvSpPr/>
      </dsp:nvSpPr>
      <dsp:spPr>
        <a:xfrm>
          <a:off x="5417270" y="4484018"/>
          <a:ext cx="2915486" cy="2915486"/>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1F17951-94F2-B943-A3BA-9085F9558F9A}">
      <dsp:nvSpPr>
        <dsp:cNvPr id="0" name=""/>
        <dsp:cNvSpPr/>
      </dsp:nvSpPr>
      <dsp:spPr>
        <a:xfrm>
          <a:off x="6831948" y="5513563"/>
          <a:ext cx="3032105" cy="21241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0" i="0" kern="1200" dirty="0"/>
            <a:t>Institutional</a:t>
          </a:r>
          <a:endParaRPr lang="en-US" sz="2800" kern="1200" dirty="0"/>
        </a:p>
      </dsp:txBody>
      <dsp:txXfrm>
        <a:off x="6831948" y="5513563"/>
        <a:ext cx="3032105" cy="2124140"/>
      </dsp:txXfrm>
    </dsp:sp>
    <dsp:sp modelId="{A1CDFD07-53B8-EC4B-9ED6-E30525EFB2C8}">
      <dsp:nvSpPr>
        <dsp:cNvPr id="0" name=""/>
        <dsp:cNvSpPr/>
      </dsp:nvSpPr>
      <dsp:spPr>
        <a:xfrm>
          <a:off x="4045825" y="4484018"/>
          <a:ext cx="2915486" cy="2915486"/>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2D89168-8368-7149-A087-409545515348}">
      <dsp:nvSpPr>
        <dsp:cNvPr id="0" name=""/>
        <dsp:cNvSpPr/>
      </dsp:nvSpPr>
      <dsp:spPr>
        <a:xfrm>
          <a:off x="2882626" y="5575206"/>
          <a:ext cx="3032105" cy="21241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0" i="0" kern="1200" dirty="0"/>
            <a:t>Community</a:t>
          </a:r>
          <a:endParaRPr lang="en-US" sz="2800" kern="1200" dirty="0"/>
        </a:p>
      </dsp:txBody>
      <dsp:txXfrm>
        <a:off x="2882626" y="5575206"/>
        <a:ext cx="3032105" cy="2124140"/>
      </dsp:txXfrm>
    </dsp:sp>
    <dsp:sp modelId="{A30B871D-1198-C745-B8B7-41B477CAD34F}">
      <dsp:nvSpPr>
        <dsp:cNvPr id="0" name=""/>
        <dsp:cNvSpPr/>
      </dsp:nvSpPr>
      <dsp:spPr>
        <a:xfrm>
          <a:off x="3622497" y="3179546"/>
          <a:ext cx="2915486" cy="2915486"/>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93CBDAA-59C9-4546-BAF5-9D6E9F85925F}">
      <dsp:nvSpPr>
        <dsp:cNvPr id="0" name=""/>
        <dsp:cNvSpPr/>
      </dsp:nvSpPr>
      <dsp:spPr>
        <a:xfrm>
          <a:off x="2307447" y="3261651"/>
          <a:ext cx="3032105" cy="21241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0" i="0" kern="1200" dirty="0"/>
            <a:t>Systemic</a:t>
          </a:r>
          <a:endParaRPr lang="en-US" sz="2800" kern="1200" dirty="0"/>
        </a:p>
      </dsp:txBody>
      <dsp:txXfrm>
        <a:off x="2307447" y="3261651"/>
        <a:ext cx="3032105" cy="21241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16BA6-6FAF-FD4B-8C29-00D970CF311B}">
      <dsp:nvSpPr>
        <dsp:cNvPr id="0" name=""/>
        <dsp:cNvSpPr/>
      </dsp:nvSpPr>
      <dsp:spPr>
        <a:xfrm>
          <a:off x="974870" y="4355"/>
          <a:ext cx="2747988" cy="164879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No Social Justice = No Mental Wellbeing</a:t>
          </a:r>
        </a:p>
      </dsp:txBody>
      <dsp:txXfrm>
        <a:off x="974870" y="4355"/>
        <a:ext cx="2747988" cy="1648793"/>
      </dsp:txXfrm>
    </dsp:sp>
    <dsp:sp modelId="{7667FD91-C783-1E49-B128-885EBFEA93F3}">
      <dsp:nvSpPr>
        <dsp:cNvPr id="0" name=""/>
        <dsp:cNvSpPr/>
      </dsp:nvSpPr>
      <dsp:spPr>
        <a:xfrm>
          <a:off x="974870" y="1927947"/>
          <a:ext cx="2747988" cy="164879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Inequalities, Inequities</a:t>
          </a:r>
        </a:p>
      </dsp:txBody>
      <dsp:txXfrm>
        <a:off x="974870" y="1927947"/>
        <a:ext cx="2747988" cy="1648793"/>
      </dsp:txXfrm>
    </dsp:sp>
    <dsp:sp modelId="{6F09DA72-5554-634C-A3B5-127E7F5A247D}">
      <dsp:nvSpPr>
        <dsp:cNvPr id="0" name=""/>
        <dsp:cNvSpPr/>
      </dsp:nvSpPr>
      <dsp:spPr>
        <a:xfrm>
          <a:off x="974870" y="3851539"/>
          <a:ext cx="2747988" cy="164879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dirty="0"/>
            <a:t>Piece-Meal, Transactional or Inauthentic Change</a:t>
          </a:r>
          <a:endParaRPr lang="en-US" sz="2500" kern="1200" dirty="0"/>
        </a:p>
      </dsp:txBody>
      <dsp:txXfrm>
        <a:off x="974870" y="3851539"/>
        <a:ext cx="2747988" cy="16487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B2ECA-9953-F240-8560-F05B4AF960DF}">
      <dsp:nvSpPr>
        <dsp:cNvPr id="0" name=""/>
        <dsp:cNvSpPr/>
      </dsp:nvSpPr>
      <dsp:spPr>
        <a:xfrm>
          <a:off x="0" y="90529"/>
          <a:ext cx="4358346" cy="174790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0" i="0" kern="1200" dirty="0"/>
            <a:t>Social Justice</a:t>
          </a:r>
          <a:endParaRPr lang="en-US" sz="4400" kern="1200" dirty="0"/>
        </a:p>
      </dsp:txBody>
      <dsp:txXfrm>
        <a:off x="85326" y="175855"/>
        <a:ext cx="4187694" cy="1577254"/>
      </dsp:txXfrm>
    </dsp:sp>
    <dsp:sp modelId="{DFBA6C30-5418-C240-9B59-1E64AA2C8A5A}">
      <dsp:nvSpPr>
        <dsp:cNvPr id="0" name=""/>
        <dsp:cNvSpPr/>
      </dsp:nvSpPr>
      <dsp:spPr>
        <a:xfrm>
          <a:off x="0" y="1965156"/>
          <a:ext cx="4358346" cy="174790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Equity</a:t>
          </a:r>
        </a:p>
      </dsp:txBody>
      <dsp:txXfrm>
        <a:off x="85326" y="2050482"/>
        <a:ext cx="4187694" cy="1577254"/>
      </dsp:txXfrm>
    </dsp:sp>
    <dsp:sp modelId="{4268F117-2EBB-C245-BFD5-C1CA468FC065}">
      <dsp:nvSpPr>
        <dsp:cNvPr id="0" name=""/>
        <dsp:cNvSpPr/>
      </dsp:nvSpPr>
      <dsp:spPr>
        <a:xfrm>
          <a:off x="0" y="3839782"/>
          <a:ext cx="4358346" cy="174790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0" i="0" kern="1200" dirty="0"/>
            <a:t>Transformational Change</a:t>
          </a:r>
          <a:endParaRPr lang="en-US" sz="4400" kern="1200" dirty="0"/>
        </a:p>
      </dsp:txBody>
      <dsp:txXfrm>
        <a:off x="85326" y="3925108"/>
        <a:ext cx="4187694" cy="15772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7338B-96D6-7C4F-9C2B-E2E2EF6DF020}">
      <dsp:nvSpPr>
        <dsp:cNvPr id="0" name=""/>
        <dsp:cNvSpPr/>
      </dsp:nvSpPr>
      <dsp:spPr>
        <a:xfrm>
          <a:off x="0" y="653180"/>
          <a:ext cx="5000124" cy="1033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0304BFF-9A6D-A044-AF82-E967C56A909D}">
      <dsp:nvSpPr>
        <dsp:cNvPr id="0" name=""/>
        <dsp:cNvSpPr/>
      </dsp:nvSpPr>
      <dsp:spPr>
        <a:xfrm>
          <a:off x="238043" y="48020"/>
          <a:ext cx="4760855" cy="1210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2295" tIns="0" rIns="132295" bIns="0" numCol="1" spcCol="1270" anchor="ctr" anchorCtr="0">
          <a:noAutofit/>
        </a:bodyPr>
        <a:lstStyle/>
        <a:p>
          <a:pPr marL="0" lvl="0" indent="0" algn="l" defTabSz="1555750">
            <a:lnSpc>
              <a:spcPct val="90000"/>
            </a:lnSpc>
            <a:spcBef>
              <a:spcPct val="0"/>
            </a:spcBef>
            <a:spcAft>
              <a:spcPct val="35000"/>
            </a:spcAft>
            <a:buNone/>
          </a:pPr>
          <a:r>
            <a:rPr lang="en-US" sz="3500" b="0" i="0" kern="1200" dirty="0"/>
            <a:t>Access</a:t>
          </a:r>
          <a:endParaRPr lang="en-US" sz="3500" kern="1200" dirty="0"/>
        </a:p>
      </dsp:txBody>
      <dsp:txXfrm>
        <a:off x="297126" y="107103"/>
        <a:ext cx="4642689" cy="1092154"/>
      </dsp:txXfrm>
    </dsp:sp>
    <dsp:sp modelId="{DC74BE8E-F239-E346-A0EF-9F7D0590441C}">
      <dsp:nvSpPr>
        <dsp:cNvPr id="0" name=""/>
        <dsp:cNvSpPr/>
      </dsp:nvSpPr>
      <dsp:spPr>
        <a:xfrm>
          <a:off x="0" y="2512940"/>
          <a:ext cx="5000124" cy="10332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EB00317-1F3E-8A48-8EED-793769F716A7}">
      <dsp:nvSpPr>
        <dsp:cNvPr id="0" name=""/>
        <dsp:cNvSpPr/>
      </dsp:nvSpPr>
      <dsp:spPr>
        <a:xfrm>
          <a:off x="238043" y="1907780"/>
          <a:ext cx="4760855" cy="12103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2295" tIns="0" rIns="132295" bIns="0" numCol="1" spcCol="1270" anchor="ctr" anchorCtr="0">
          <a:noAutofit/>
        </a:bodyPr>
        <a:lstStyle/>
        <a:p>
          <a:pPr marL="0" lvl="0" indent="0" algn="l" defTabSz="1555750">
            <a:lnSpc>
              <a:spcPct val="90000"/>
            </a:lnSpc>
            <a:spcBef>
              <a:spcPct val="0"/>
            </a:spcBef>
            <a:spcAft>
              <a:spcPct val="35000"/>
            </a:spcAft>
            <a:buNone/>
          </a:pPr>
          <a:r>
            <a:rPr lang="en-US" sz="3500" b="0" i="0" kern="1200" dirty="0"/>
            <a:t>Rights</a:t>
          </a:r>
          <a:endParaRPr lang="en-US" sz="3500" kern="1200" dirty="0"/>
        </a:p>
      </dsp:txBody>
      <dsp:txXfrm>
        <a:off x="297126" y="1966863"/>
        <a:ext cx="4642689" cy="1092154"/>
      </dsp:txXfrm>
    </dsp:sp>
    <dsp:sp modelId="{61F711B4-290F-B646-9466-078C26940511}">
      <dsp:nvSpPr>
        <dsp:cNvPr id="0" name=""/>
        <dsp:cNvSpPr/>
      </dsp:nvSpPr>
      <dsp:spPr>
        <a:xfrm>
          <a:off x="0" y="4372700"/>
          <a:ext cx="5000124" cy="10332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66F2AF7-811A-DB47-86B7-A55DE5742DDB}">
      <dsp:nvSpPr>
        <dsp:cNvPr id="0" name=""/>
        <dsp:cNvSpPr/>
      </dsp:nvSpPr>
      <dsp:spPr>
        <a:xfrm>
          <a:off x="238043" y="3767540"/>
          <a:ext cx="4760855" cy="12103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2295" tIns="0" rIns="132295" bIns="0" numCol="1" spcCol="1270" anchor="ctr" anchorCtr="0">
          <a:noAutofit/>
        </a:bodyPr>
        <a:lstStyle/>
        <a:p>
          <a:pPr marL="0" lvl="0" indent="0" algn="l" defTabSz="1555750">
            <a:lnSpc>
              <a:spcPct val="90000"/>
            </a:lnSpc>
            <a:spcBef>
              <a:spcPct val="0"/>
            </a:spcBef>
            <a:spcAft>
              <a:spcPct val="35000"/>
            </a:spcAft>
            <a:buNone/>
          </a:pPr>
          <a:r>
            <a:rPr lang="en-US" sz="3500" kern="1200" dirty="0"/>
            <a:t>Participation</a:t>
          </a:r>
        </a:p>
      </dsp:txBody>
      <dsp:txXfrm>
        <a:off x="297126" y="3826623"/>
        <a:ext cx="4642689" cy="10921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7338B-96D6-7C4F-9C2B-E2E2EF6DF020}">
      <dsp:nvSpPr>
        <dsp:cNvPr id="0" name=""/>
        <dsp:cNvSpPr/>
      </dsp:nvSpPr>
      <dsp:spPr>
        <a:xfrm>
          <a:off x="0" y="956659"/>
          <a:ext cx="5184598" cy="882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0304BFF-9A6D-A044-AF82-E967C56A909D}">
      <dsp:nvSpPr>
        <dsp:cNvPr id="0" name=""/>
        <dsp:cNvSpPr/>
      </dsp:nvSpPr>
      <dsp:spPr>
        <a:xfrm>
          <a:off x="246825" y="440059"/>
          <a:ext cx="4936502" cy="10332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76" tIns="0" rIns="137176" bIns="0" numCol="1" spcCol="1270" anchor="ctr" anchorCtr="0">
          <a:noAutofit/>
        </a:bodyPr>
        <a:lstStyle/>
        <a:p>
          <a:pPr marL="0" lvl="0" indent="0" algn="l" defTabSz="1555750">
            <a:lnSpc>
              <a:spcPct val="90000"/>
            </a:lnSpc>
            <a:spcBef>
              <a:spcPct val="0"/>
            </a:spcBef>
            <a:spcAft>
              <a:spcPct val="35000"/>
            </a:spcAft>
            <a:buNone/>
          </a:pPr>
          <a:r>
            <a:rPr lang="en-US" sz="3500" b="0" i="0" kern="1200" dirty="0"/>
            <a:t>Anti-Supremacy</a:t>
          </a:r>
          <a:endParaRPr lang="en-US" sz="3500" kern="1200" dirty="0"/>
        </a:p>
      </dsp:txBody>
      <dsp:txXfrm>
        <a:off x="297262" y="490496"/>
        <a:ext cx="4835628" cy="932326"/>
      </dsp:txXfrm>
    </dsp:sp>
    <dsp:sp modelId="{DC74BE8E-F239-E346-A0EF-9F7D0590441C}">
      <dsp:nvSpPr>
        <dsp:cNvPr id="0" name=""/>
        <dsp:cNvSpPr/>
      </dsp:nvSpPr>
      <dsp:spPr>
        <a:xfrm>
          <a:off x="0" y="2544259"/>
          <a:ext cx="5184598" cy="8820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EB00317-1F3E-8A48-8EED-793769F716A7}">
      <dsp:nvSpPr>
        <dsp:cNvPr id="0" name=""/>
        <dsp:cNvSpPr/>
      </dsp:nvSpPr>
      <dsp:spPr>
        <a:xfrm>
          <a:off x="246825" y="2027660"/>
          <a:ext cx="4936502" cy="10332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76" tIns="0" rIns="137176" bIns="0" numCol="1" spcCol="1270" anchor="ctr" anchorCtr="0">
          <a:noAutofit/>
        </a:bodyPr>
        <a:lstStyle/>
        <a:p>
          <a:pPr marL="0" lvl="0" indent="0" algn="l" defTabSz="1555750">
            <a:lnSpc>
              <a:spcPct val="90000"/>
            </a:lnSpc>
            <a:spcBef>
              <a:spcPct val="0"/>
            </a:spcBef>
            <a:spcAft>
              <a:spcPct val="35000"/>
            </a:spcAft>
            <a:buNone/>
          </a:pPr>
          <a:r>
            <a:rPr lang="en-US" sz="3500" b="0" i="0" kern="1200" dirty="0"/>
            <a:t>Laws, Policies, Goals</a:t>
          </a:r>
          <a:endParaRPr lang="en-US" sz="3500" kern="1200" dirty="0"/>
        </a:p>
      </dsp:txBody>
      <dsp:txXfrm>
        <a:off x="297262" y="2078097"/>
        <a:ext cx="4835628" cy="932326"/>
      </dsp:txXfrm>
    </dsp:sp>
    <dsp:sp modelId="{61F711B4-290F-B646-9466-078C26940511}">
      <dsp:nvSpPr>
        <dsp:cNvPr id="0" name=""/>
        <dsp:cNvSpPr/>
      </dsp:nvSpPr>
      <dsp:spPr>
        <a:xfrm>
          <a:off x="0" y="4131860"/>
          <a:ext cx="5184598" cy="8820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66F2AF7-811A-DB47-86B7-A55DE5742DDB}">
      <dsp:nvSpPr>
        <dsp:cNvPr id="0" name=""/>
        <dsp:cNvSpPr/>
      </dsp:nvSpPr>
      <dsp:spPr>
        <a:xfrm>
          <a:off x="246825" y="3615260"/>
          <a:ext cx="4936502" cy="103320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76" tIns="0" rIns="137176" bIns="0" numCol="1" spcCol="1270" anchor="ctr" anchorCtr="0">
          <a:noAutofit/>
        </a:bodyPr>
        <a:lstStyle/>
        <a:p>
          <a:pPr marL="0" lvl="0" indent="0" algn="l" defTabSz="1555750">
            <a:lnSpc>
              <a:spcPct val="90000"/>
            </a:lnSpc>
            <a:spcBef>
              <a:spcPct val="0"/>
            </a:spcBef>
            <a:spcAft>
              <a:spcPct val="35000"/>
            </a:spcAft>
            <a:buNone/>
          </a:pPr>
          <a:r>
            <a:rPr lang="en-US" sz="3500" b="0" i="0" kern="1200" dirty="0"/>
            <a:t>Norms, Culture, Behavior</a:t>
          </a:r>
          <a:endParaRPr lang="en-US" sz="3500" kern="1200" dirty="0"/>
        </a:p>
      </dsp:txBody>
      <dsp:txXfrm>
        <a:off x="297262" y="3665697"/>
        <a:ext cx="4835628" cy="9323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7338B-96D6-7C4F-9C2B-E2E2EF6DF020}">
      <dsp:nvSpPr>
        <dsp:cNvPr id="0" name=""/>
        <dsp:cNvSpPr/>
      </dsp:nvSpPr>
      <dsp:spPr>
        <a:xfrm>
          <a:off x="0" y="653180"/>
          <a:ext cx="5819720" cy="1033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0304BFF-9A6D-A044-AF82-E967C56A909D}">
      <dsp:nvSpPr>
        <dsp:cNvPr id="0" name=""/>
        <dsp:cNvSpPr/>
      </dsp:nvSpPr>
      <dsp:spPr>
        <a:xfrm>
          <a:off x="288144" y="48020"/>
          <a:ext cx="5528464" cy="1210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3980" tIns="0" rIns="153980" bIns="0" numCol="1" spcCol="1270" anchor="ctr" anchorCtr="0">
          <a:noAutofit/>
        </a:bodyPr>
        <a:lstStyle/>
        <a:p>
          <a:pPr marL="0" lvl="0" indent="0" algn="l" defTabSz="1555750">
            <a:lnSpc>
              <a:spcPct val="90000"/>
            </a:lnSpc>
            <a:spcBef>
              <a:spcPct val="0"/>
            </a:spcBef>
            <a:spcAft>
              <a:spcPct val="35000"/>
            </a:spcAft>
            <a:buNone/>
          </a:pPr>
          <a:r>
            <a:rPr lang="en-US" sz="3500" b="0" i="0" kern="1200" dirty="0"/>
            <a:t>Down, Mid, Upstream</a:t>
          </a:r>
          <a:endParaRPr lang="en-US" sz="3500" kern="1200" dirty="0"/>
        </a:p>
      </dsp:txBody>
      <dsp:txXfrm>
        <a:off x="347227" y="107103"/>
        <a:ext cx="5410298" cy="1092154"/>
      </dsp:txXfrm>
    </dsp:sp>
    <dsp:sp modelId="{DC74BE8E-F239-E346-A0EF-9F7D0590441C}">
      <dsp:nvSpPr>
        <dsp:cNvPr id="0" name=""/>
        <dsp:cNvSpPr/>
      </dsp:nvSpPr>
      <dsp:spPr>
        <a:xfrm>
          <a:off x="0" y="2512940"/>
          <a:ext cx="5819720" cy="10332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EB00317-1F3E-8A48-8EED-793769F716A7}">
      <dsp:nvSpPr>
        <dsp:cNvPr id="0" name=""/>
        <dsp:cNvSpPr/>
      </dsp:nvSpPr>
      <dsp:spPr>
        <a:xfrm>
          <a:off x="277061" y="1907780"/>
          <a:ext cx="5541231" cy="12103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3980" tIns="0" rIns="153980" bIns="0" numCol="1" spcCol="1270" anchor="ctr" anchorCtr="0">
          <a:noAutofit/>
        </a:bodyPr>
        <a:lstStyle/>
        <a:p>
          <a:pPr marL="0" lvl="0" indent="0" algn="l" defTabSz="1555750">
            <a:lnSpc>
              <a:spcPct val="90000"/>
            </a:lnSpc>
            <a:spcBef>
              <a:spcPct val="0"/>
            </a:spcBef>
            <a:spcAft>
              <a:spcPct val="35000"/>
            </a:spcAft>
            <a:buNone/>
          </a:pPr>
          <a:r>
            <a:rPr lang="en-US" sz="3500" b="0" i="0" kern="1200" dirty="0"/>
            <a:t>Formal, Adaptive, Emergent</a:t>
          </a:r>
          <a:endParaRPr lang="en-US" sz="3500" kern="1200" dirty="0"/>
        </a:p>
      </dsp:txBody>
      <dsp:txXfrm>
        <a:off x="336144" y="1966863"/>
        <a:ext cx="5423065" cy="1092154"/>
      </dsp:txXfrm>
    </dsp:sp>
    <dsp:sp modelId="{61F711B4-290F-B646-9466-078C26940511}">
      <dsp:nvSpPr>
        <dsp:cNvPr id="0" name=""/>
        <dsp:cNvSpPr/>
      </dsp:nvSpPr>
      <dsp:spPr>
        <a:xfrm>
          <a:off x="0" y="4372700"/>
          <a:ext cx="5819720" cy="10332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66F2AF7-811A-DB47-86B7-A55DE5742DDB}">
      <dsp:nvSpPr>
        <dsp:cNvPr id="0" name=""/>
        <dsp:cNvSpPr/>
      </dsp:nvSpPr>
      <dsp:spPr>
        <a:xfrm>
          <a:off x="277061" y="3767540"/>
          <a:ext cx="5541231" cy="12103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3980" tIns="0" rIns="153980" bIns="0" numCol="1" spcCol="1270" anchor="ctr" anchorCtr="0">
          <a:noAutofit/>
        </a:bodyPr>
        <a:lstStyle/>
        <a:p>
          <a:pPr marL="0" lvl="0" indent="0" algn="l" defTabSz="1555750">
            <a:lnSpc>
              <a:spcPct val="90000"/>
            </a:lnSpc>
            <a:spcBef>
              <a:spcPct val="0"/>
            </a:spcBef>
            <a:spcAft>
              <a:spcPct val="35000"/>
            </a:spcAft>
            <a:buNone/>
          </a:pPr>
          <a:r>
            <a:rPr lang="en-US" sz="3500" b="0" i="0" kern="1200" dirty="0"/>
            <a:t>Holistic, Lasting</a:t>
          </a:r>
          <a:endParaRPr lang="en-US" sz="3500" kern="1200" dirty="0"/>
        </a:p>
      </dsp:txBody>
      <dsp:txXfrm>
        <a:off x="336144" y="3826623"/>
        <a:ext cx="5423065" cy="109215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503842-524D-5A45-BB99-DEF51E06E835}" type="datetimeFigureOut">
              <a:rPr lang="en-US" smtClean="0"/>
              <a:t>4/22/2022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551053-9AE2-7B46-95C5-30A11EB8A5EB}" type="slidenum">
              <a:rPr lang="en-US" smtClean="0"/>
              <a:t>‹#›</a:t>
            </a:fld>
            <a:endParaRPr lang="en-US"/>
          </a:p>
        </p:txBody>
      </p:sp>
    </p:spTree>
    <p:extLst>
      <p:ext uri="{BB962C8B-B14F-4D97-AF65-F5344CB8AC3E}">
        <p14:creationId xmlns:p14="http://schemas.microsoft.com/office/powerpoint/2010/main" val="52045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Flannery:</a:t>
            </a:r>
          </a:p>
          <a:p>
            <a:pPr marL="171450" indent="-171450">
              <a:buFont typeface="Arial" panose="020B0604020202020204" pitchFamily="34" charset="0"/>
              <a:buChar char="•"/>
            </a:pPr>
            <a:r>
              <a:rPr lang="en-US" dirty="0"/>
              <a:t>Welcome</a:t>
            </a:r>
          </a:p>
          <a:p>
            <a:pPr marL="171450" indent="-171450">
              <a:buFont typeface="Arial" panose="020B0604020202020204" pitchFamily="34" charset="0"/>
              <a:buChar char="•"/>
            </a:pPr>
            <a:r>
              <a:rPr lang="en-US" dirty="0"/>
              <a:t>Agenda for today:</a:t>
            </a:r>
          </a:p>
          <a:p>
            <a:pPr lvl="1"/>
            <a:r>
              <a:rPr lang="en-US" dirty="0"/>
              <a:t>1. Introduce today's facilitators</a:t>
            </a:r>
            <a:endParaRPr lang="en-US" dirty="0">
              <a:cs typeface="Calibri" panose="020F0502020204030204"/>
            </a:endParaRPr>
          </a:p>
          <a:p>
            <a:pPr lvl="1"/>
            <a:r>
              <a:rPr lang="en-US" dirty="0"/>
              <a:t>2. Talk about why we at the National Council for Mental Wellbeing feel this work is important, and hear from you all about why this work is important to you</a:t>
            </a:r>
            <a:endParaRPr lang="en-US" dirty="0">
              <a:cs typeface="Calibri"/>
            </a:endParaRPr>
          </a:p>
          <a:p>
            <a:pPr lvl="1">
              <a:buFont typeface="Arial" panose="020B0604020202020204" pitchFamily="34" charset="0"/>
            </a:pPr>
            <a:r>
              <a:rPr lang="en-US" dirty="0"/>
              <a:t>3. Give an overview of the Social Justice Leadership Academy program. 4/5. Jeanne will present on core principles of social justice, the relationship between equity and mental wellbeing, and how to address barriers to creating lasting change. </a:t>
            </a:r>
          </a:p>
          <a:p>
            <a:pPr marL="457200" lvl="1" indent="0">
              <a:buFont typeface="Arial" panose="020B0604020202020204" pitchFamily="34" charset="0"/>
              <a:buNone/>
            </a:pPr>
            <a:r>
              <a:rPr lang="en-US" dirty="0"/>
              <a:t>6. We’ll highlight some upcoming events in the SJLA learning series</a:t>
            </a:r>
          </a:p>
          <a:p>
            <a:pPr marL="457200" lvl="1" indent="0">
              <a:buFont typeface="Arial" panose="020B0604020202020204" pitchFamily="34" charset="0"/>
              <a:buNone/>
            </a:pPr>
            <a:r>
              <a:rPr lang="en-US" dirty="0"/>
              <a:t>7. We’ll close with some next steps and activities you all can take to further your learning today. </a:t>
            </a:r>
          </a:p>
          <a:p>
            <a:pPr marL="457200" lvl="1" indent="0">
              <a:buFont typeface="Arial" panose="020B0604020202020204" pitchFamily="34" charset="0"/>
              <a:buNone/>
            </a:pPr>
            <a:endParaRPr lang="en-US" dirty="0"/>
          </a:p>
          <a:p>
            <a:pPr marL="457200" lvl="1" indent="0">
              <a:buFont typeface="Arial" panose="020B0604020202020204" pitchFamily="34" charset="0"/>
              <a:buNone/>
            </a:pPr>
            <a:r>
              <a:rPr lang="en-US" dirty="0"/>
              <a:t>We will be sharing these slides with you all following the session. </a:t>
            </a:r>
          </a:p>
        </p:txBody>
      </p:sp>
      <p:sp>
        <p:nvSpPr>
          <p:cNvPr id="4" name="Slide Number Placeholder 3"/>
          <p:cNvSpPr>
            <a:spLocks noGrp="1"/>
          </p:cNvSpPr>
          <p:nvPr>
            <p:ph type="sldNum" sz="quarter" idx="5"/>
          </p:nvPr>
        </p:nvSpPr>
        <p:spPr/>
        <p:txBody>
          <a:bodyPr/>
          <a:lstStyle/>
          <a:p>
            <a:fld id="{D6551053-9AE2-7B46-95C5-30A11EB8A5EB}" type="slidenum">
              <a:rPr lang="en-US" smtClean="0"/>
              <a:t>2</a:t>
            </a:fld>
            <a:endParaRPr lang="en-US"/>
          </a:p>
        </p:txBody>
      </p:sp>
    </p:spTree>
    <p:extLst>
      <p:ext uri="{BB962C8B-B14F-4D97-AF65-F5344CB8AC3E}">
        <p14:creationId xmlns:p14="http://schemas.microsoft.com/office/powerpoint/2010/main" val="1730998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Jeanne</a:t>
            </a:r>
          </a:p>
          <a:p>
            <a:endParaRPr lang="en-US" dirty="0"/>
          </a:p>
          <a:p>
            <a:r>
              <a:rPr lang="en-US" dirty="0"/>
              <a:t>Workbook, p. 21</a:t>
            </a:r>
          </a:p>
        </p:txBody>
      </p:sp>
      <p:sp>
        <p:nvSpPr>
          <p:cNvPr id="4" name="Slide Number Placeholder 3"/>
          <p:cNvSpPr>
            <a:spLocks noGrp="1"/>
          </p:cNvSpPr>
          <p:nvPr>
            <p:ph type="sldNum" sz="quarter" idx="5"/>
          </p:nvPr>
        </p:nvSpPr>
        <p:spPr/>
        <p:txBody>
          <a:bodyPr/>
          <a:lstStyle/>
          <a:p>
            <a:fld id="{D6551053-9AE2-7B46-95C5-30A11EB8A5EB}" type="slidenum">
              <a:rPr lang="en-US" smtClean="0"/>
              <a:t>11</a:t>
            </a:fld>
            <a:endParaRPr lang="en-US"/>
          </a:p>
        </p:txBody>
      </p:sp>
    </p:spTree>
    <p:extLst>
      <p:ext uri="{BB962C8B-B14F-4D97-AF65-F5344CB8AC3E}">
        <p14:creationId xmlns:p14="http://schemas.microsoft.com/office/powerpoint/2010/main" val="3528559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Jeanne</a:t>
            </a:r>
          </a:p>
        </p:txBody>
      </p:sp>
      <p:sp>
        <p:nvSpPr>
          <p:cNvPr id="4" name="Slide Number Placeholder 3"/>
          <p:cNvSpPr>
            <a:spLocks noGrp="1"/>
          </p:cNvSpPr>
          <p:nvPr>
            <p:ph type="sldNum" sz="quarter" idx="5"/>
          </p:nvPr>
        </p:nvSpPr>
        <p:spPr/>
        <p:txBody>
          <a:bodyPr/>
          <a:lstStyle/>
          <a:p>
            <a:fld id="{D6551053-9AE2-7B46-95C5-30A11EB8A5EB}" type="slidenum">
              <a:rPr lang="en-US" smtClean="0"/>
              <a:t>12</a:t>
            </a:fld>
            <a:endParaRPr lang="en-US"/>
          </a:p>
        </p:txBody>
      </p:sp>
    </p:spTree>
    <p:extLst>
      <p:ext uri="{BB962C8B-B14F-4D97-AF65-F5344CB8AC3E}">
        <p14:creationId xmlns:p14="http://schemas.microsoft.com/office/powerpoint/2010/main" val="4173483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Jeanne</a:t>
            </a:r>
          </a:p>
        </p:txBody>
      </p:sp>
      <p:sp>
        <p:nvSpPr>
          <p:cNvPr id="4" name="Slide Number Placeholder 3"/>
          <p:cNvSpPr>
            <a:spLocks noGrp="1"/>
          </p:cNvSpPr>
          <p:nvPr>
            <p:ph type="sldNum" sz="quarter" idx="5"/>
          </p:nvPr>
        </p:nvSpPr>
        <p:spPr/>
        <p:txBody>
          <a:bodyPr/>
          <a:lstStyle/>
          <a:p>
            <a:fld id="{D6551053-9AE2-7B46-95C5-30A11EB8A5EB}" type="slidenum">
              <a:rPr lang="en-US" smtClean="0"/>
              <a:t>13</a:t>
            </a:fld>
            <a:endParaRPr lang="en-US"/>
          </a:p>
        </p:txBody>
      </p:sp>
    </p:spTree>
    <p:extLst>
      <p:ext uri="{BB962C8B-B14F-4D97-AF65-F5344CB8AC3E}">
        <p14:creationId xmlns:p14="http://schemas.microsoft.com/office/powerpoint/2010/main" val="1220725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Jeanne</a:t>
            </a:r>
          </a:p>
        </p:txBody>
      </p:sp>
      <p:sp>
        <p:nvSpPr>
          <p:cNvPr id="4" name="Slide Number Placeholder 3"/>
          <p:cNvSpPr>
            <a:spLocks noGrp="1"/>
          </p:cNvSpPr>
          <p:nvPr>
            <p:ph type="sldNum" sz="quarter" idx="5"/>
          </p:nvPr>
        </p:nvSpPr>
        <p:spPr/>
        <p:txBody>
          <a:bodyPr/>
          <a:lstStyle/>
          <a:p>
            <a:fld id="{D6551053-9AE2-7B46-95C5-30A11EB8A5EB}" type="slidenum">
              <a:rPr lang="en-US" smtClean="0"/>
              <a:t>14</a:t>
            </a:fld>
            <a:endParaRPr lang="en-US"/>
          </a:p>
        </p:txBody>
      </p:sp>
    </p:spTree>
    <p:extLst>
      <p:ext uri="{BB962C8B-B14F-4D97-AF65-F5344CB8AC3E}">
        <p14:creationId xmlns:p14="http://schemas.microsoft.com/office/powerpoint/2010/main" val="3711673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Jeanne</a:t>
            </a:r>
          </a:p>
        </p:txBody>
      </p:sp>
      <p:sp>
        <p:nvSpPr>
          <p:cNvPr id="4" name="Slide Number Placeholder 3"/>
          <p:cNvSpPr>
            <a:spLocks noGrp="1"/>
          </p:cNvSpPr>
          <p:nvPr>
            <p:ph type="sldNum" sz="quarter" idx="5"/>
          </p:nvPr>
        </p:nvSpPr>
        <p:spPr/>
        <p:txBody>
          <a:bodyPr/>
          <a:lstStyle/>
          <a:p>
            <a:fld id="{D6551053-9AE2-7B46-95C5-30A11EB8A5EB}" type="slidenum">
              <a:rPr lang="en-US" smtClean="0"/>
              <a:t>15</a:t>
            </a:fld>
            <a:endParaRPr lang="en-US"/>
          </a:p>
        </p:txBody>
      </p:sp>
    </p:spTree>
    <p:extLst>
      <p:ext uri="{BB962C8B-B14F-4D97-AF65-F5344CB8AC3E}">
        <p14:creationId xmlns:p14="http://schemas.microsoft.com/office/powerpoint/2010/main" val="1522411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Jeanne</a:t>
            </a:r>
          </a:p>
        </p:txBody>
      </p:sp>
      <p:sp>
        <p:nvSpPr>
          <p:cNvPr id="4" name="Slide Number Placeholder 3"/>
          <p:cNvSpPr>
            <a:spLocks noGrp="1"/>
          </p:cNvSpPr>
          <p:nvPr>
            <p:ph type="sldNum" sz="quarter" idx="5"/>
          </p:nvPr>
        </p:nvSpPr>
        <p:spPr/>
        <p:txBody>
          <a:bodyPr/>
          <a:lstStyle/>
          <a:p>
            <a:fld id="{D6551053-9AE2-7B46-95C5-30A11EB8A5EB}" type="slidenum">
              <a:rPr lang="en-US" smtClean="0"/>
              <a:t>16</a:t>
            </a:fld>
            <a:endParaRPr lang="en-US"/>
          </a:p>
        </p:txBody>
      </p:sp>
    </p:spTree>
    <p:extLst>
      <p:ext uri="{BB962C8B-B14F-4D97-AF65-F5344CB8AC3E}">
        <p14:creationId xmlns:p14="http://schemas.microsoft.com/office/powerpoint/2010/main" val="2865811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Jeanne</a:t>
            </a:r>
          </a:p>
        </p:txBody>
      </p:sp>
      <p:sp>
        <p:nvSpPr>
          <p:cNvPr id="4" name="Slide Number Placeholder 3"/>
          <p:cNvSpPr>
            <a:spLocks noGrp="1"/>
          </p:cNvSpPr>
          <p:nvPr>
            <p:ph type="sldNum" sz="quarter" idx="5"/>
          </p:nvPr>
        </p:nvSpPr>
        <p:spPr/>
        <p:txBody>
          <a:bodyPr/>
          <a:lstStyle/>
          <a:p>
            <a:fld id="{D6551053-9AE2-7B46-95C5-30A11EB8A5EB}" type="slidenum">
              <a:rPr lang="en-US" smtClean="0"/>
              <a:t>17</a:t>
            </a:fld>
            <a:endParaRPr lang="en-US"/>
          </a:p>
        </p:txBody>
      </p:sp>
    </p:spTree>
    <p:extLst>
      <p:ext uri="{BB962C8B-B14F-4D97-AF65-F5344CB8AC3E}">
        <p14:creationId xmlns:p14="http://schemas.microsoft.com/office/powerpoint/2010/main" val="1438042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Jeanne</a:t>
            </a:r>
          </a:p>
        </p:txBody>
      </p:sp>
      <p:sp>
        <p:nvSpPr>
          <p:cNvPr id="4" name="Slide Number Placeholder 3"/>
          <p:cNvSpPr>
            <a:spLocks noGrp="1"/>
          </p:cNvSpPr>
          <p:nvPr>
            <p:ph type="sldNum" sz="quarter" idx="5"/>
          </p:nvPr>
        </p:nvSpPr>
        <p:spPr/>
        <p:txBody>
          <a:bodyPr/>
          <a:lstStyle/>
          <a:p>
            <a:fld id="{D6551053-9AE2-7B46-95C5-30A11EB8A5EB}" type="slidenum">
              <a:rPr lang="en-US" smtClean="0"/>
              <a:t>18</a:t>
            </a:fld>
            <a:endParaRPr lang="en-US"/>
          </a:p>
        </p:txBody>
      </p:sp>
    </p:spTree>
    <p:extLst>
      <p:ext uri="{BB962C8B-B14F-4D97-AF65-F5344CB8AC3E}">
        <p14:creationId xmlns:p14="http://schemas.microsoft.com/office/powerpoint/2010/main" val="2392969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Jeanne</a:t>
            </a:r>
          </a:p>
        </p:txBody>
      </p:sp>
      <p:sp>
        <p:nvSpPr>
          <p:cNvPr id="4" name="Slide Number Placeholder 3"/>
          <p:cNvSpPr>
            <a:spLocks noGrp="1"/>
          </p:cNvSpPr>
          <p:nvPr>
            <p:ph type="sldNum" sz="quarter" idx="5"/>
          </p:nvPr>
        </p:nvSpPr>
        <p:spPr/>
        <p:txBody>
          <a:bodyPr/>
          <a:lstStyle/>
          <a:p>
            <a:fld id="{D6551053-9AE2-7B46-95C5-30A11EB8A5EB}" type="slidenum">
              <a:rPr lang="en-US" smtClean="0"/>
              <a:t>19</a:t>
            </a:fld>
            <a:endParaRPr lang="en-US"/>
          </a:p>
        </p:txBody>
      </p:sp>
    </p:spTree>
    <p:extLst>
      <p:ext uri="{BB962C8B-B14F-4D97-AF65-F5344CB8AC3E}">
        <p14:creationId xmlns:p14="http://schemas.microsoft.com/office/powerpoint/2010/main" val="1635565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Jeanne</a:t>
            </a:r>
          </a:p>
        </p:txBody>
      </p:sp>
      <p:sp>
        <p:nvSpPr>
          <p:cNvPr id="4" name="Slide Number Placeholder 3"/>
          <p:cNvSpPr>
            <a:spLocks noGrp="1"/>
          </p:cNvSpPr>
          <p:nvPr>
            <p:ph type="sldNum" sz="quarter" idx="5"/>
          </p:nvPr>
        </p:nvSpPr>
        <p:spPr/>
        <p:txBody>
          <a:bodyPr/>
          <a:lstStyle/>
          <a:p>
            <a:fld id="{D6551053-9AE2-7B46-95C5-30A11EB8A5EB}" type="slidenum">
              <a:rPr lang="en-US" smtClean="0"/>
              <a:t>20</a:t>
            </a:fld>
            <a:endParaRPr lang="en-US"/>
          </a:p>
        </p:txBody>
      </p:sp>
    </p:spTree>
    <p:extLst>
      <p:ext uri="{BB962C8B-B14F-4D97-AF65-F5344CB8AC3E}">
        <p14:creationId xmlns:p14="http://schemas.microsoft.com/office/powerpoint/2010/main" val="689522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Jeanne / Flannery introduce selves</a:t>
            </a:r>
          </a:p>
        </p:txBody>
      </p:sp>
      <p:sp>
        <p:nvSpPr>
          <p:cNvPr id="4" name="Slide Number Placeholder 3"/>
          <p:cNvSpPr>
            <a:spLocks noGrp="1"/>
          </p:cNvSpPr>
          <p:nvPr>
            <p:ph type="sldNum" sz="quarter" idx="5"/>
          </p:nvPr>
        </p:nvSpPr>
        <p:spPr/>
        <p:txBody>
          <a:bodyPr/>
          <a:lstStyle/>
          <a:p>
            <a:fld id="{D6551053-9AE2-7B46-95C5-30A11EB8A5EB}" type="slidenum">
              <a:rPr lang="en-US" smtClean="0"/>
              <a:t>3</a:t>
            </a:fld>
            <a:endParaRPr lang="en-US"/>
          </a:p>
        </p:txBody>
      </p:sp>
    </p:spTree>
    <p:extLst>
      <p:ext uri="{BB962C8B-B14F-4D97-AF65-F5344CB8AC3E}">
        <p14:creationId xmlns:p14="http://schemas.microsoft.com/office/powerpoint/2010/main" val="2064735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Jeanne</a:t>
            </a:r>
          </a:p>
        </p:txBody>
      </p:sp>
      <p:sp>
        <p:nvSpPr>
          <p:cNvPr id="4" name="Slide Number Placeholder 3"/>
          <p:cNvSpPr>
            <a:spLocks noGrp="1"/>
          </p:cNvSpPr>
          <p:nvPr>
            <p:ph type="sldNum" sz="quarter" idx="5"/>
          </p:nvPr>
        </p:nvSpPr>
        <p:spPr/>
        <p:txBody>
          <a:bodyPr/>
          <a:lstStyle/>
          <a:p>
            <a:fld id="{D6551053-9AE2-7B46-95C5-30A11EB8A5EB}" type="slidenum">
              <a:rPr lang="en-US" smtClean="0"/>
              <a:t>21</a:t>
            </a:fld>
            <a:endParaRPr lang="en-US"/>
          </a:p>
        </p:txBody>
      </p:sp>
    </p:spTree>
    <p:extLst>
      <p:ext uri="{BB962C8B-B14F-4D97-AF65-F5344CB8AC3E}">
        <p14:creationId xmlns:p14="http://schemas.microsoft.com/office/powerpoint/2010/main" val="1793396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Flannery: </a:t>
            </a:r>
          </a:p>
          <a:p>
            <a:endParaRPr lang="en-US" dirty="0"/>
          </a:p>
          <a:p>
            <a:pPr marL="171450" indent="-171450">
              <a:buFont typeface="Arial" panose="020B0604020202020204" pitchFamily="34" charset="0"/>
              <a:buChar char="•"/>
            </a:pPr>
            <a:r>
              <a:rPr lang="en-US" dirty="0"/>
              <a:t>Here we have a couple of the upcoming events in the SJLA learning series.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Later this week we’ll be having Office Hours with Jeanne. We’re planning on this being a smaller group so there can be more interactive workshop activities and discussion about some of the things we’ve presented on today. We’ll likely be capping registration on this event to help make it more interactive, so we’d appreciate you only registering if you plan to attend, so someone else doesn’t get blocked out from registering.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On May 16 we’ll be having our 2</a:t>
            </a:r>
            <a:r>
              <a:rPr lang="en-US" baseline="30000" dirty="0"/>
              <a:t>nd</a:t>
            </a:r>
            <a:r>
              <a:rPr lang="en-US" dirty="0"/>
              <a:t> learning series event where we’ll be discussing bias, how it’s formed, and it’s impact on a variety of levels, like personal bias, societal bias, organizational bias, and community bias.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On June 27 we’ll have our 3</a:t>
            </a:r>
            <a:r>
              <a:rPr lang="en-US" baseline="30000" dirty="0"/>
              <a:t>rd</a:t>
            </a:r>
            <a:r>
              <a:rPr lang="en-US" dirty="0"/>
              <a:t> learning series event where we’ll talk about how bias has created and perpetuated inequity in our healthcare systems. We’re still finalizing timing for this event, so please stay tuned and we’ll share registration details </a:t>
            </a:r>
            <a:r>
              <a:rPr lang="en-US"/>
              <a:t>as soon as we can. </a:t>
            </a:r>
          </a:p>
        </p:txBody>
      </p:sp>
      <p:sp>
        <p:nvSpPr>
          <p:cNvPr id="4" name="Slide Number Placeholder 3"/>
          <p:cNvSpPr>
            <a:spLocks noGrp="1"/>
          </p:cNvSpPr>
          <p:nvPr>
            <p:ph type="sldNum" sz="quarter" idx="5"/>
          </p:nvPr>
        </p:nvSpPr>
        <p:spPr/>
        <p:txBody>
          <a:bodyPr/>
          <a:lstStyle/>
          <a:p>
            <a:fld id="{D6551053-9AE2-7B46-95C5-30A11EB8A5EB}" type="slidenum">
              <a:rPr lang="en-US" smtClean="0"/>
              <a:t>22</a:t>
            </a:fld>
            <a:endParaRPr lang="en-US"/>
          </a:p>
        </p:txBody>
      </p:sp>
    </p:spTree>
    <p:extLst>
      <p:ext uri="{BB962C8B-B14F-4D97-AF65-F5344CB8AC3E}">
        <p14:creationId xmlns:p14="http://schemas.microsoft.com/office/powerpoint/2010/main" val="141840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Jeanne</a:t>
            </a:r>
          </a:p>
        </p:txBody>
      </p:sp>
      <p:sp>
        <p:nvSpPr>
          <p:cNvPr id="4" name="Slide Number Placeholder 3"/>
          <p:cNvSpPr>
            <a:spLocks noGrp="1"/>
          </p:cNvSpPr>
          <p:nvPr>
            <p:ph type="sldNum" sz="quarter" idx="5"/>
          </p:nvPr>
        </p:nvSpPr>
        <p:spPr/>
        <p:txBody>
          <a:bodyPr/>
          <a:lstStyle/>
          <a:p>
            <a:fld id="{D6551053-9AE2-7B46-95C5-30A11EB8A5EB}" type="slidenum">
              <a:rPr lang="en-US" smtClean="0"/>
              <a:t>23</a:t>
            </a:fld>
            <a:endParaRPr lang="en-US"/>
          </a:p>
        </p:txBody>
      </p:sp>
    </p:spTree>
    <p:extLst>
      <p:ext uri="{BB962C8B-B14F-4D97-AF65-F5344CB8AC3E}">
        <p14:creationId xmlns:p14="http://schemas.microsoft.com/office/powerpoint/2010/main" val="3736540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Flannery:</a:t>
            </a:r>
          </a:p>
          <a:p>
            <a:endParaRPr lang="en-US" dirty="0"/>
          </a:p>
          <a:p>
            <a:pPr marL="171450" indent="-171450">
              <a:buFont typeface="Arial" panose="020B0604020202020204" pitchFamily="34" charset="0"/>
              <a:buChar char="•"/>
            </a:pPr>
            <a:r>
              <a:rPr lang="en-US" dirty="0"/>
              <a:t>This is an excerpt from the SJLA Workbook. We encourage all of us to use tools like this as we go through this journey of building our skills and knowledge.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Creating a personal action plan is a really powerful tool to help yourself set goals for your personal and professional development in this space, and to also to hold yourself accountable. </a:t>
            </a:r>
          </a:p>
        </p:txBody>
      </p:sp>
      <p:sp>
        <p:nvSpPr>
          <p:cNvPr id="4" name="Slide Number Placeholder 3"/>
          <p:cNvSpPr>
            <a:spLocks noGrp="1"/>
          </p:cNvSpPr>
          <p:nvPr>
            <p:ph type="sldNum" sz="quarter" idx="5"/>
          </p:nvPr>
        </p:nvSpPr>
        <p:spPr/>
        <p:txBody>
          <a:bodyPr/>
          <a:lstStyle/>
          <a:p>
            <a:fld id="{D6551053-9AE2-7B46-95C5-30A11EB8A5EB}" type="slidenum">
              <a:rPr lang="en-US" smtClean="0"/>
              <a:t>24</a:t>
            </a:fld>
            <a:endParaRPr lang="en-US"/>
          </a:p>
        </p:txBody>
      </p:sp>
    </p:spTree>
    <p:extLst>
      <p:ext uri="{BB962C8B-B14F-4D97-AF65-F5344CB8AC3E}">
        <p14:creationId xmlns:p14="http://schemas.microsoft.com/office/powerpoint/2010/main" val="2795679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Jeanne</a:t>
            </a:r>
          </a:p>
        </p:txBody>
      </p:sp>
      <p:sp>
        <p:nvSpPr>
          <p:cNvPr id="4" name="Slide Number Placeholder 3"/>
          <p:cNvSpPr>
            <a:spLocks noGrp="1"/>
          </p:cNvSpPr>
          <p:nvPr>
            <p:ph type="sldNum" sz="quarter" idx="5"/>
          </p:nvPr>
        </p:nvSpPr>
        <p:spPr/>
        <p:txBody>
          <a:bodyPr/>
          <a:lstStyle/>
          <a:p>
            <a:fld id="{D6551053-9AE2-7B46-95C5-30A11EB8A5EB}" type="slidenum">
              <a:rPr lang="en-US" smtClean="0"/>
              <a:t>26</a:t>
            </a:fld>
            <a:endParaRPr lang="en-US"/>
          </a:p>
        </p:txBody>
      </p:sp>
    </p:spTree>
    <p:extLst>
      <p:ext uri="{BB962C8B-B14F-4D97-AF65-F5344CB8AC3E}">
        <p14:creationId xmlns:p14="http://schemas.microsoft.com/office/powerpoint/2010/main" val="1946879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Jeanne</a:t>
            </a:r>
          </a:p>
        </p:txBody>
      </p:sp>
      <p:sp>
        <p:nvSpPr>
          <p:cNvPr id="4" name="Slide Number Placeholder 3"/>
          <p:cNvSpPr>
            <a:spLocks noGrp="1"/>
          </p:cNvSpPr>
          <p:nvPr>
            <p:ph type="sldNum" sz="quarter" idx="5"/>
          </p:nvPr>
        </p:nvSpPr>
        <p:spPr/>
        <p:txBody>
          <a:bodyPr/>
          <a:lstStyle/>
          <a:p>
            <a:fld id="{D6551053-9AE2-7B46-95C5-30A11EB8A5EB}" type="slidenum">
              <a:rPr lang="en-US" smtClean="0"/>
              <a:t>4</a:t>
            </a:fld>
            <a:endParaRPr lang="en-US"/>
          </a:p>
        </p:txBody>
      </p:sp>
    </p:spTree>
    <p:extLst>
      <p:ext uri="{BB962C8B-B14F-4D97-AF65-F5344CB8AC3E}">
        <p14:creationId xmlns:p14="http://schemas.microsoft.com/office/powerpoint/2010/main" val="3793567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Flannery: </a:t>
            </a:r>
          </a:p>
          <a:p>
            <a:endParaRPr lang="en-US" dirty="0"/>
          </a:p>
          <a:p>
            <a:r>
              <a:rPr lang="en-US" dirty="0">
                <a:cs typeface="Calibri"/>
              </a:rPr>
              <a:t>So now that we've heard about why social justice is important to you, I wanted to take a moment to talk about why this is important to us.</a:t>
            </a:r>
            <a:endParaRPr lang="en-US" dirty="0"/>
          </a:p>
          <a:p>
            <a:endParaRPr lang="en-US" dirty="0"/>
          </a:p>
          <a:p>
            <a:r>
              <a:rPr lang="en-US" dirty="0"/>
              <a:t>Empowering health care leaders to better understand health disparities, systemic racism, and the social determinants is critical to facilitating change. </a:t>
            </a:r>
            <a:r>
              <a:rPr lang="en-US" i="1" dirty="0"/>
              <a:t>Social Justice Leadership Academy</a:t>
            </a:r>
            <a:r>
              <a:rPr lang="en-US" dirty="0"/>
              <a:t> (SJLA) is a multi-level knowledge and awareness applied curriculum to support leaders in understanding injustices and inequities. Leaders are engaged and supported through a dynamic curriculum that helps them to examine their role in creating and facilitating injustices and inequities and how to translate this knowledge into effecting change at the interpersonal and intrapersonal levels. This ultimately helps create equitable practice and policy change within mental health and substance use treatment organizations. </a:t>
            </a:r>
            <a:endParaRPr lang="en-US" dirty="0">
              <a:cs typeface="Calibri"/>
            </a:endParaRPr>
          </a:p>
          <a:p>
            <a:endParaRPr lang="en-US" dirty="0"/>
          </a:p>
          <a:p>
            <a:r>
              <a:rPr lang="en-US" dirty="0">
                <a:cs typeface="Calibri" panose="020F0502020204030204"/>
              </a:rPr>
              <a:t>The SJLA program is currently three-pronged and consists of the SJLA Learning Series, which we have launched today and will mostly be discussing and the SJLA Workbook and Learning Community, which we talk about briefly in a few moments.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6551053-9AE2-7B46-95C5-30A11EB8A5EB}" type="slidenum">
              <a:rPr lang="en-US" smtClean="0"/>
              <a:t>5</a:t>
            </a:fld>
            <a:endParaRPr lang="en-US"/>
          </a:p>
        </p:txBody>
      </p:sp>
    </p:spTree>
    <p:extLst>
      <p:ext uri="{BB962C8B-B14F-4D97-AF65-F5344CB8AC3E}">
        <p14:creationId xmlns:p14="http://schemas.microsoft.com/office/powerpoint/2010/main" val="4013362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Flannery:</a:t>
            </a:r>
          </a:p>
          <a:p>
            <a:endParaRPr lang="en-US" dirty="0"/>
          </a:p>
          <a:p>
            <a:r>
              <a:rPr lang="en-US" dirty="0"/>
              <a:t>To advance justice and dismantle systemic inequities, leadership development must include a focus on the role of the individual leader in creating a better society through one’s own actions, behaviors and decisions. Therefore, when developing the SJLA Learning Series curriculum, we looked to the Social Action Leadership and Transformation (SALT) Model, which was developed by the National Institute for Transformation and Equity and the National Center for Institutional Diversity at the University of Michigan.</a:t>
            </a:r>
            <a:endParaRPr lang="en-US" dirty="0">
              <a:cs typeface="Calibri"/>
            </a:endParaRPr>
          </a:p>
          <a:p>
            <a:endParaRPr lang="en-US" dirty="0"/>
          </a:p>
          <a:p>
            <a:r>
              <a:rPr lang="en-US" dirty="0"/>
              <a:t>The SALT model lays out elements of a socially conscious, equitable leadership framework, which you’ll see in the columns at the top of the graphic:</a:t>
            </a:r>
            <a:endParaRPr lang="en-US" dirty="0">
              <a:cs typeface="Calibri"/>
            </a:endParaRPr>
          </a:p>
          <a:p>
            <a:pPr marL="171450" indent="-171450">
              <a:buFont typeface="Arial" panose="020B0604020202020204" pitchFamily="34" charset="0"/>
              <a:buChar char="•"/>
            </a:pPr>
            <a:r>
              <a:rPr lang="en-US" dirty="0">
                <a:cs typeface="Calibri"/>
              </a:rPr>
              <a:t>Capacity for Empathy</a:t>
            </a:r>
          </a:p>
          <a:p>
            <a:pPr marL="171450" indent="-171450">
              <a:buFont typeface="Arial" panose="020B0604020202020204" pitchFamily="34" charset="0"/>
              <a:buChar char="•"/>
            </a:pPr>
            <a:r>
              <a:rPr lang="en-US" dirty="0">
                <a:cs typeface="Calibri"/>
              </a:rPr>
              <a:t>Critical Consciousness</a:t>
            </a:r>
          </a:p>
          <a:p>
            <a:pPr marL="171450" indent="-171450">
              <a:buFont typeface="Arial" panose="020B0604020202020204" pitchFamily="34" charset="0"/>
              <a:buChar char="•"/>
            </a:pPr>
            <a:r>
              <a:rPr lang="en-US" dirty="0">
                <a:cs typeface="Calibri"/>
              </a:rPr>
              <a:t>Commitment to Justice</a:t>
            </a:r>
          </a:p>
          <a:p>
            <a:pPr marL="171450" indent="-171450">
              <a:buFont typeface="Arial" panose="020B0604020202020204" pitchFamily="34" charset="0"/>
              <a:buChar char="•"/>
            </a:pPr>
            <a:r>
              <a:rPr lang="en-US" dirty="0">
                <a:cs typeface="Calibri"/>
              </a:rPr>
              <a:t>Equity in Purpose</a:t>
            </a:r>
          </a:p>
          <a:p>
            <a:pPr marL="171450" indent="-171450">
              <a:buFont typeface="Arial" panose="020B0604020202020204" pitchFamily="34" charset="0"/>
              <a:buChar char="•"/>
            </a:pPr>
            <a:r>
              <a:rPr lang="en-US" dirty="0">
                <a:cs typeface="Calibri"/>
              </a:rPr>
              <a:t>Value of Collective Action</a:t>
            </a:r>
          </a:p>
          <a:p>
            <a:pPr marL="171450" indent="-171450">
              <a:buFont typeface="Arial" panose="020B0604020202020204" pitchFamily="34" charset="0"/>
              <a:buChar char="•"/>
            </a:pPr>
            <a:r>
              <a:rPr lang="en-US" dirty="0">
                <a:cs typeface="Calibri"/>
              </a:rPr>
              <a:t>Controversy with Courage</a:t>
            </a:r>
          </a:p>
          <a:p>
            <a:pPr marL="171450" indent="-171450">
              <a:buFont typeface="Arial" panose="020B0604020202020204" pitchFamily="34" charset="0"/>
              <a:buChar char="•"/>
            </a:pPr>
            <a:r>
              <a:rPr lang="en-US" dirty="0">
                <a:cs typeface="Calibri"/>
              </a:rPr>
              <a:t>Coalescence </a:t>
            </a:r>
          </a:p>
          <a:p>
            <a:endParaRPr lang="en-US" dirty="0"/>
          </a:p>
          <a:p>
            <a:r>
              <a:rPr lang="en-US" dirty="0"/>
              <a:t>The Learning Series leadership competencies, which are on the left side of the graphic, were developed in alignment with the SALT Model elements to ensure the application of the knowledge, skills, abilities, and behaviors learned to facilitate change at the individual, interpersonal, organizational and community level to achieve justice. The Learning Series' seven leadership competencies are grounded in anti-racism and include: collaboration, self-awareness, empathy &amp; integrity, influence &amp; communication, accountability thru action, change management, data informed decision making. These reflect core competencies we believe we all need to understand, develop, and demonstrate in order to drive change and be leaders in this space. </a:t>
            </a:r>
            <a:endParaRPr lang="en-US" dirty="0">
              <a:cs typeface="Calibri"/>
            </a:endParaRPr>
          </a:p>
        </p:txBody>
      </p:sp>
      <p:sp>
        <p:nvSpPr>
          <p:cNvPr id="4" name="Slide Number Placeholder 3"/>
          <p:cNvSpPr>
            <a:spLocks noGrp="1"/>
          </p:cNvSpPr>
          <p:nvPr>
            <p:ph type="sldNum" sz="quarter" idx="5"/>
          </p:nvPr>
        </p:nvSpPr>
        <p:spPr/>
        <p:txBody>
          <a:bodyPr/>
          <a:lstStyle/>
          <a:p>
            <a:fld id="{D6551053-9AE2-7B46-95C5-30A11EB8A5EB}" type="slidenum">
              <a:rPr lang="en-US" smtClean="0"/>
              <a:t>6</a:t>
            </a:fld>
            <a:endParaRPr lang="en-US"/>
          </a:p>
        </p:txBody>
      </p:sp>
    </p:spTree>
    <p:extLst>
      <p:ext uri="{BB962C8B-B14F-4D97-AF65-F5344CB8AC3E}">
        <p14:creationId xmlns:p14="http://schemas.microsoft.com/office/powerpoint/2010/main" val="368003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Flannery: </a:t>
            </a:r>
          </a:p>
          <a:p>
            <a:endParaRPr lang="en-US" dirty="0"/>
          </a:p>
          <a:p>
            <a:r>
              <a:rPr lang="en-US" dirty="0">
                <a:cs typeface="Calibri" panose="020F0502020204030204"/>
              </a:rPr>
              <a:t>The Learning Series is a</a:t>
            </a:r>
            <a:r>
              <a:rPr lang="en-US"/>
              <a:t> free, 12 month series of virtual learning events where we will have a wide range of presenters, topics, and formats, all aimed at building the core competencies we just saw. </a:t>
            </a:r>
            <a:endParaRPr lang="en-US">
              <a:cs typeface="Calibri"/>
            </a:endParaRPr>
          </a:p>
          <a:p>
            <a:pPr marL="0" indent="0">
              <a:buFont typeface="Arial" panose="020B0604020202020204" pitchFamily="34" charset="0"/>
              <a:buNone/>
            </a:pPr>
            <a:endParaRPr lang="en-US" dirty="0"/>
          </a:p>
          <a:p>
            <a:r>
              <a:rPr lang="en-US"/>
              <a:t>While we would love for you all to attend every event, we recognize everyone has competing priorities, tight schedules, and their own mental wellbeing to nurture so that might not be possible. We will be recording each main event and posting them to our website throughout the year. However, we plan to build in interactive components to the learning events, like follow-up office hours, so we encourage you to register and attend when you can! </a:t>
            </a:r>
            <a:endParaRPr lang="en-US" dirty="0">
              <a:cs typeface="Calibri" panose="020F0502020204030204"/>
            </a:endParaRPr>
          </a:p>
          <a:p>
            <a:pPr marL="171450" indent="-171450">
              <a:buFont typeface="Arial" panose="020B0604020202020204" pitchFamily="34" charset="0"/>
              <a:buChar char="•"/>
            </a:pPr>
            <a:endParaRPr lang="en-US" dirty="0"/>
          </a:p>
          <a:p>
            <a:r>
              <a:rPr lang="en-US" dirty="0"/>
              <a:t>You can find registration details posted on the National Council website, through the</a:t>
            </a:r>
            <a:r>
              <a:rPr lang="en-US"/>
              <a:t> National Council newsletters, and by signing up for the SJLA listserv. </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D6551053-9AE2-7B46-95C5-30A11EB8A5EB}" type="slidenum">
              <a:rPr lang="en-US" smtClean="0"/>
              <a:t>7</a:t>
            </a:fld>
            <a:endParaRPr lang="en-US"/>
          </a:p>
        </p:txBody>
      </p:sp>
    </p:spTree>
    <p:extLst>
      <p:ext uri="{BB962C8B-B14F-4D97-AF65-F5344CB8AC3E}">
        <p14:creationId xmlns:p14="http://schemas.microsoft.com/office/powerpoint/2010/main" val="371122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Flannery:</a:t>
            </a:r>
          </a:p>
          <a:p>
            <a:endParaRPr lang="en-US" dirty="0"/>
          </a:p>
          <a:p>
            <a:pPr marL="171450" indent="-171450">
              <a:buFont typeface="Arial" panose="020B0604020202020204" pitchFamily="34" charset="0"/>
              <a:buChar char="•"/>
            </a:pPr>
            <a:r>
              <a:rPr lang="en-US" dirty="0"/>
              <a:t>These are some of the proposed topics we will be addressing in future months. </a:t>
            </a:r>
            <a:endParaRPr lang="en-US" dirty="0">
              <a:cs typeface="Calibri"/>
            </a:endParaRPr>
          </a:p>
          <a:p>
            <a:endParaRPr lang="en-US" dirty="0"/>
          </a:p>
          <a:p>
            <a:pPr marL="171450" indent="-171450">
              <a:buFont typeface="Arial" panose="020B0604020202020204" pitchFamily="34" charset="0"/>
              <a:buChar char="•"/>
            </a:pPr>
            <a:r>
              <a:rPr lang="en-US" dirty="0"/>
              <a:t>We don’t plan on events building on one another in the sense that if you miss one event, you won’t have the context you need for others,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At the same time, these topics don’t live in silos, so we are working to create a curriculum that builds on shared principles across all these topics. Our goal is that when you finish the SJLA learning series, you come away with a personal toolkit of knowledge and skills that you can use in your day-to-day work, for advocacy, and to champion change within your organizations. </a:t>
            </a:r>
          </a:p>
        </p:txBody>
      </p:sp>
      <p:sp>
        <p:nvSpPr>
          <p:cNvPr id="4" name="Slide Number Placeholder 3"/>
          <p:cNvSpPr>
            <a:spLocks noGrp="1"/>
          </p:cNvSpPr>
          <p:nvPr>
            <p:ph type="sldNum" sz="quarter" idx="5"/>
          </p:nvPr>
        </p:nvSpPr>
        <p:spPr/>
        <p:txBody>
          <a:bodyPr/>
          <a:lstStyle/>
          <a:p>
            <a:fld id="{D6551053-9AE2-7B46-95C5-30A11EB8A5EB}" type="slidenum">
              <a:rPr lang="en-US" smtClean="0"/>
              <a:t>8</a:t>
            </a:fld>
            <a:endParaRPr lang="en-US"/>
          </a:p>
        </p:txBody>
      </p:sp>
    </p:spTree>
    <p:extLst>
      <p:ext uri="{BB962C8B-B14F-4D97-AF65-F5344CB8AC3E}">
        <p14:creationId xmlns:p14="http://schemas.microsoft.com/office/powerpoint/2010/main" val="124630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Flannery: </a:t>
            </a:r>
          </a:p>
          <a:p>
            <a:endParaRPr lang="en-US" dirty="0"/>
          </a:p>
          <a:p>
            <a:pPr marL="171450" indent="-171450">
              <a:buFont typeface="Arial" panose="020B0604020202020204" pitchFamily="34" charset="0"/>
              <a:buChar char="•"/>
            </a:pPr>
            <a:r>
              <a:rPr lang="en-US" dirty="0"/>
              <a:t>We’d mentioned that the Learning Series is part of a broader SJLA program.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Another key component of the program is the SJLA Workbook, which is a digital resource that provides educational background, as well as tools and exercises, around a lot of the topics we’ll also be addressing in the SJLA Learning Series.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SJLA Workbook can be purchased on our website. While it’s certainly not required reading if you want to attend the SJLA Learning Series events, we encourage people who might want to take their learning the next step further to check out the SJLA Workbook. </a:t>
            </a:r>
            <a:endParaRPr lang="en-US" dirty="0">
              <a:cs typeface="Calibri"/>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the coming months we’ll also be developing a learning community platform that can serve as a hub for sharing knowledge and best practices between people participating in the SJLA Learning Series. </a:t>
            </a:r>
          </a:p>
        </p:txBody>
      </p:sp>
      <p:sp>
        <p:nvSpPr>
          <p:cNvPr id="4" name="Slide Number Placeholder 3"/>
          <p:cNvSpPr>
            <a:spLocks noGrp="1"/>
          </p:cNvSpPr>
          <p:nvPr>
            <p:ph type="sldNum" sz="quarter" idx="5"/>
          </p:nvPr>
        </p:nvSpPr>
        <p:spPr/>
        <p:txBody>
          <a:bodyPr/>
          <a:lstStyle/>
          <a:p>
            <a:fld id="{D6551053-9AE2-7B46-95C5-30A11EB8A5EB}" type="slidenum">
              <a:rPr lang="en-US" smtClean="0"/>
              <a:t>9</a:t>
            </a:fld>
            <a:endParaRPr lang="en-US"/>
          </a:p>
        </p:txBody>
      </p:sp>
    </p:spTree>
    <p:extLst>
      <p:ext uri="{BB962C8B-B14F-4D97-AF65-F5344CB8AC3E}">
        <p14:creationId xmlns:p14="http://schemas.microsoft.com/office/powerpoint/2010/main" val="836648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Jeanne</a:t>
            </a:r>
          </a:p>
        </p:txBody>
      </p:sp>
      <p:sp>
        <p:nvSpPr>
          <p:cNvPr id="4" name="Slide Number Placeholder 3"/>
          <p:cNvSpPr>
            <a:spLocks noGrp="1"/>
          </p:cNvSpPr>
          <p:nvPr>
            <p:ph type="sldNum" sz="quarter" idx="5"/>
          </p:nvPr>
        </p:nvSpPr>
        <p:spPr/>
        <p:txBody>
          <a:bodyPr/>
          <a:lstStyle/>
          <a:p>
            <a:fld id="{D6551053-9AE2-7B46-95C5-30A11EB8A5EB}" type="slidenum">
              <a:rPr lang="en-US" smtClean="0"/>
              <a:t>10</a:t>
            </a:fld>
            <a:endParaRPr lang="en-US"/>
          </a:p>
        </p:txBody>
      </p:sp>
    </p:spTree>
    <p:extLst>
      <p:ext uri="{BB962C8B-B14F-4D97-AF65-F5344CB8AC3E}">
        <p14:creationId xmlns:p14="http://schemas.microsoft.com/office/powerpoint/2010/main" val="3877483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8FD6AE-95F9-2843-9670-091142A8C28F}"/>
              </a:ext>
            </a:extLst>
          </p:cNvPr>
          <p:cNvPicPr>
            <a:picLocks noChangeAspect="1"/>
          </p:cNvPicPr>
          <p:nvPr userDrawn="1"/>
        </p:nvPicPr>
        <p:blipFill>
          <a:blip r:embed="rId2"/>
          <a:srcRect/>
          <a:stretch/>
        </p:blipFill>
        <p:spPr>
          <a:xfrm>
            <a:off x="0" y="7315"/>
            <a:ext cx="9144000" cy="6858000"/>
          </a:xfrm>
          <a:prstGeom prst="rect">
            <a:avLst/>
          </a:prstGeom>
        </p:spPr>
      </p:pic>
      <p:sp>
        <p:nvSpPr>
          <p:cNvPr id="2" name="Title 1"/>
          <p:cNvSpPr>
            <a:spLocks noGrp="1"/>
          </p:cNvSpPr>
          <p:nvPr>
            <p:ph type="ctrTitle" hasCustomPrompt="1"/>
          </p:nvPr>
        </p:nvSpPr>
        <p:spPr>
          <a:xfrm>
            <a:off x="685800" y="3459991"/>
            <a:ext cx="7772400" cy="1685235"/>
          </a:xfrm>
        </p:spPr>
        <p:txBody>
          <a:bodyPr wrap="square" anchor="t" anchorCtr="0">
            <a:noAutofit/>
          </a:bodyPr>
          <a:lstStyle>
            <a:lvl1pPr algn="ctr">
              <a:defRPr sz="6000" b="0" i="0">
                <a:solidFill>
                  <a:srgbClr val="EA5E29"/>
                </a:solidFill>
                <a:latin typeface="Calibri Light" panose="020F0302020204030204" pitchFamily="34" charset="0"/>
                <a:cs typeface="Calibri Light" panose="020F0302020204030204" pitchFamily="34" charset="0"/>
              </a:defRPr>
            </a:lvl1pPr>
          </a:lstStyle>
          <a:p>
            <a:r>
              <a:rPr lang="en-US" dirty="0"/>
              <a:t>Set Title Slide Font Between 40-65pt</a:t>
            </a:r>
          </a:p>
        </p:txBody>
      </p:sp>
      <p:sp>
        <p:nvSpPr>
          <p:cNvPr id="3" name="Subtitle 2"/>
          <p:cNvSpPr>
            <a:spLocks noGrp="1"/>
          </p:cNvSpPr>
          <p:nvPr>
            <p:ph type="subTitle" idx="1" hasCustomPrompt="1"/>
          </p:nvPr>
        </p:nvSpPr>
        <p:spPr>
          <a:xfrm>
            <a:off x="685800" y="5237302"/>
            <a:ext cx="7772400" cy="1248258"/>
          </a:xfrm>
        </p:spPr>
        <p:txBody>
          <a:bodyPr>
            <a:noAutofit/>
          </a:bodyPr>
          <a:lstStyle>
            <a:lvl1pPr marL="0" indent="0" algn="ctr">
              <a:spcBef>
                <a:spcPts val="0"/>
              </a:spcBef>
              <a:buNone/>
              <a:defRPr sz="2400" b="0" i="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Set subtitle font between 24-35pt. If titles cannot fit within these ranges, copy edits may be necessary.</a:t>
            </a:r>
          </a:p>
        </p:txBody>
      </p:sp>
      <p:sp>
        <p:nvSpPr>
          <p:cNvPr id="6" name="Slide Number Placeholder 5"/>
          <p:cNvSpPr>
            <a:spLocks noGrp="1"/>
          </p:cNvSpPr>
          <p:nvPr>
            <p:ph type="sldNum" sz="quarter" idx="12"/>
          </p:nvPr>
        </p:nvSpPr>
        <p:spPr>
          <a:xfrm>
            <a:off x="7086600" y="6485560"/>
            <a:ext cx="2057400" cy="365125"/>
          </a:xfrm>
        </p:spPr>
        <p:txBody>
          <a:bodyPr/>
          <a:lstStyle/>
          <a:p>
            <a:fld id="{0E5DFA69-656B-6C42-BCA9-A7EFA50B4608}" type="slidenum">
              <a:rPr lang="en-US" smtClean="0"/>
              <a:t>‹#›</a:t>
            </a:fld>
            <a:endParaRPr lang="en-US" dirty="0"/>
          </a:p>
        </p:txBody>
      </p:sp>
    </p:spTree>
    <p:extLst>
      <p:ext uri="{BB962C8B-B14F-4D97-AF65-F5344CB8AC3E}">
        <p14:creationId xmlns:p14="http://schemas.microsoft.com/office/powerpoint/2010/main" val="1214405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65A892-5E35-FD45-8F99-4777B996129A}"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3475355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65A892-5E35-FD45-8F99-4777B996129A}"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950350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825D92-9776-C74E-83EF-1F8D0A6E5FD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hasCustomPrompt="1"/>
          </p:nvPr>
        </p:nvSpPr>
        <p:spPr>
          <a:xfrm>
            <a:off x="526773" y="365126"/>
            <a:ext cx="8090451" cy="1325563"/>
          </a:xfrm>
        </p:spPr>
        <p:txBody>
          <a:bodyPr>
            <a:noAutofit/>
          </a:bodyPr>
          <a:lstStyle>
            <a:lvl1pPr>
              <a:lnSpc>
                <a:spcPct val="100000"/>
              </a:lnSpc>
              <a:defRPr>
                <a:solidFill>
                  <a:srgbClr val="EA5E29"/>
                </a:solidFill>
                <a:latin typeface="+mj-lt"/>
              </a:defRPr>
            </a:lvl1pPr>
          </a:lstStyle>
          <a:p>
            <a:r>
              <a:rPr lang="en-US" dirty="0"/>
              <a:t>Set Title Font Between 35-55pt</a:t>
            </a:r>
          </a:p>
        </p:txBody>
      </p:sp>
      <p:sp>
        <p:nvSpPr>
          <p:cNvPr id="3" name="Content Placeholder 2"/>
          <p:cNvSpPr>
            <a:spLocks noGrp="1"/>
          </p:cNvSpPr>
          <p:nvPr>
            <p:ph idx="1" hasCustomPrompt="1"/>
          </p:nvPr>
        </p:nvSpPr>
        <p:spPr>
          <a:xfrm>
            <a:off x="526774" y="1825625"/>
            <a:ext cx="8090452" cy="4197488"/>
          </a:xfrm>
        </p:spPr>
        <p:txBody>
          <a:bodyPr>
            <a:noAutofit/>
          </a:bodyPr>
          <a:lstStyle>
            <a:lvl1pPr>
              <a:lnSpc>
                <a:spcPct val="100000"/>
              </a:lnSpc>
              <a:defRPr sz="2200" b="0" i="0">
                <a:latin typeface="Calibri Light" panose="020F0302020204030204" pitchFamily="34" charset="0"/>
                <a:cs typeface="Calibri Light" panose="020F0302020204030204" pitchFamily="34" charset="0"/>
              </a:defRPr>
            </a:lvl1pPr>
            <a:lvl2pPr>
              <a:lnSpc>
                <a:spcPct val="100000"/>
              </a:lnSpc>
              <a:defRPr sz="2200" b="0" i="0">
                <a:latin typeface="Calibri Light" panose="020F0302020204030204" pitchFamily="34" charset="0"/>
                <a:cs typeface="Calibri Light" panose="020F0302020204030204" pitchFamily="34" charset="0"/>
              </a:defRPr>
            </a:lvl2pPr>
            <a:lvl3pPr>
              <a:lnSpc>
                <a:spcPct val="100000"/>
              </a:lnSpc>
              <a:defRPr sz="2200" b="0" i="0">
                <a:latin typeface="Calibri Light" panose="020F0302020204030204" pitchFamily="34" charset="0"/>
                <a:cs typeface="Calibri Light" panose="020F0302020204030204" pitchFamily="34" charset="0"/>
              </a:defRPr>
            </a:lvl3pPr>
            <a:lvl4pPr>
              <a:lnSpc>
                <a:spcPct val="100000"/>
              </a:lnSpc>
              <a:defRPr sz="2200" b="0" i="0">
                <a:latin typeface="Calibri Light" panose="020F0302020204030204" pitchFamily="34" charset="0"/>
                <a:cs typeface="Calibri Light" panose="020F0302020204030204" pitchFamily="34" charset="0"/>
              </a:defRPr>
            </a:lvl4pPr>
            <a:lvl5pPr>
              <a:lnSpc>
                <a:spcPct val="100000"/>
              </a:lnSpc>
              <a:defRPr sz="2200" b="0" i="0">
                <a:latin typeface="Calibri Light" panose="020F0302020204030204" pitchFamily="34" charset="0"/>
                <a:cs typeface="Calibri Light" panose="020F0302020204030204" pitchFamily="34" charset="0"/>
              </a:defRPr>
            </a:lvl5pPr>
          </a:lstStyle>
          <a:p>
            <a:pPr lvl="0"/>
            <a:r>
              <a:rPr lang="en-US" dirty="0"/>
              <a:t>Set body text font between 18-22pt. If body text cannot fit within these ranges, push text to second slide or copy edits may be necessary.</a:t>
            </a:r>
          </a:p>
        </p:txBody>
      </p:sp>
      <p:sp>
        <p:nvSpPr>
          <p:cNvPr id="6" name="Slide Number Placeholder 5"/>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372114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65A892-5E35-FD45-8F99-4777B996129A}"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2853716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65A892-5E35-FD45-8F99-4777B996129A}"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175604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65A892-5E35-FD45-8F99-4777B996129A}" type="datetimeFigureOut">
              <a:rPr lang="en-US" smtClean="0"/>
              <a:t>4/22/2022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2708401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65A892-5E35-FD45-8F99-4777B996129A}" type="datetimeFigureOut">
              <a:rPr lang="en-US" smtClean="0"/>
              <a:t>4/22/2022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228536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65A892-5E35-FD45-8F99-4777B996129A}" type="datetimeFigureOut">
              <a:rPr lang="en-US" smtClean="0"/>
              <a:t>4/22/2022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776186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65A892-5E35-FD45-8F99-4777B996129A}"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2668936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65A892-5E35-FD45-8F99-4777B996129A}"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67749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5A892-5E35-FD45-8F99-4777B996129A}" type="datetimeFigureOut">
              <a:rPr lang="en-US" smtClean="0"/>
              <a:t>4/22/2022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DFA69-656B-6C42-BCA9-A7EFA50B4608}" type="slidenum">
              <a:rPr lang="en-US" smtClean="0"/>
              <a:t>‹#›</a:t>
            </a:fld>
            <a:endParaRPr lang="en-US"/>
          </a:p>
        </p:txBody>
      </p:sp>
    </p:spTree>
    <p:extLst>
      <p:ext uri="{BB962C8B-B14F-4D97-AF65-F5344CB8AC3E}">
        <p14:creationId xmlns:p14="http://schemas.microsoft.com/office/powerpoint/2010/main" val="2982986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thenationalcouncil-org.zoom.us/webinar/register/WN_PfGKr8ZJSVeW8IJarA2oY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thenationalcouncil-org.zoom.us/meeting/register/tJUpdOmgpzsoHtNqtC9hmB7BuJrylPbWzFo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thenationalcouncil.org/product/social-justice-leadership-academy-workbook/"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menti.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s://www.menti.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lsa.umich.edu/content/dam/ncid-assets/ncid-documents/publications/Museus%20et%20al%20(2017)%20SALT%20Model%20Brief.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thenationalcouncil.org/product/social-justice-leadership-academy-workboo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57AEBE2-D5F8-1F49-BCC8-9A92149155B3}"/>
              </a:ext>
            </a:extLst>
          </p:cNvPr>
          <p:cNvSpPr>
            <a:spLocks noGrp="1"/>
          </p:cNvSpPr>
          <p:nvPr>
            <p:ph type="subTitle" idx="1"/>
          </p:nvPr>
        </p:nvSpPr>
        <p:spPr>
          <a:xfrm>
            <a:off x="6234545" y="2894721"/>
            <a:ext cx="2770910" cy="2286879"/>
          </a:xfrm>
        </p:spPr>
        <p:txBody>
          <a:bodyPr/>
          <a:lstStyle/>
          <a:p>
            <a:pPr>
              <a:lnSpc>
                <a:spcPct val="100000"/>
              </a:lnSpc>
            </a:pPr>
            <a:r>
              <a:rPr lang="en-US" sz="3200" dirty="0"/>
              <a:t>April 2022: </a:t>
            </a:r>
          </a:p>
          <a:p>
            <a:pPr>
              <a:lnSpc>
                <a:spcPct val="100000"/>
              </a:lnSpc>
            </a:pPr>
            <a:r>
              <a:rPr lang="en-US" sz="2800" dirty="0">
                <a:solidFill>
                  <a:srgbClr val="EB5E29"/>
                </a:solidFill>
              </a:rPr>
              <a:t>Foundations of Social Justice and Organizational Change</a:t>
            </a:r>
          </a:p>
        </p:txBody>
      </p:sp>
      <p:pic>
        <p:nvPicPr>
          <p:cNvPr id="4" name="Picture 3">
            <a:extLst>
              <a:ext uri="{FF2B5EF4-FFF2-40B4-BE49-F238E27FC236}">
                <a16:creationId xmlns:a16="http://schemas.microsoft.com/office/drawing/2014/main" id="{D11F15B0-EBAB-432C-A031-CC37E01E0B7D}"/>
              </a:ext>
            </a:extLst>
          </p:cNvPr>
          <p:cNvPicPr>
            <a:picLocks noChangeAspect="1"/>
          </p:cNvPicPr>
          <p:nvPr/>
        </p:nvPicPr>
        <p:blipFill>
          <a:blip r:embed="rId2"/>
          <a:stretch>
            <a:fillRect/>
          </a:stretch>
        </p:blipFill>
        <p:spPr>
          <a:xfrm>
            <a:off x="367145" y="307383"/>
            <a:ext cx="5470237" cy="547023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826615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2DDC8-7833-0DA0-24ED-A0AF2A046C2C}"/>
              </a:ext>
            </a:extLst>
          </p:cNvPr>
          <p:cNvSpPr>
            <a:spLocks noGrp="1"/>
          </p:cNvSpPr>
          <p:nvPr>
            <p:ph type="title"/>
          </p:nvPr>
        </p:nvSpPr>
        <p:spPr>
          <a:xfrm>
            <a:off x="628650" y="556995"/>
            <a:ext cx="7886700" cy="1133693"/>
          </a:xfrm>
        </p:spPr>
        <p:txBody>
          <a:bodyPr>
            <a:normAutofit/>
          </a:bodyPr>
          <a:lstStyle/>
          <a:p>
            <a:r>
              <a:rPr lang="en-US" sz="4500"/>
              <a:t>What is Social Justice?</a:t>
            </a:r>
          </a:p>
        </p:txBody>
      </p:sp>
      <p:graphicFrame>
        <p:nvGraphicFramePr>
          <p:cNvPr id="5" name="Content Placeholder 2">
            <a:extLst>
              <a:ext uri="{FF2B5EF4-FFF2-40B4-BE49-F238E27FC236}">
                <a16:creationId xmlns:a16="http://schemas.microsoft.com/office/drawing/2014/main" id="{A28CE7E6-AE25-122F-A01F-35A642196E04}"/>
              </a:ext>
            </a:extLst>
          </p:cNvPr>
          <p:cNvGraphicFramePr>
            <a:graphicFrameLocks noGrp="1"/>
          </p:cNvGraphicFramePr>
          <p:nvPr>
            <p:ph idx="1"/>
            <p:extLst>
              <p:ext uri="{D42A27DB-BD31-4B8C-83A1-F6EECF244321}">
                <p14:modId xmlns:p14="http://schemas.microsoft.com/office/powerpoint/2010/main" val="390851058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3717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3B457B42-67D4-916C-0DE3-0A3DF5CD476D}"/>
              </a:ext>
            </a:extLst>
          </p:cNvPr>
          <p:cNvGraphicFramePr>
            <a:graphicFrameLocks noGrp="1"/>
          </p:cNvGraphicFramePr>
          <p:nvPr>
            <p:ph idx="1"/>
            <p:extLst>
              <p:ext uri="{D42A27DB-BD31-4B8C-83A1-F6EECF244321}">
                <p14:modId xmlns:p14="http://schemas.microsoft.com/office/powerpoint/2010/main" val="3317559186"/>
              </p:ext>
            </p:extLst>
          </p:nvPr>
        </p:nvGraphicFramePr>
        <p:xfrm>
          <a:off x="-1756849" y="-1602590"/>
          <a:ext cx="12378583" cy="8329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4628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C5D706-4D59-5A41-BC74-6B1B26FA9899}"/>
              </a:ext>
            </a:extLst>
          </p:cNvPr>
          <p:cNvSpPr>
            <a:spLocks noGrp="1"/>
          </p:cNvSpPr>
          <p:nvPr>
            <p:ph type="title"/>
          </p:nvPr>
        </p:nvSpPr>
        <p:spPr>
          <a:xfrm>
            <a:off x="393555" y="620392"/>
            <a:ext cx="2856201" cy="5504688"/>
          </a:xfrm>
        </p:spPr>
        <p:txBody>
          <a:bodyPr>
            <a:normAutofit/>
          </a:bodyPr>
          <a:lstStyle/>
          <a:p>
            <a:pPr algn="ctr"/>
            <a:r>
              <a:rPr lang="en-US" sz="5200" b="1" dirty="0">
                <a:solidFill>
                  <a:schemeClr val="bg1"/>
                </a:solidFill>
              </a:rPr>
              <a:t>Problems</a:t>
            </a:r>
          </a:p>
        </p:txBody>
      </p:sp>
      <p:graphicFrame>
        <p:nvGraphicFramePr>
          <p:cNvPr id="5" name="Content Placeholder 2">
            <a:extLst>
              <a:ext uri="{FF2B5EF4-FFF2-40B4-BE49-F238E27FC236}">
                <a16:creationId xmlns:a16="http://schemas.microsoft.com/office/drawing/2014/main" id="{98A0C17C-A674-617F-101D-B61203CA7A8E}"/>
              </a:ext>
            </a:extLst>
          </p:cNvPr>
          <p:cNvGraphicFramePr>
            <a:graphicFrameLocks noGrp="1"/>
          </p:cNvGraphicFramePr>
          <p:nvPr>
            <p:ph idx="1"/>
            <p:extLst>
              <p:ext uri="{D42A27DB-BD31-4B8C-83A1-F6EECF244321}">
                <p14:modId xmlns:p14="http://schemas.microsoft.com/office/powerpoint/2010/main" val="2744515380"/>
              </p:ext>
            </p:extLst>
          </p:nvPr>
        </p:nvGraphicFramePr>
        <p:xfrm>
          <a:off x="3404606" y="370021"/>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9531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508838"/>
            <a:ext cx="3913467"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D024E6C-C89C-E5B4-936B-A3604863A80C}"/>
              </a:ext>
            </a:extLst>
          </p:cNvPr>
          <p:cNvSpPr>
            <a:spLocks noGrp="1"/>
          </p:cNvSpPr>
          <p:nvPr>
            <p:ph type="title"/>
          </p:nvPr>
        </p:nvSpPr>
        <p:spPr>
          <a:xfrm>
            <a:off x="480060" y="1243013"/>
            <a:ext cx="2891790" cy="4371974"/>
          </a:xfrm>
        </p:spPr>
        <p:txBody>
          <a:bodyPr>
            <a:normAutofit/>
          </a:bodyPr>
          <a:lstStyle/>
          <a:p>
            <a:pPr algn="ctr"/>
            <a:r>
              <a:rPr lang="en-US" sz="3100" b="1" dirty="0">
                <a:solidFill>
                  <a:schemeClr val="tx2"/>
                </a:solidFill>
              </a:rPr>
              <a:t>Access</a:t>
            </a:r>
            <a:r>
              <a:rPr lang="en-US" sz="3100" dirty="0">
                <a:solidFill>
                  <a:schemeClr val="tx2"/>
                </a:solidFill>
              </a:rPr>
              <a:t>:</a:t>
            </a:r>
            <a:br>
              <a:rPr lang="en-US" sz="3100" dirty="0">
                <a:solidFill>
                  <a:schemeClr val="tx2"/>
                </a:solidFill>
              </a:rPr>
            </a:br>
            <a:r>
              <a:rPr lang="en-US" sz="3100" dirty="0">
                <a:solidFill>
                  <a:schemeClr val="tx2"/>
                </a:solidFill>
              </a:rPr>
              <a:t>None, Limited, Barricaded </a:t>
            </a:r>
          </a:p>
        </p:txBody>
      </p:sp>
      <p:sp>
        <p:nvSpPr>
          <p:cNvPr id="3" name="Content Placeholder 2">
            <a:extLst>
              <a:ext uri="{FF2B5EF4-FFF2-40B4-BE49-F238E27FC236}">
                <a16:creationId xmlns:a16="http://schemas.microsoft.com/office/drawing/2014/main" id="{4E12C2FE-88D6-7CD6-382B-0155ADC59180}"/>
              </a:ext>
            </a:extLst>
          </p:cNvPr>
          <p:cNvSpPr>
            <a:spLocks noGrp="1"/>
          </p:cNvSpPr>
          <p:nvPr>
            <p:ph idx="1"/>
          </p:nvPr>
        </p:nvSpPr>
        <p:spPr>
          <a:xfrm>
            <a:off x="4256315" y="1011916"/>
            <a:ext cx="4702628" cy="5230368"/>
          </a:xfrm>
        </p:spPr>
        <p:txBody>
          <a:bodyPr anchor="ctr">
            <a:normAutofit/>
          </a:bodyPr>
          <a:lstStyle/>
          <a:p>
            <a:r>
              <a:rPr lang="en-US" sz="2400" dirty="0">
                <a:solidFill>
                  <a:schemeClr val="tx2"/>
                </a:solidFill>
              </a:rPr>
              <a:t>Wealth, education, housing, safety</a:t>
            </a:r>
          </a:p>
          <a:p>
            <a:r>
              <a:rPr lang="en-US" sz="2400" dirty="0">
                <a:solidFill>
                  <a:schemeClr val="tx2"/>
                </a:solidFill>
              </a:rPr>
              <a:t>Health, services and supports</a:t>
            </a:r>
          </a:p>
          <a:p>
            <a:r>
              <a:rPr lang="en-US" sz="2400" dirty="0">
                <a:solidFill>
                  <a:schemeClr val="tx2"/>
                </a:solidFill>
              </a:rPr>
              <a:t>Jobs, careers, aspirations, full-potential</a:t>
            </a:r>
          </a:p>
          <a:p>
            <a:r>
              <a:rPr lang="en-US" sz="2400" dirty="0">
                <a:solidFill>
                  <a:schemeClr val="tx2"/>
                </a:solidFill>
              </a:rPr>
              <a:t>Identity, belonging, community, representation</a:t>
            </a:r>
          </a:p>
          <a:p>
            <a:pPr marL="0" indent="0" algn="ctr">
              <a:buNone/>
            </a:pPr>
            <a:r>
              <a:rPr lang="en-US" sz="2400" b="1" i="1" dirty="0">
                <a:solidFill>
                  <a:schemeClr val="tx2"/>
                </a:solidFill>
              </a:rPr>
              <a:t>Do all have easy access to quality, integrated, successful care at your organization with people who inspire belonging and hope?</a:t>
            </a:r>
          </a:p>
        </p:txBody>
      </p:sp>
    </p:spTree>
    <p:extLst>
      <p:ext uri="{BB962C8B-B14F-4D97-AF65-F5344CB8AC3E}">
        <p14:creationId xmlns:p14="http://schemas.microsoft.com/office/powerpoint/2010/main" val="3204322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508838"/>
            <a:ext cx="3913467"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D024E6C-C89C-E5B4-936B-A3604863A80C}"/>
              </a:ext>
            </a:extLst>
          </p:cNvPr>
          <p:cNvSpPr>
            <a:spLocks noGrp="1"/>
          </p:cNvSpPr>
          <p:nvPr>
            <p:ph type="title"/>
          </p:nvPr>
        </p:nvSpPr>
        <p:spPr>
          <a:xfrm>
            <a:off x="480060" y="1243013"/>
            <a:ext cx="2891790" cy="4371974"/>
          </a:xfrm>
        </p:spPr>
        <p:txBody>
          <a:bodyPr>
            <a:normAutofit/>
          </a:bodyPr>
          <a:lstStyle/>
          <a:p>
            <a:pPr algn="ctr"/>
            <a:r>
              <a:rPr lang="en-US" sz="3100" b="1" dirty="0">
                <a:solidFill>
                  <a:schemeClr val="tx2"/>
                </a:solidFill>
              </a:rPr>
              <a:t>Rights</a:t>
            </a:r>
            <a:r>
              <a:rPr lang="en-US" sz="3100" dirty="0">
                <a:solidFill>
                  <a:schemeClr val="tx2"/>
                </a:solidFill>
              </a:rPr>
              <a:t>:</a:t>
            </a:r>
            <a:br>
              <a:rPr lang="en-US" sz="3100" dirty="0">
                <a:solidFill>
                  <a:schemeClr val="tx2"/>
                </a:solidFill>
              </a:rPr>
            </a:br>
            <a:r>
              <a:rPr lang="en-US" sz="3100" dirty="0">
                <a:solidFill>
                  <a:schemeClr val="tx2"/>
                </a:solidFill>
              </a:rPr>
              <a:t>None, Stripped, Ignored </a:t>
            </a:r>
          </a:p>
        </p:txBody>
      </p:sp>
      <p:sp>
        <p:nvSpPr>
          <p:cNvPr id="3" name="Content Placeholder 2">
            <a:extLst>
              <a:ext uri="{FF2B5EF4-FFF2-40B4-BE49-F238E27FC236}">
                <a16:creationId xmlns:a16="http://schemas.microsoft.com/office/drawing/2014/main" id="{4E12C2FE-88D6-7CD6-382B-0155ADC59180}"/>
              </a:ext>
            </a:extLst>
          </p:cNvPr>
          <p:cNvSpPr>
            <a:spLocks noGrp="1"/>
          </p:cNvSpPr>
          <p:nvPr>
            <p:ph idx="1"/>
          </p:nvPr>
        </p:nvSpPr>
        <p:spPr>
          <a:xfrm>
            <a:off x="4167497" y="813816"/>
            <a:ext cx="4702628" cy="5230368"/>
          </a:xfrm>
        </p:spPr>
        <p:txBody>
          <a:bodyPr anchor="ctr">
            <a:normAutofit/>
          </a:bodyPr>
          <a:lstStyle/>
          <a:p>
            <a:r>
              <a:rPr lang="en-US" sz="2400" dirty="0">
                <a:solidFill>
                  <a:schemeClr val="tx2"/>
                </a:solidFill>
              </a:rPr>
              <a:t>Body sovereignty, family integrity</a:t>
            </a:r>
          </a:p>
          <a:p>
            <a:r>
              <a:rPr lang="en-US" sz="2400" dirty="0">
                <a:solidFill>
                  <a:schemeClr val="tx2"/>
                </a:solidFill>
              </a:rPr>
              <a:t>Voting, economic, community</a:t>
            </a:r>
          </a:p>
          <a:p>
            <a:r>
              <a:rPr lang="en-US" sz="2400" dirty="0">
                <a:solidFill>
                  <a:schemeClr val="tx2"/>
                </a:solidFill>
              </a:rPr>
              <a:t>School – to -- prison pipeline</a:t>
            </a:r>
          </a:p>
          <a:p>
            <a:r>
              <a:rPr lang="en-US" sz="2400" dirty="0">
                <a:solidFill>
                  <a:schemeClr val="tx2"/>
                </a:solidFill>
              </a:rPr>
              <a:t>Freedom to move, associate, speak, love, believe, do</a:t>
            </a:r>
          </a:p>
          <a:p>
            <a:r>
              <a:rPr lang="en-US" sz="2400" dirty="0">
                <a:solidFill>
                  <a:schemeClr val="tx2"/>
                </a:solidFill>
              </a:rPr>
              <a:t>Self-determination, recognized as best expert on own health and wellbeing</a:t>
            </a:r>
          </a:p>
          <a:p>
            <a:pPr marL="0" indent="0" algn="ctr">
              <a:buNone/>
            </a:pPr>
            <a:r>
              <a:rPr lang="en-US" sz="2400" b="1" i="1" dirty="0">
                <a:solidFill>
                  <a:schemeClr val="tx2"/>
                </a:solidFill>
              </a:rPr>
              <a:t>Do you actively expand and protect all rights of your clients, communities and staff?</a:t>
            </a:r>
          </a:p>
        </p:txBody>
      </p:sp>
    </p:spTree>
    <p:extLst>
      <p:ext uri="{BB962C8B-B14F-4D97-AF65-F5344CB8AC3E}">
        <p14:creationId xmlns:p14="http://schemas.microsoft.com/office/powerpoint/2010/main" val="3676505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508838"/>
            <a:ext cx="3913467"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D024E6C-C89C-E5B4-936B-A3604863A80C}"/>
              </a:ext>
            </a:extLst>
          </p:cNvPr>
          <p:cNvSpPr>
            <a:spLocks noGrp="1"/>
          </p:cNvSpPr>
          <p:nvPr>
            <p:ph type="title"/>
          </p:nvPr>
        </p:nvSpPr>
        <p:spPr>
          <a:xfrm>
            <a:off x="480060" y="1243013"/>
            <a:ext cx="2891790" cy="4371974"/>
          </a:xfrm>
        </p:spPr>
        <p:txBody>
          <a:bodyPr>
            <a:normAutofit/>
          </a:bodyPr>
          <a:lstStyle/>
          <a:p>
            <a:pPr algn="ctr"/>
            <a:r>
              <a:rPr lang="en-US" sz="3100" b="1" dirty="0">
                <a:solidFill>
                  <a:schemeClr val="tx2"/>
                </a:solidFill>
              </a:rPr>
              <a:t>Participation</a:t>
            </a:r>
            <a:r>
              <a:rPr lang="en-US" sz="3100" dirty="0">
                <a:solidFill>
                  <a:schemeClr val="tx2"/>
                </a:solidFill>
              </a:rPr>
              <a:t>:</a:t>
            </a:r>
            <a:br>
              <a:rPr lang="en-US" sz="3100" dirty="0">
                <a:solidFill>
                  <a:schemeClr val="tx2"/>
                </a:solidFill>
              </a:rPr>
            </a:br>
            <a:r>
              <a:rPr lang="en-US" sz="3100" dirty="0">
                <a:solidFill>
                  <a:schemeClr val="tx2"/>
                </a:solidFill>
              </a:rPr>
              <a:t>None, Sidelined, Ignored </a:t>
            </a:r>
          </a:p>
        </p:txBody>
      </p:sp>
      <p:sp>
        <p:nvSpPr>
          <p:cNvPr id="3" name="Content Placeholder 2">
            <a:extLst>
              <a:ext uri="{FF2B5EF4-FFF2-40B4-BE49-F238E27FC236}">
                <a16:creationId xmlns:a16="http://schemas.microsoft.com/office/drawing/2014/main" id="{4E12C2FE-88D6-7CD6-382B-0155ADC59180}"/>
              </a:ext>
            </a:extLst>
          </p:cNvPr>
          <p:cNvSpPr>
            <a:spLocks noGrp="1"/>
          </p:cNvSpPr>
          <p:nvPr>
            <p:ph idx="1"/>
          </p:nvPr>
        </p:nvSpPr>
        <p:spPr>
          <a:xfrm>
            <a:off x="4125581" y="813816"/>
            <a:ext cx="4702628" cy="5230368"/>
          </a:xfrm>
        </p:spPr>
        <p:txBody>
          <a:bodyPr anchor="ctr">
            <a:normAutofit/>
          </a:bodyPr>
          <a:lstStyle/>
          <a:p>
            <a:r>
              <a:rPr lang="en-US" sz="2400" dirty="0">
                <a:solidFill>
                  <a:schemeClr val="tx2"/>
                </a:solidFill>
              </a:rPr>
              <a:t>Community, economy, power-structures</a:t>
            </a:r>
          </a:p>
          <a:p>
            <a:r>
              <a:rPr lang="en-US" sz="2400" dirty="0">
                <a:solidFill>
                  <a:schemeClr val="tx2"/>
                </a:solidFill>
              </a:rPr>
              <a:t>Plans, choices, decisions</a:t>
            </a:r>
          </a:p>
          <a:p>
            <a:r>
              <a:rPr lang="en-US" sz="2400" dirty="0">
                <a:solidFill>
                  <a:schemeClr val="tx2"/>
                </a:solidFill>
              </a:rPr>
              <a:t>Health and wellbeing designs, service, supports</a:t>
            </a:r>
          </a:p>
          <a:p>
            <a:r>
              <a:rPr lang="en-US" sz="2400" dirty="0">
                <a:solidFill>
                  <a:schemeClr val="tx2"/>
                </a:solidFill>
              </a:rPr>
              <a:t>Organizational options, decisions</a:t>
            </a:r>
          </a:p>
          <a:p>
            <a:pPr marL="0" indent="0" algn="ctr">
              <a:buNone/>
            </a:pPr>
            <a:r>
              <a:rPr lang="en-US" sz="2400" b="1" i="1" dirty="0">
                <a:solidFill>
                  <a:schemeClr val="tx2"/>
                </a:solidFill>
              </a:rPr>
              <a:t>Do you actively engage your clients, communities and staff in meaningful designs and decisions about services and support?</a:t>
            </a:r>
          </a:p>
        </p:txBody>
      </p:sp>
    </p:spTree>
    <p:extLst>
      <p:ext uri="{BB962C8B-B14F-4D97-AF65-F5344CB8AC3E}">
        <p14:creationId xmlns:p14="http://schemas.microsoft.com/office/powerpoint/2010/main" val="250310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508838"/>
            <a:ext cx="3913467"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D024E6C-C89C-E5B4-936B-A3604863A80C}"/>
              </a:ext>
            </a:extLst>
          </p:cNvPr>
          <p:cNvSpPr>
            <a:spLocks noGrp="1"/>
          </p:cNvSpPr>
          <p:nvPr>
            <p:ph type="title"/>
          </p:nvPr>
        </p:nvSpPr>
        <p:spPr>
          <a:xfrm>
            <a:off x="480060" y="1243013"/>
            <a:ext cx="2891790" cy="4371974"/>
          </a:xfrm>
        </p:spPr>
        <p:txBody>
          <a:bodyPr>
            <a:normAutofit/>
          </a:bodyPr>
          <a:lstStyle/>
          <a:p>
            <a:pPr algn="ctr"/>
            <a:r>
              <a:rPr lang="en-US" sz="3100" b="1" dirty="0">
                <a:solidFill>
                  <a:schemeClr val="tx2"/>
                </a:solidFill>
              </a:rPr>
              <a:t>Inequities</a:t>
            </a:r>
            <a:r>
              <a:rPr lang="en-US" sz="3100" dirty="0">
                <a:solidFill>
                  <a:schemeClr val="tx2"/>
                </a:solidFill>
              </a:rPr>
              <a:t>:</a:t>
            </a:r>
            <a:br>
              <a:rPr lang="en-US" sz="3100" dirty="0">
                <a:solidFill>
                  <a:schemeClr val="tx2"/>
                </a:solidFill>
              </a:rPr>
            </a:br>
            <a:r>
              <a:rPr lang="en-US" sz="3100" dirty="0">
                <a:solidFill>
                  <a:schemeClr val="tx2"/>
                </a:solidFill>
              </a:rPr>
              <a:t>All levels, Compounded, Cumulative</a:t>
            </a:r>
          </a:p>
        </p:txBody>
      </p:sp>
      <p:sp>
        <p:nvSpPr>
          <p:cNvPr id="3" name="Content Placeholder 2">
            <a:extLst>
              <a:ext uri="{FF2B5EF4-FFF2-40B4-BE49-F238E27FC236}">
                <a16:creationId xmlns:a16="http://schemas.microsoft.com/office/drawing/2014/main" id="{4E12C2FE-88D6-7CD6-382B-0155ADC59180}"/>
              </a:ext>
            </a:extLst>
          </p:cNvPr>
          <p:cNvSpPr>
            <a:spLocks noGrp="1"/>
          </p:cNvSpPr>
          <p:nvPr>
            <p:ph idx="1"/>
          </p:nvPr>
        </p:nvSpPr>
        <p:spPr>
          <a:xfrm>
            <a:off x="4267201" y="993604"/>
            <a:ext cx="4702628" cy="5230368"/>
          </a:xfrm>
        </p:spPr>
        <p:txBody>
          <a:bodyPr anchor="ctr">
            <a:normAutofit/>
          </a:bodyPr>
          <a:lstStyle/>
          <a:p>
            <a:r>
              <a:rPr lang="en-US" sz="2400" dirty="0">
                <a:solidFill>
                  <a:schemeClr val="tx2"/>
                </a:solidFill>
              </a:rPr>
              <a:t>Formal, legal, policy</a:t>
            </a:r>
          </a:p>
          <a:p>
            <a:r>
              <a:rPr lang="en-US" sz="2400" dirty="0">
                <a:solidFill>
                  <a:schemeClr val="tx2"/>
                </a:solidFill>
              </a:rPr>
              <a:t>Cultural, normed, practical</a:t>
            </a:r>
          </a:p>
          <a:p>
            <a:r>
              <a:rPr lang="en-US" sz="2400" dirty="0">
                <a:solidFill>
                  <a:schemeClr val="tx2"/>
                </a:solidFill>
              </a:rPr>
              <a:t>Lack of early opportunities limits later opportunities</a:t>
            </a:r>
          </a:p>
          <a:p>
            <a:r>
              <a:rPr lang="en-US" sz="2400" dirty="0">
                <a:solidFill>
                  <a:schemeClr val="tx2"/>
                </a:solidFill>
              </a:rPr>
              <a:t>Options, decisions</a:t>
            </a:r>
          </a:p>
          <a:p>
            <a:pPr marL="0" indent="0" algn="ctr">
              <a:buNone/>
            </a:pPr>
            <a:r>
              <a:rPr lang="en-US" sz="2400" b="1" i="1" dirty="0">
                <a:solidFill>
                  <a:schemeClr val="tx2"/>
                </a:solidFill>
              </a:rPr>
              <a:t>Do you actively connect with, recruit, mentor, engage, support clients, communities, staff who are historically marginalized?</a:t>
            </a:r>
          </a:p>
        </p:txBody>
      </p:sp>
    </p:spTree>
    <p:extLst>
      <p:ext uri="{BB962C8B-B14F-4D97-AF65-F5344CB8AC3E}">
        <p14:creationId xmlns:p14="http://schemas.microsoft.com/office/powerpoint/2010/main" val="4166364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508838"/>
            <a:ext cx="3913467"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D024E6C-C89C-E5B4-936B-A3604863A80C}"/>
              </a:ext>
            </a:extLst>
          </p:cNvPr>
          <p:cNvSpPr>
            <a:spLocks noGrp="1"/>
          </p:cNvSpPr>
          <p:nvPr>
            <p:ph type="title"/>
          </p:nvPr>
        </p:nvSpPr>
        <p:spPr>
          <a:xfrm>
            <a:off x="480060" y="1243013"/>
            <a:ext cx="2891790" cy="4371974"/>
          </a:xfrm>
        </p:spPr>
        <p:txBody>
          <a:bodyPr>
            <a:normAutofit/>
          </a:bodyPr>
          <a:lstStyle/>
          <a:p>
            <a:pPr algn="ctr"/>
            <a:r>
              <a:rPr lang="en-US" sz="3100" b="1" dirty="0">
                <a:solidFill>
                  <a:schemeClr val="tx2"/>
                </a:solidFill>
              </a:rPr>
              <a:t>No Real Change</a:t>
            </a:r>
            <a:r>
              <a:rPr lang="en-US" sz="3100" dirty="0">
                <a:solidFill>
                  <a:schemeClr val="tx2"/>
                </a:solidFill>
              </a:rPr>
              <a:t>:</a:t>
            </a:r>
            <a:br>
              <a:rPr lang="en-US" sz="3100" dirty="0">
                <a:solidFill>
                  <a:schemeClr val="tx2"/>
                </a:solidFill>
              </a:rPr>
            </a:br>
            <a:r>
              <a:rPr lang="en-US" sz="3100" dirty="0">
                <a:solidFill>
                  <a:schemeClr val="tx2"/>
                </a:solidFill>
              </a:rPr>
              <a:t>None, Limited, Surface, Transactional</a:t>
            </a:r>
          </a:p>
        </p:txBody>
      </p:sp>
      <p:sp>
        <p:nvSpPr>
          <p:cNvPr id="3" name="Content Placeholder 2">
            <a:extLst>
              <a:ext uri="{FF2B5EF4-FFF2-40B4-BE49-F238E27FC236}">
                <a16:creationId xmlns:a16="http://schemas.microsoft.com/office/drawing/2014/main" id="{4E12C2FE-88D6-7CD6-382B-0155ADC59180}"/>
              </a:ext>
            </a:extLst>
          </p:cNvPr>
          <p:cNvSpPr>
            <a:spLocks noGrp="1"/>
          </p:cNvSpPr>
          <p:nvPr>
            <p:ph idx="1"/>
          </p:nvPr>
        </p:nvSpPr>
        <p:spPr>
          <a:xfrm>
            <a:off x="4157571" y="813816"/>
            <a:ext cx="4702628" cy="5230368"/>
          </a:xfrm>
        </p:spPr>
        <p:txBody>
          <a:bodyPr anchor="ctr">
            <a:normAutofit/>
          </a:bodyPr>
          <a:lstStyle/>
          <a:p>
            <a:r>
              <a:rPr lang="en-US" sz="2400" dirty="0">
                <a:solidFill>
                  <a:schemeClr val="tx2"/>
                </a:solidFill>
              </a:rPr>
              <a:t>Laws, policies, practices without enforcement</a:t>
            </a:r>
          </a:p>
          <a:p>
            <a:r>
              <a:rPr lang="en-US" sz="2400" dirty="0">
                <a:solidFill>
                  <a:schemeClr val="tx2"/>
                </a:solidFill>
              </a:rPr>
              <a:t>Not data driven</a:t>
            </a:r>
          </a:p>
          <a:p>
            <a:r>
              <a:rPr lang="en-US" sz="2400" dirty="0">
                <a:solidFill>
                  <a:schemeClr val="tx2"/>
                </a:solidFill>
              </a:rPr>
              <a:t>Performative platitudes, training, rules, goals without accountability</a:t>
            </a:r>
          </a:p>
          <a:p>
            <a:r>
              <a:rPr lang="en-US" sz="2400" dirty="0">
                <a:solidFill>
                  <a:schemeClr val="tx2"/>
                </a:solidFill>
              </a:rPr>
              <a:t>Ignoring the multiple levels necessary for real change</a:t>
            </a:r>
          </a:p>
          <a:p>
            <a:pPr marL="0" indent="0" algn="ctr">
              <a:buNone/>
            </a:pPr>
            <a:r>
              <a:rPr lang="en-US" sz="2400" b="1" i="1" dirty="0">
                <a:solidFill>
                  <a:schemeClr val="tx2"/>
                </a:solidFill>
              </a:rPr>
              <a:t>Do you lead transformational change at all levels – self, interpersonal, institutional, community, systemic?</a:t>
            </a:r>
          </a:p>
        </p:txBody>
      </p:sp>
    </p:spTree>
    <p:extLst>
      <p:ext uri="{BB962C8B-B14F-4D97-AF65-F5344CB8AC3E}">
        <p14:creationId xmlns:p14="http://schemas.microsoft.com/office/powerpoint/2010/main" val="4103370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912768"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14C1098-4823-CF4A-8E03-7FF8C8BCA9A8}"/>
              </a:ext>
            </a:extLst>
          </p:cNvPr>
          <p:cNvSpPr>
            <a:spLocks noGrp="1"/>
          </p:cNvSpPr>
          <p:nvPr>
            <p:ph type="title"/>
          </p:nvPr>
        </p:nvSpPr>
        <p:spPr>
          <a:xfrm>
            <a:off x="392924" y="541606"/>
            <a:ext cx="2713264" cy="2027227"/>
          </a:xfrm>
        </p:spPr>
        <p:txBody>
          <a:bodyPr anchor="t">
            <a:normAutofit fontScale="90000"/>
          </a:bodyPr>
          <a:lstStyle/>
          <a:p>
            <a:pPr algn="ctr">
              <a:lnSpc>
                <a:spcPct val="90000"/>
              </a:lnSpc>
            </a:pPr>
            <a:r>
              <a:rPr lang="en-US" sz="5200" b="1" dirty="0">
                <a:solidFill>
                  <a:srgbClr val="FFFFFF"/>
                </a:solidFill>
              </a:rPr>
              <a:t>Solutions for Mental Wellbeing</a:t>
            </a:r>
          </a:p>
        </p:txBody>
      </p:sp>
      <p:graphicFrame>
        <p:nvGraphicFramePr>
          <p:cNvPr id="26" name="Content Placeholder 2">
            <a:extLst>
              <a:ext uri="{FF2B5EF4-FFF2-40B4-BE49-F238E27FC236}">
                <a16:creationId xmlns:a16="http://schemas.microsoft.com/office/drawing/2014/main" id="{6B824C37-BDC2-DE5C-2C7C-C13F7CB45F97}"/>
              </a:ext>
            </a:extLst>
          </p:cNvPr>
          <p:cNvGraphicFramePr>
            <a:graphicFrameLocks noGrp="1"/>
          </p:cNvGraphicFramePr>
          <p:nvPr>
            <p:ph idx="1"/>
            <p:extLst>
              <p:ext uri="{D42A27DB-BD31-4B8C-83A1-F6EECF244321}">
                <p14:modId xmlns:p14="http://schemas.microsoft.com/office/powerpoint/2010/main" val="1812396727"/>
              </p:ext>
            </p:extLst>
          </p:nvPr>
        </p:nvGraphicFramePr>
        <p:xfrm>
          <a:off x="4157004" y="541606"/>
          <a:ext cx="4358346" cy="5678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8398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3CC0ED-F8F7-C11D-F6F0-D532368C4B67}"/>
              </a:ext>
            </a:extLst>
          </p:cNvPr>
          <p:cNvSpPr>
            <a:spLocks noGrp="1"/>
          </p:cNvSpPr>
          <p:nvPr>
            <p:ph type="title"/>
          </p:nvPr>
        </p:nvSpPr>
        <p:spPr>
          <a:xfrm>
            <a:off x="345954" y="1761693"/>
            <a:ext cx="2336449" cy="2396359"/>
          </a:xfrm>
        </p:spPr>
        <p:txBody>
          <a:bodyPr anchor="b">
            <a:normAutofit/>
          </a:bodyPr>
          <a:lstStyle/>
          <a:p>
            <a:pPr algn="ctr"/>
            <a:r>
              <a:rPr lang="en-US" sz="4800" dirty="0">
                <a:solidFill>
                  <a:srgbClr val="FFFFFF"/>
                </a:solidFill>
              </a:rPr>
              <a:t>Social Justice</a:t>
            </a:r>
          </a:p>
        </p:txBody>
      </p:sp>
      <p:graphicFrame>
        <p:nvGraphicFramePr>
          <p:cNvPr id="5" name="Content Placeholder 2">
            <a:extLst>
              <a:ext uri="{FF2B5EF4-FFF2-40B4-BE49-F238E27FC236}">
                <a16:creationId xmlns:a16="http://schemas.microsoft.com/office/drawing/2014/main" id="{E5332A2F-3EF6-55B6-BFDE-805B1FCFC1AF}"/>
              </a:ext>
            </a:extLst>
          </p:cNvPr>
          <p:cNvGraphicFramePr>
            <a:graphicFrameLocks noGrp="1"/>
          </p:cNvGraphicFramePr>
          <p:nvPr>
            <p:ph idx="1"/>
            <p:extLst>
              <p:ext uri="{D42A27DB-BD31-4B8C-83A1-F6EECF244321}">
                <p14:modId xmlns:p14="http://schemas.microsoft.com/office/powerpoint/2010/main" val="3396129951"/>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5037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099AF-D7C4-A140-B635-80832D1C2CCA}"/>
              </a:ext>
            </a:extLst>
          </p:cNvPr>
          <p:cNvSpPr>
            <a:spLocks noGrp="1"/>
          </p:cNvSpPr>
          <p:nvPr>
            <p:ph type="title"/>
          </p:nvPr>
        </p:nvSpPr>
        <p:spPr>
          <a:xfrm>
            <a:off x="526774" y="-60052"/>
            <a:ext cx="8090451" cy="1325563"/>
          </a:xfrm>
        </p:spPr>
        <p:txBody>
          <a:bodyPr/>
          <a:lstStyle/>
          <a:p>
            <a:r>
              <a:rPr lang="en-US" dirty="0"/>
              <a:t>Agenda</a:t>
            </a:r>
          </a:p>
        </p:txBody>
      </p:sp>
      <p:graphicFrame>
        <p:nvGraphicFramePr>
          <p:cNvPr id="5" name="Content Placeholder 2">
            <a:extLst>
              <a:ext uri="{FF2B5EF4-FFF2-40B4-BE49-F238E27FC236}">
                <a16:creationId xmlns:a16="http://schemas.microsoft.com/office/drawing/2014/main" id="{1C62F7C3-F069-1B35-3109-D1143809B8AA}"/>
              </a:ext>
            </a:extLst>
          </p:cNvPr>
          <p:cNvGraphicFramePr>
            <a:graphicFrameLocks noGrp="1"/>
          </p:cNvGraphicFramePr>
          <p:nvPr>
            <p:ph idx="1"/>
            <p:extLst>
              <p:ext uri="{D42A27DB-BD31-4B8C-83A1-F6EECF244321}">
                <p14:modId xmlns:p14="http://schemas.microsoft.com/office/powerpoint/2010/main" val="3405816009"/>
              </p:ext>
            </p:extLst>
          </p:nvPr>
        </p:nvGraphicFramePr>
        <p:xfrm>
          <a:off x="526773" y="1123098"/>
          <a:ext cx="8090452" cy="4197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836D7159-82EC-4717-AB7B-7AF0605B4519}"/>
              </a:ext>
            </a:extLst>
          </p:cNvPr>
          <p:cNvSpPr txBox="1"/>
          <p:nvPr/>
        </p:nvSpPr>
        <p:spPr>
          <a:xfrm>
            <a:off x="1837509" y="1137304"/>
            <a:ext cx="400594" cy="400110"/>
          </a:xfrm>
          <a:prstGeom prst="rect">
            <a:avLst/>
          </a:prstGeom>
          <a:noFill/>
        </p:spPr>
        <p:txBody>
          <a:bodyPr wrap="square" rtlCol="0" anchor="ctr">
            <a:spAutoFit/>
          </a:bodyPr>
          <a:lstStyle/>
          <a:p>
            <a:pPr algn="ctr"/>
            <a:r>
              <a:rPr lang="en-US" sz="2000" dirty="0">
                <a:solidFill>
                  <a:schemeClr val="bg1"/>
                </a:solidFill>
              </a:rPr>
              <a:t>1.</a:t>
            </a:r>
          </a:p>
        </p:txBody>
      </p:sp>
      <p:sp>
        <p:nvSpPr>
          <p:cNvPr id="6" name="TextBox 5">
            <a:extLst>
              <a:ext uri="{FF2B5EF4-FFF2-40B4-BE49-F238E27FC236}">
                <a16:creationId xmlns:a16="http://schemas.microsoft.com/office/drawing/2014/main" id="{5215E21B-BD14-4F13-8703-DD3077BCC639}"/>
              </a:ext>
            </a:extLst>
          </p:cNvPr>
          <p:cNvSpPr txBox="1"/>
          <p:nvPr/>
        </p:nvSpPr>
        <p:spPr>
          <a:xfrm>
            <a:off x="1837509" y="1768675"/>
            <a:ext cx="400594" cy="400110"/>
          </a:xfrm>
          <a:prstGeom prst="rect">
            <a:avLst/>
          </a:prstGeom>
          <a:noFill/>
        </p:spPr>
        <p:txBody>
          <a:bodyPr wrap="square" rtlCol="0" anchor="ctr">
            <a:spAutoFit/>
          </a:bodyPr>
          <a:lstStyle/>
          <a:p>
            <a:pPr algn="ctr"/>
            <a:r>
              <a:rPr lang="en-US" sz="2000" dirty="0">
                <a:solidFill>
                  <a:schemeClr val="bg1"/>
                </a:solidFill>
              </a:rPr>
              <a:t>2.</a:t>
            </a:r>
          </a:p>
        </p:txBody>
      </p:sp>
      <p:sp>
        <p:nvSpPr>
          <p:cNvPr id="7" name="TextBox 6">
            <a:extLst>
              <a:ext uri="{FF2B5EF4-FFF2-40B4-BE49-F238E27FC236}">
                <a16:creationId xmlns:a16="http://schemas.microsoft.com/office/drawing/2014/main" id="{FCEA863D-EBCF-49E6-90C9-6C76D1C821E7}"/>
              </a:ext>
            </a:extLst>
          </p:cNvPr>
          <p:cNvSpPr txBox="1"/>
          <p:nvPr/>
        </p:nvSpPr>
        <p:spPr>
          <a:xfrm>
            <a:off x="1837509" y="2389162"/>
            <a:ext cx="400594" cy="400110"/>
          </a:xfrm>
          <a:prstGeom prst="rect">
            <a:avLst/>
          </a:prstGeom>
          <a:noFill/>
        </p:spPr>
        <p:txBody>
          <a:bodyPr wrap="square" rtlCol="0" anchor="ctr">
            <a:spAutoFit/>
          </a:bodyPr>
          <a:lstStyle/>
          <a:p>
            <a:pPr algn="ctr"/>
            <a:r>
              <a:rPr lang="en-US" sz="2000" dirty="0">
                <a:solidFill>
                  <a:schemeClr val="bg1"/>
                </a:solidFill>
              </a:rPr>
              <a:t>3.</a:t>
            </a:r>
          </a:p>
        </p:txBody>
      </p:sp>
      <p:sp>
        <p:nvSpPr>
          <p:cNvPr id="8" name="TextBox 7">
            <a:extLst>
              <a:ext uri="{FF2B5EF4-FFF2-40B4-BE49-F238E27FC236}">
                <a16:creationId xmlns:a16="http://schemas.microsoft.com/office/drawing/2014/main" id="{40F8E609-1A63-4D1B-B073-EEC03B236D4C}"/>
              </a:ext>
            </a:extLst>
          </p:cNvPr>
          <p:cNvSpPr txBox="1"/>
          <p:nvPr/>
        </p:nvSpPr>
        <p:spPr>
          <a:xfrm>
            <a:off x="1837509" y="3011824"/>
            <a:ext cx="400594" cy="400110"/>
          </a:xfrm>
          <a:prstGeom prst="rect">
            <a:avLst/>
          </a:prstGeom>
          <a:noFill/>
        </p:spPr>
        <p:txBody>
          <a:bodyPr wrap="square" rtlCol="0" anchor="ctr">
            <a:spAutoFit/>
          </a:bodyPr>
          <a:lstStyle/>
          <a:p>
            <a:pPr algn="ctr"/>
            <a:r>
              <a:rPr lang="en-US" sz="2000" dirty="0">
                <a:solidFill>
                  <a:schemeClr val="bg1"/>
                </a:solidFill>
              </a:rPr>
              <a:t>4.</a:t>
            </a:r>
          </a:p>
        </p:txBody>
      </p:sp>
      <p:sp>
        <p:nvSpPr>
          <p:cNvPr id="9" name="TextBox 8">
            <a:extLst>
              <a:ext uri="{FF2B5EF4-FFF2-40B4-BE49-F238E27FC236}">
                <a16:creationId xmlns:a16="http://schemas.microsoft.com/office/drawing/2014/main" id="{2FF8B00E-1735-416B-BA42-A7DF832EA25E}"/>
              </a:ext>
            </a:extLst>
          </p:cNvPr>
          <p:cNvSpPr txBox="1"/>
          <p:nvPr/>
        </p:nvSpPr>
        <p:spPr>
          <a:xfrm>
            <a:off x="1837509" y="3625777"/>
            <a:ext cx="400594" cy="400110"/>
          </a:xfrm>
          <a:prstGeom prst="rect">
            <a:avLst/>
          </a:prstGeom>
          <a:noFill/>
        </p:spPr>
        <p:txBody>
          <a:bodyPr wrap="square" rtlCol="0" anchor="ctr">
            <a:spAutoFit/>
          </a:bodyPr>
          <a:lstStyle/>
          <a:p>
            <a:pPr algn="ctr"/>
            <a:r>
              <a:rPr lang="en-US" sz="2000" dirty="0">
                <a:solidFill>
                  <a:schemeClr val="bg1"/>
                </a:solidFill>
              </a:rPr>
              <a:t>5.</a:t>
            </a:r>
          </a:p>
        </p:txBody>
      </p:sp>
      <p:sp>
        <p:nvSpPr>
          <p:cNvPr id="10" name="TextBox 9">
            <a:extLst>
              <a:ext uri="{FF2B5EF4-FFF2-40B4-BE49-F238E27FC236}">
                <a16:creationId xmlns:a16="http://schemas.microsoft.com/office/drawing/2014/main" id="{80B16945-57CA-42D9-BDAC-AA5A9E6031A5}"/>
              </a:ext>
            </a:extLst>
          </p:cNvPr>
          <p:cNvSpPr txBox="1"/>
          <p:nvPr/>
        </p:nvSpPr>
        <p:spPr>
          <a:xfrm>
            <a:off x="1837509" y="4258719"/>
            <a:ext cx="400594" cy="400110"/>
          </a:xfrm>
          <a:prstGeom prst="rect">
            <a:avLst/>
          </a:prstGeom>
          <a:noFill/>
        </p:spPr>
        <p:txBody>
          <a:bodyPr wrap="square" rtlCol="0" anchor="ctr">
            <a:spAutoFit/>
          </a:bodyPr>
          <a:lstStyle/>
          <a:p>
            <a:pPr algn="ctr"/>
            <a:r>
              <a:rPr lang="en-US" sz="2000" dirty="0">
                <a:solidFill>
                  <a:schemeClr val="bg1"/>
                </a:solidFill>
              </a:rPr>
              <a:t>6.</a:t>
            </a:r>
          </a:p>
        </p:txBody>
      </p:sp>
      <p:sp>
        <p:nvSpPr>
          <p:cNvPr id="11" name="TextBox 10">
            <a:extLst>
              <a:ext uri="{FF2B5EF4-FFF2-40B4-BE49-F238E27FC236}">
                <a16:creationId xmlns:a16="http://schemas.microsoft.com/office/drawing/2014/main" id="{49E7F36D-2692-4FE1-B154-33FA2136EAC4}"/>
              </a:ext>
            </a:extLst>
          </p:cNvPr>
          <p:cNvSpPr txBox="1"/>
          <p:nvPr/>
        </p:nvSpPr>
        <p:spPr>
          <a:xfrm>
            <a:off x="1837509" y="4880396"/>
            <a:ext cx="400594" cy="400110"/>
          </a:xfrm>
          <a:prstGeom prst="rect">
            <a:avLst/>
          </a:prstGeom>
          <a:noFill/>
        </p:spPr>
        <p:txBody>
          <a:bodyPr wrap="square" rtlCol="0" anchor="ctr">
            <a:spAutoFit/>
          </a:bodyPr>
          <a:lstStyle/>
          <a:p>
            <a:pPr algn="ctr"/>
            <a:r>
              <a:rPr lang="en-US" sz="2000" dirty="0">
                <a:solidFill>
                  <a:schemeClr val="bg1"/>
                </a:solidFill>
              </a:rPr>
              <a:t>7.</a:t>
            </a:r>
          </a:p>
        </p:txBody>
      </p:sp>
    </p:spTree>
    <p:extLst>
      <p:ext uri="{BB962C8B-B14F-4D97-AF65-F5344CB8AC3E}">
        <p14:creationId xmlns:p14="http://schemas.microsoft.com/office/powerpoint/2010/main" val="2154970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3CC0ED-F8F7-C11D-F6F0-D532368C4B67}"/>
              </a:ext>
            </a:extLst>
          </p:cNvPr>
          <p:cNvSpPr>
            <a:spLocks noGrp="1"/>
          </p:cNvSpPr>
          <p:nvPr>
            <p:ph type="title"/>
          </p:nvPr>
        </p:nvSpPr>
        <p:spPr>
          <a:xfrm>
            <a:off x="345954" y="1211834"/>
            <a:ext cx="2336449" cy="2396359"/>
          </a:xfrm>
        </p:spPr>
        <p:txBody>
          <a:bodyPr anchor="b">
            <a:normAutofit/>
          </a:bodyPr>
          <a:lstStyle/>
          <a:p>
            <a:pPr algn="ctr"/>
            <a:r>
              <a:rPr lang="en-US" sz="4800" dirty="0">
                <a:solidFill>
                  <a:srgbClr val="FFFFFF"/>
                </a:solidFill>
              </a:rPr>
              <a:t>Equity</a:t>
            </a:r>
          </a:p>
        </p:txBody>
      </p:sp>
      <p:graphicFrame>
        <p:nvGraphicFramePr>
          <p:cNvPr id="5" name="Content Placeholder 2">
            <a:extLst>
              <a:ext uri="{FF2B5EF4-FFF2-40B4-BE49-F238E27FC236}">
                <a16:creationId xmlns:a16="http://schemas.microsoft.com/office/drawing/2014/main" id="{E5332A2F-3EF6-55B6-BFDE-805B1FCFC1AF}"/>
              </a:ext>
            </a:extLst>
          </p:cNvPr>
          <p:cNvGraphicFramePr>
            <a:graphicFrameLocks noGrp="1"/>
          </p:cNvGraphicFramePr>
          <p:nvPr>
            <p:ph idx="1"/>
            <p:extLst>
              <p:ext uri="{D42A27DB-BD31-4B8C-83A1-F6EECF244321}">
                <p14:modId xmlns:p14="http://schemas.microsoft.com/office/powerpoint/2010/main" val="2680223569"/>
              </p:ext>
            </p:extLst>
          </p:nvPr>
        </p:nvGraphicFramePr>
        <p:xfrm>
          <a:off x="3494314" y="750440"/>
          <a:ext cx="5184599"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8334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3CC0ED-F8F7-C11D-F6F0-D532368C4B67}"/>
              </a:ext>
            </a:extLst>
          </p:cNvPr>
          <p:cNvSpPr>
            <a:spLocks noGrp="1"/>
          </p:cNvSpPr>
          <p:nvPr>
            <p:ph type="title"/>
          </p:nvPr>
        </p:nvSpPr>
        <p:spPr>
          <a:xfrm>
            <a:off x="-157689" y="1861017"/>
            <a:ext cx="3281044" cy="2396359"/>
          </a:xfrm>
        </p:spPr>
        <p:txBody>
          <a:bodyPr anchor="b">
            <a:noAutofit/>
          </a:bodyPr>
          <a:lstStyle/>
          <a:p>
            <a:pPr algn="ctr"/>
            <a:r>
              <a:rPr lang="en-US" sz="4800" dirty="0">
                <a:solidFill>
                  <a:srgbClr val="FFFFFF"/>
                </a:solidFill>
              </a:rPr>
              <a:t>Change</a:t>
            </a:r>
            <a:br>
              <a:rPr lang="en-US" sz="4800" dirty="0">
                <a:solidFill>
                  <a:srgbClr val="FFFFFF"/>
                </a:solidFill>
              </a:rPr>
            </a:br>
            <a:r>
              <a:rPr lang="en-US" sz="4800" dirty="0">
                <a:solidFill>
                  <a:srgbClr val="FFFFFF"/>
                </a:solidFill>
              </a:rPr>
              <a:t>that </a:t>
            </a:r>
            <a:br>
              <a:rPr lang="en-US" sz="4800" dirty="0">
                <a:solidFill>
                  <a:srgbClr val="FFFFFF"/>
                </a:solidFill>
              </a:rPr>
            </a:br>
            <a:r>
              <a:rPr lang="en-US" sz="4800" dirty="0">
                <a:solidFill>
                  <a:srgbClr val="FFFFFF"/>
                </a:solidFill>
              </a:rPr>
              <a:t>Transforms</a:t>
            </a:r>
          </a:p>
        </p:txBody>
      </p:sp>
      <p:graphicFrame>
        <p:nvGraphicFramePr>
          <p:cNvPr id="5" name="Content Placeholder 2">
            <a:extLst>
              <a:ext uri="{FF2B5EF4-FFF2-40B4-BE49-F238E27FC236}">
                <a16:creationId xmlns:a16="http://schemas.microsoft.com/office/drawing/2014/main" id="{E5332A2F-3EF6-55B6-BFDE-805B1FCFC1AF}"/>
              </a:ext>
            </a:extLst>
          </p:cNvPr>
          <p:cNvGraphicFramePr>
            <a:graphicFrameLocks noGrp="1"/>
          </p:cNvGraphicFramePr>
          <p:nvPr>
            <p:ph idx="1"/>
            <p:extLst>
              <p:ext uri="{D42A27DB-BD31-4B8C-83A1-F6EECF244321}">
                <p14:modId xmlns:p14="http://schemas.microsoft.com/office/powerpoint/2010/main" val="2214889393"/>
              </p:ext>
            </p:extLst>
          </p:nvPr>
        </p:nvGraphicFramePr>
        <p:xfrm>
          <a:off x="3176325" y="750440"/>
          <a:ext cx="5819720"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7495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C296-FDD3-C246-B5F7-4DDBF82B4F13}"/>
              </a:ext>
            </a:extLst>
          </p:cNvPr>
          <p:cNvSpPr>
            <a:spLocks noGrp="1"/>
          </p:cNvSpPr>
          <p:nvPr>
            <p:ph type="title"/>
          </p:nvPr>
        </p:nvSpPr>
        <p:spPr>
          <a:xfrm>
            <a:off x="526773" y="184658"/>
            <a:ext cx="8090451" cy="1325563"/>
          </a:xfrm>
        </p:spPr>
        <p:txBody>
          <a:bodyPr/>
          <a:lstStyle/>
          <a:p>
            <a:r>
              <a:rPr lang="en-US" sz="3600" dirty="0"/>
              <a:t>Coming Next in the SJLA Learning Series:</a:t>
            </a:r>
          </a:p>
        </p:txBody>
      </p:sp>
      <p:sp>
        <p:nvSpPr>
          <p:cNvPr id="9" name="TextBox 8">
            <a:extLst>
              <a:ext uri="{FF2B5EF4-FFF2-40B4-BE49-F238E27FC236}">
                <a16:creationId xmlns:a16="http://schemas.microsoft.com/office/drawing/2014/main" id="{80904FAB-B1D1-4413-B2AD-5F4BA03EB43D}"/>
              </a:ext>
            </a:extLst>
          </p:cNvPr>
          <p:cNvSpPr txBox="1"/>
          <p:nvPr/>
        </p:nvSpPr>
        <p:spPr>
          <a:xfrm>
            <a:off x="600891" y="4620351"/>
            <a:ext cx="7454538" cy="1071704"/>
          </a:xfrm>
          <a:prstGeom prst="rect">
            <a:avLst/>
          </a:prstGeom>
          <a:noFill/>
          <a:ln>
            <a:noFill/>
          </a:ln>
        </p:spPr>
        <p:txBody>
          <a:bodyPr wrap="square" rtlCol="0">
            <a:spAutoFit/>
          </a:bodyPr>
          <a:lstStyle>
            <a:defPPr>
              <a:defRPr lang="en-US"/>
            </a:defPPr>
            <a:lvl1pPr marR="0" fontAlgn="base">
              <a:lnSpc>
                <a:spcPct val="107000"/>
              </a:lnSpc>
              <a:spcBef>
                <a:spcPts val="0"/>
              </a:spcBef>
              <a:spcAft>
                <a:spcPts val="0"/>
              </a:spcAft>
              <a:defRPr sz="1200">
                <a:effectLst/>
                <a:latin typeface="Calibri" panose="020F0502020204030204" pitchFamily="34" charset="0"/>
                <a:ea typeface="Times New Roman" panose="02020603050405020304" pitchFamily="18" charset="0"/>
                <a:cs typeface="Calibri" panose="020F0502020204030204" pitchFamily="34" charset="0"/>
              </a:defRPr>
            </a:lvl1pPr>
          </a:lstStyle>
          <a:p>
            <a:r>
              <a:rPr lang="en-US" dirty="0"/>
              <a:t>Join Victor Armstrong, MSW, North Carolina DHHS Chief Health Equity Officer, for a discussion on the topic of how systemic inequities rooted in race, gender, ethnicity, age, and class have created lasting and damaging health disparities. We will discuss the barriers to wellbeing faced by those in marginalized communities and what we can do on personal and organizational levels to dismantle unjust systems and structures. </a:t>
            </a:r>
          </a:p>
          <a:p>
            <a:r>
              <a:rPr lang="en-US" dirty="0"/>
              <a:t>Registration details forthcoming.</a:t>
            </a:r>
          </a:p>
        </p:txBody>
      </p:sp>
      <p:sp>
        <p:nvSpPr>
          <p:cNvPr id="13" name="TextBox 12">
            <a:extLst>
              <a:ext uri="{FF2B5EF4-FFF2-40B4-BE49-F238E27FC236}">
                <a16:creationId xmlns:a16="http://schemas.microsoft.com/office/drawing/2014/main" id="{D591CBA7-1CC8-4F62-ABC9-FF076DFBA1E2}"/>
              </a:ext>
            </a:extLst>
          </p:cNvPr>
          <p:cNvSpPr txBox="1"/>
          <p:nvPr/>
        </p:nvSpPr>
        <p:spPr>
          <a:xfrm>
            <a:off x="600891" y="3032122"/>
            <a:ext cx="7454538" cy="874085"/>
          </a:xfrm>
          <a:prstGeom prst="rect">
            <a:avLst/>
          </a:prstGeom>
          <a:noFill/>
          <a:ln>
            <a:noFill/>
          </a:ln>
        </p:spPr>
        <p:txBody>
          <a:bodyPr wrap="square" rtlCol="0">
            <a:spAutoFit/>
          </a:bodyPr>
          <a:lstStyle/>
          <a:p>
            <a:pPr marL="0" marR="0" fontAlgn="base">
              <a:lnSpc>
                <a:spcPct val="107000"/>
              </a:lnSpc>
              <a:spcBef>
                <a:spcPts val="0"/>
              </a:spcBef>
              <a:spcAft>
                <a:spcPts val="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Join Dr. Portia Newman</a:t>
            </a:r>
            <a:r>
              <a:rPr lang="en-US" sz="1200" dirty="0">
                <a:latin typeface="Calibri" panose="020F0502020204030204" pitchFamily="34" charset="0"/>
                <a:ea typeface="Times New Roman" panose="02020603050405020304" pitchFamily="18" charset="0"/>
                <a:cs typeface="Calibri" panose="020F0502020204030204" pitchFamily="34" charset="0"/>
              </a:rPr>
              <a:t> of</a:t>
            </a: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latin typeface="Calibri" panose="020F0502020204030204" pitchFamily="34" charset="0"/>
                <a:ea typeface="Times New Roman" panose="02020603050405020304" pitchFamily="18" charset="0"/>
                <a:cs typeface="Calibri" panose="020F0502020204030204" pitchFamily="34" charset="0"/>
              </a:rPr>
              <a:t>Chartis</a:t>
            </a:r>
            <a:r>
              <a:rPr lang="en-US" sz="1200" dirty="0">
                <a:effectLst/>
                <a:latin typeface="Calibri" panose="020F0502020204030204" pitchFamily="34" charset="0"/>
                <a:ea typeface="Times New Roman" panose="02020603050405020304" pitchFamily="18" charset="0"/>
                <a:cs typeface="Calibri" panose="020F0502020204030204" pitchFamily="34" charset="0"/>
              </a:rPr>
              <a:t> Just Health Collective for a discussion on the topic of bias, discrimination, and stigma at the personal, organizational, and community levels. We will discuss how conscious and unconscious biases shape our daily thoughts and actions, and how bias paired with power creates social injustices. </a:t>
            </a:r>
          </a:p>
          <a:p>
            <a:pPr marL="0" marR="0" fontAlgn="base">
              <a:lnSpc>
                <a:spcPct val="107000"/>
              </a:lnSpc>
              <a:spcBef>
                <a:spcPts val="0"/>
              </a:spcBef>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hlinkClick r:id="rId3"/>
              </a:rPr>
              <a:t>Register here.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Single Corner Rounded 13">
            <a:extLst>
              <a:ext uri="{FF2B5EF4-FFF2-40B4-BE49-F238E27FC236}">
                <a16:creationId xmlns:a16="http://schemas.microsoft.com/office/drawing/2014/main" id="{48DC1C49-F4AC-4B1E-9D9D-D1EE974D86D2}"/>
              </a:ext>
            </a:extLst>
          </p:cNvPr>
          <p:cNvSpPr/>
          <p:nvPr/>
        </p:nvSpPr>
        <p:spPr>
          <a:xfrm>
            <a:off x="600891" y="1286233"/>
            <a:ext cx="7454538" cy="607074"/>
          </a:xfrm>
          <a:prstGeom prst="round1Rect">
            <a:avLst/>
          </a:prstGeom>
          <a:solidFill>
            <a:srgbClr val="0A42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SJLA Learning Series Office Hours: </a:t>
            </a:r>
          </a:p>
          <a:p>
            <a:r>
              <a:rPr lang="en-US" dirty="0"/>
              <a:t>April 28, 1:00 – 2:00pm ET</a:t>
            </a:r>
          </a:p>
        </p:txBody>
      </p:sp>
      <p:sp>
        <p:nvSpPr>
          <p:cNvPr id="16" name="TextBox 15">
            <a:extLst>
              <a:ext uri="{FF2B5EF4-FFF2-40B4-BE49-F238E27FC236}">
                <a16:creationId xmlns:a16="http://schemas.microsoft.com/office/drawing/2014/main" id="{5EE3DBB3-9370-4103-BD1E-DB0D718470AA}"/>
              </a:ext>
            </a:extLst>
          </p:cNvPr>
          <p:cNvSpPr txBox="1"/>
          <p:nvPr/>
        </p:nvSpPr>
        <p:spPr>
          <a:xfrm>
            <a:off x="600891" y="1870435"/>
            <a:ext cx="7454538" cy="461665"/>
          </a:xfrm>
          <a:prstGeom prst="rect">
            <a:avLst/>
          </a:prstGeom>
          <a:noFill/>
          <a:ln>
            <a:noFill/>
          </a:ln>
        </p:spPr>
        <p:txBody>
          <a:bodyPr wrap="square" rtlCol="0">
            <a:spAutoFit/>
          </a:bodyPr>
          <a:lstStyle/>
          <a:p>
            <a:r>
              <a:rPr lang="en-US" sz="1200" dirty="0"/>
              <a:t>Opportunity for further discussion of concepts introduced in today’s session. All attendees of today’s learning event are welcome to attend. </a:t>
            </a:r>
            <a:r>
              <a:rPr lang="en-US" sz="1200" dirty="0">
                <a:hlinkClick r:id="rId4"/>
              </a:rPr>
              <a:t>Register here.</a:t>
            </a:r>
            <a:endParaRPr lang="en-US" sz="1200" dirty="0"/>
          </a:p>
        </p:txBody>
      </p:sp>
      <p:sp>
        <p:nvSpPr>
          <p:cNvPr id="15" name="Rectangle: Single Corner Rounded 14">
            <a:extLst>
              <a:ext uri="{FF2B5EF4-FFF2-40B4-BE49-F238E27FC236}">
                <a16:creationId xmlns:a16="http://schemas.microsoft.com/office/drawing/2014/main" id="{9179E129-40B9-4BB2-88A1-84D9A7ED5BB8}"/>
              </a:ext>
            </a:extLst>
          </p:cNvPr>
          <p:cNvSpPr/>
          <p:nvPr/>
        </p:nvSpPr>
        <p:spPr>
          <a:xfrm>
            <a:off x="600891" y="2388693"/>
            <a:ext cx="7454538" cy="607074"/>
          </a:xfrm>
          <a:prstGeom prst="round1Rect">
            <a:avLst/>
          </a:prstGeom>
          <a:solidFill>
            <a:srgbClr val="0A42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Learning Event 2: Structural and Systemic Biases</a:t>
            </a:r>
          </a:p>
          <a:p>
            <a:r>
              <a:rPr lang="en-US" dirty="0"/>
              <a:t>May 16, 1:00 – 2:30pm ET</a:t>
            </a:r>
          </a:p>
        </p:txBody>
      </p:sp>
      <p:sp>
        <p:nvSpPr>
          <p:cNvPr id="17" name="Rectangle: Single Corner Rounded 16">
            <a:extLst>
              <a:ext uri="{FF2B5EF4-FFF2-40B4-BE49-F238E27FC236}">
                <a16:creationId xmlns:a16="http://schemas.microsoft.com/office/drawing/2014/main" id="{C702488D-90E7-4C34-B21B-4B8C8D612522}"/>
              </a:ext>
            </a:extLst>
          </p:cNvPr>
          <p:cNvSpPr/>
          <p:nvPr/>
        </p:nvSpPr>
        <p:spPr>
          <a:xfrm>
            <a:off x="600891" y="4013277"/>
            <a:ext cx="7454538" cy="607074"/>
          </a:xfrm>
          <a:prstGeom prst="round1Rect">
            <a:avLst/>
          </a:prstGeom>
          <a:solidFill>
            <a:srgbClr val="0A42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Learning Event 3: Structural &amp; Systemic Inequities in Mental Wellbeing</a:t>
            </a:r>
          </a:p>
          <a:p>
            <a:r>
              <a:rPr lang="en-US" dirty="0"/>
              <a:t>June 27</a:t>
            </a:r>
          </a:p>
        </p:txBody>
      </p:sp>
    </p:spTree>
    <p:extLst>
      <p:ext uri="{BB962C8B-B14F-4D97-AF65-F5344CB8AC3E}">
        <p14:creationId xmlns:p14="http://schemas.microsoft.com/office/powerpoint/2010/main" val="2232195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824DA4-02B6-2B4B-8E6E-AF91CC776A94}"/>
              </a:ext>
            </a:extLst>
          </p:cNvPr>
          <p:cNvSpPr>
            <a:spLocks noGrp="1"/>
          </p:cNvSpPr>
          <p:nvPr>
            <p:ph type="title"/>
          </p:nvPr>
        </p:nvSpPr>
        <p:spPr>
          <a:xfrm>
            <a:off x="3973321" y="329184"/>
            <a:ext cx="4688333" cy="1783080"/>
          </a:xfrm>
        </p:spPr>
        <p:txBody>
          <a:bodyPr anchor="b">
            <a:normAutofit/>
          </a:bodyPr>
          <a:lstStyle/>
          <a:p>
            <a:r>
              <a:rPr lang="en-US" sz="4700"/>
              <a:t>Leave In Action</a:t>
            </a:r>
          </a:p>
        </p:txBody>
      </p:sp>
      <p:pic>
        <p:nvPicPr>
          <p:cNvPr id="14" name="Picture 13" descr="Hands-on top of each other">
            <a:extLst>
              <a:ext uri="{FF2B5EF4-FFF2-40B4-BE49-F238E27FC236}">
                <a16:creationId xmlns:a16="http://schemas.microsoft.com/office/drawing/2014/main" id="{276B1691-9CD0-E32F-835C-02DEA3C90F88}"/>
              </a:ext>
            </a:extLst>
          </p:cNvPr>
          <p:cNvPicPr>
            <a:picLocks noChangeAspect="1"/>
          </p:cNvPicPr>
          <p:nvPr/>
        </p:nvPicPr>
        <p:blipFill rotWithShape="1">
          <a:blip r:embed="rId3"/>
          <a:srcRect l="60208" r="17509" b="1"/>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258677-D0E0-F248-8759-AB5A3D209F48}"/>
              </a:ext>
            </a:extLst>
          </p:cNvPr>
          <p:cNvSpPr>
            <a:spLocks noGrp="1"/>
          </p:cNvSpPr>
          <p:nvPr>
            <p:ph idx="1"/>
          </p:nvPr>
        </p:nvSpPr>
        <p:spPr>
          <a:xfrm>
            <a:off x="3973321" y="2706624"/>
            <a:ext cx="4688333" cy="3483864"/>
          </a:xfrm>
        </p:spPr>
        <p:txBody>
          <a:bodyPr>
            <a:normAutofit lnSpcReduction="10000"/>
          </a:bodyPr>
          <a:lstStyle/>
          <a:p>
            <a:pPr marL="457200" indent="-457200">
              <a:lnSpc>
                <a:spcPct val="90000"/>
              </a:lnSpc>
              <a:buFont typeface="+mj-lt"/>
              <a:buAutoNum type="arabicPeriod"/>
            </a:pPr>
            <a:r>
              <a:rPr lang="en-US" sz="1600" dirty="0"/>
              <a:t>Why are you joining the SJLA Learning Series community?</a:t>
            </a:r>
          </a:p>
          <a:p>
            <a:pPr marL="457200" indent="-457200">
              <a:lnSpc>
                <a:spcPct val="90000"/>
              </a:lnSpc>
              <a:buFont typeface="+mj-lt"/>
              <a:buAutoNum type="arabicPeriod"/>
            </a:pPr>
            <a:r>
              <a:rPr lang="en-US" sz="1600" dirty="0"/>
              <a:t>What will meaningful participation and success look like for you?</a:t>
            </a:r>
          </a:p>
          <a:p>
            <a:pPr marL="457200" indent="-457200">
              <a:lnSpc>
                <a:spcPct val="90000"/>
              </a:lnSpc>
              <a:buFont typeface="+mj-lt"/>
              <a:buAutoNum type="arabicPeriod"/>
            </a:pPr>
            <a:r>
              <a:rPr lang="en-US" sz="1600" dirty="0"/>
              <a:t>Explore your own cultural identity:</a:t>
            </a:r>
          </a:p>
          <a:p>
            <a:pPr lvl="1">
              <a:lnSpc>
                <a:spcPct val="90000"/>
              </a:lnSpc>
            </a:pPr>
            <a:r>
              <a:rPr lang="en-US" sz="1600" i="1" dirty="0"/>
              <a:t>How do you understand yourself as a cultural being?</a:t>
            </a:r>
          </a:p>
          <a:p>
            <a:pPr lvl="1">
              <a:lnSpc>
                <a:spcPct val="90000"/>
              </a:lnSpc>
            </a:pPr>
            <a:r>
              <a:rPr lang="en-US" sz="1600" i="1" dirty="0"/>
              <a:t>What experiences shaped that cultural identity?</a:t>
            </a:r>
          </a:p>
          <a:p>
            <a:pPr lvl="1">
              <a:lnSpc>
                <a:spcPct val="90000"/>
              </a:lnSpc>
            </a:pPr>
            <a:r>
              <a:rPr lang="en-US" sz="1600" i="1" dirty="0"/>
              <a:t>How does your cultural identity shape and benefit your work?</a:t>
            </a:r>
          </a:p>
          <a:p>
            <a:pPr marL="457200" indent="-457200">
              <a:lnSpc>
                <a:spcPct val="90000"/>
              </a:lnSpc>
              <a:buFont typeface="+mj-lt"/>
              <a:buAutoNum type="arabicPeriod"/>
            </a:pPr>
            <a:r>
              <a:rPr lang="en-US" sz="1600" dirty="0"/>
              <a:t>Interview any colleague using the same cultural identity questions</a:t>
            </a:r>
          </a:p>
        </p:txBody>
      </p:sp>
    </p:spTree>
    <p:extLst>
      <p:ext uri="{BB962C8B-B14F-4D97-AF65-F5344CB8AC3E}">
        <p14:creationId xmlns:p14="http://schemas.microsoft.com/office/powerpoint/2010/main" val="2702110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355B-6C3F-4321-95CF-B84A7FD15F58}"/>
              </a:ext>
            </a:extLst>
          </p:cNvPr>
          <p:cNvSpPr>
            <a:spLocks noGrp="1"/>
          </p:cNvSpPr>
          <p:nvPr>
            <p:ph type="title"/>
          </p:nvPr>
        </p:nvSpPr>
        <p:spPr>
          <a:xfrm>
            <a:off x="526773" y="365127"/>
            <a:ext cx="8090451" cy="975994"/>
          </a:xfrm>
        </p:spPr>
        <p:txBody>
          <a:bodyPr/>
          <a:lstStyle/>
          <a:p>
            <a:r>
              <a:rPr lang="en-US" dirty="0"/>
              <a:t>Create an Action Plan:</a:t>
            </a:r>
          </a:p>
        </p:txBody>
      </p:sp>
      <p:pic>
        <p:nvPicPr>
          <p:cNvPr id="6" name="Picture 5">
            <a:extLst>
              <a:ext uri="{FF2B5EF4-FFF2-40B4-BE49-F238E27FC236}">
                <a16:creationId xmlns:a16="http://schemas.microsoft.com/office/drawing/2014/main" id="{03D5AAB1-1B12-451A-B27A-DE9AF2A10110}"/>
              </a:ext>
            </a:extLst>
          </p:cNvPr>
          <p:cNvPicPr>
            <a:picLocks noChangeAspect="1"/>
          </p:cNvPicPr>
          <p:nvPr/>
        </p:nvPicPr>
        <p:blipFill>
          <a:blip r:embed="rId3"/>
          <a:stretch>
            <a:fillRect/>
          </a:stretch>
        </p:blipFill>
        <p:spPr>
          <a:xfrm>
            <a:off x="1341120" y="1341121"/>
            <a:ext cx="6033679" cy="4379014"/>
          </a:xfrm>
          <a:prstGeom prst="rect">
            <a:avLst/>
          </a:prstGeom>
        </p:spPr>
      </p:pic>
      <p:sp>
        <p:nvSpPr>
          <p:cNvPr id="7" name="TextBox 6">
            <a:extLst>
              <a:ext uri="{FF2B5EF4-FFF2-40B4-BE49-F238E27FC236}">
                <a16:creationId xmlns:a16="http://schemas.microsoft.com/office/drawing/2014/main" id="{565F9137-EAF6-4286-9E39-401672E92629}"/>
              </a:ext>
            </a:extLst>
          </p:cNvPr>
          <p:cNvSpPr txBox="1"/>
          <p:nvPr/>
        </p:nvSpPr>
        <p:spPr>
          <a:xfrm>
            <a:off x="1881051" y="5720135"/>
            <a:ext cx="4953816" cy="276999"/>
          </a:xfrm>
          <a:prstGeom prst="rect">
            <a:avLst/>
          </a:prstGeom>
          <a:noFill/>
        </p:spPr>
        <p:txBody>
          <a:bodyPr wrap="square" rtlCol="0">
            <a:spAutoFit/>
          </a:bodyPr>
          <a:lstStyle/>
          <a:p>
            <a:r>
              <a:rPr lang="en-US" sz="1200" dirty="0"/>
              <a:t>This action plan template and other tools can be found in the </a:t>
            </a:r>
            <a:r>
              <a:rPr lang="en-US" sz="1200" dirty="0">
                <a:hlinkClick r:id="rId4"/>
              </a:rPr>
              <a:t>SJLA Workbook</a:t>
            </a:r>
            <a:endParaRPr lang="en-US" sz="1200" dirty="0"/>
          </a:p>
        </p:txBody>
      </p:sp>
    </p:spTree>
    <p:extLst>
      <p:ext uri="{BB962C8B-B14F-4D97-AF65-F5344CB8AC3E}">
        <p14:creationId xmlns:p14="http://schemas.microsoft.com/office/powerpoint/2010/main" val="3009971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15AC55-78E7-6F43-9E01-1B208C049C46}"/>
              </a:ext>
            </a:extLst>
          </p:cNvPr>
          <p:cNvSpPr>
            <a:spLocks noGrp="1"/>
          </p:cNvSpPr>
          <p:nvPr>
            <p:ph type="title"/>
          </p:nvPr>
        </p:nvSpPr>
        <p:spPr>
          <a:xfrm>
            <a:off x="480060" y="325369"/>
            <a:ext cx="3276451" cy="1956841"/>
          </a:xfrm>
        </p:spPr>
        <p:txBody>
          <a:bodyPr vert="horz" lIns="91440" tIns="45720" rIns="91440" bIns="45720" rtlCol="0" anchor="b">
            <a:normAutofit/>
          </a:bodyPr>
          <a:lstStyle/>
          <a:p>
            <a:r>
              <a:rPr lang="en-US" sz="4700"/>
              <a:t>Questions?</a:t>
            </a:r>
          </a:p>
        </p:txBody>
      </p:sp>
      <p:sp>
        <p:nvSpPr>
          <p:cNvPr id="3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21">
            <a:extLst>
              <a:ext uri="{FF2B5EF4-FFF2-40B4-BE49-F238E27FC236}">
                <a16:creationId xmlns:a16="http://schemas.microsoft.com/office/drawing/2014/main" id="{8A25573E-09EC-4977-B6B4-14C2289B30F7}"/>
              </a:ext>
            </a:extLst>
          </p:cNvPr>
          <p:cNvSpPr>
            <a:spLocks noGrp="1"/>
          </p:cNvSpPr>
          <p:nvPr>
            <p:ph sz="half" idx="1"/>
          </p:nvPr>
        </p:nvSpPr>
        <p:spPr>
          <a:xfrm>
            <a:off x="480060" y="2872899"/>
            <a:ext cx="3182691" cy="3320668"/>
          </a:xfrm>
        </p:spPr>
        <p:txBody>
          <a:bodyPr vert="horz" lIns="91440" tIns="45720" rIns="91440" bIns="45720" rtlCol="0">
            <a:normAutofit/>
          </a:bodyPr>
          <a:lstStyle/>
          <a:p>
            <a:pPr marL="0"/>
            <a:endParaRPr lang="en-US" sz="1900"/>
          </a:p>
        </p:txBody>
      </p:sp>
      <p:pic>
        <p:nvPicPr>
          <p:cNvPr id="17" name="Content Placeholder 16">
            <a:extLst>
              <a:ext uri="{FF2B5EF4-FFF2-40B4-BE49-F238E27FC236}">
                <a16:creationId xmlns:a16="http://schemas.microsoft.com/office/drawing/2014/main" id="{F587C740-53ED-E04B-BBE8-0749F13DD72F}"/>
              </a:ext>
            </a:extLst>
          </p:cNvPr>
          <p:cNvPicPr>
            <a:picLocks noGrp="1" noChangeAspect="1"/>
          </p:cNvPicPr>
          <p:nvPr>
            <p:ph sz="half" idx="2"/>
          </p:nvPr>
        </p:nvPicPr>
        <p:blipFill rotWithShape="1">
          <a:blip r:embed="rId2"/>
          <a:srcRect l="25050" r="25299"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62024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09D1-6E53-724A-B434-1439EDB30774}"/>
              </a:ext>
            </a:extLst>
          </p:cNvPr>
          <p:cNvSpPr>
            <a:spLocks noGrp="1"/>
          </p:cNvSpPr>
          <p:nvPr>
            <p:ph type="title"/>
          </p:nvPr>
        </p:nvSpPr>
        <p:spPr/>
        <p:txBody>
          <a:bodyPr/>
          <a:lstStyle/>
          <a:p>
            <a:r>
              <a:rPr lang="en-US" dirty="0"/>
              <a:t>Closing</a:t>
            </a:r>
          </a:p>
        </p:txBody>
      </p:sp>
      <p:sp>
        <p:nvSpPr>
          <p:cNvPr id="3" name="Content Placeholder 2">
            <a:extLst>
              <a:ext uri="{FF2B5EF4-FFF2-40B4-BE49-F238E27FC236}">
                <a16:creationId xmlns:a16="http://schemas.microsoft.com/office/drawing/2014/main" id="{F587DAD5-BF89-4A4C-907D-7F9B06F9586E}"/>
              </a:ext>
            </a:extLst>
          </p:cNvPr>
          <p:cNvSpPr>
            <a:spLocks noGrp="1"/>
          </p:cNvSpPr>
          <p:nvPr>
            <p:ph idx="1"/>
          </p:nvPr>
        </p:nvSpPr>
        <p:spPr/>
        <p:txBody>
          <a:bodyPr/>
          <a:lstStyle/>
          <a:p>
            <a:r>
              <a:rPr lang="en-US" dirty="0">
                <a:hlinkClick r:id="rId3"/>
              </a:rPr>
              <a:t>https://www.menti.com/</a:t>
            </a:r>
            <a:endParaRPr lang="en-US" dirty="0"/>
          </a:p>
          <a:p>
            <a:endParaRPr lang="en-US" dirty="0"/>
          </a:p>
          <a:p>
            <a:endParaRPr lang="en-US" dirty="0"/>
          </a:p>
          <a:p>
            <a:endParaRPr lang="en-US" dirty="0"/>
          </a:p>
          <a:p>
            <a:r>
              <a:rPr lang="en-US" dirty="0"/>
              <a:t>(What one word describes your commitment?)</a:t>
            </a:r>
          </a:p>
        </p:txBody>
      </p:sp>
    </p:spTree>
    <p:extLst>
      <p:ext uri="{BB962C8B-B14F-4D97-AF65-F5344CB8AC3E}">
        <p14:creationId xmlns:p14="http://schemas.microsoft.com/office/powerpoint/2010/main" val="1888818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4344A-C737-8F48-8439-02DEE11AAAF6}"/>
              </a:ext>
            </a:extLst>
          </p:cNvPr>
          <p:cNvSpPr>
            <a:spLocks noGrp="1"/>
          </p:cNvSpPr>
          <p:nvPr>
            <p:ph type="title"/>
          </p:nvPr>
        </p:nvSpPr>
        <p:spPr/>
        <p:txBody>
          <a:bodyPr/>
          <a:lstStyle/>
          <a:p>
            <a:pPr algn="ctr"/>
            <a:r>
              <a:rPr lang="en-US" dirty="0"/>
              <a:t>Facilitator Introductions</a:t>
            </a:r>
          </a:p>
        </p:txBody>
      </p:sp>
      <p:pic>
        <p:nvPicPr>
          <p:cNvPr id="1026" name="Picture 2" descr="Jeanne Supin">
            <a:extLst>
              <a:ext uri="{FF2B5EF4-FFF2-40B4-BE49-F238E27FC236}">
                <a16:creationId xmlns:a16="http://schemas.microsoft.com/office/drawing/2014/main" id="{44D8DE22-722C-450C-B5FF-272383307F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931" y="1541689"/>
            <a:ext cx="2715787" cy="29258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About Us | SBIRTFaCES: SBIRT for Adolescents">
            <a:extLst>
              <a:ext uri="{FF2B5EF4-FFF2-40B4-BE49-F238E27FC236}">
                <a16:creationId xmlns:a16="http://schemas.microsoft.com/office/drawing/2014/main" id="{67C2A894-6A2B-4AF1-8F02-F6AD6403C8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313" b="12781"/>
          <a:stretch/>
        </p:blipFill>
        <p:spPr bwMode="auto">
          <a:xfrm>
            <a:off x="4822078" y="1541688"/>
            <a:ext cx="2715787" cy="29258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9A8F0E0-A4E0-4517-8C34-7191B980CC9C}"/>
              </a:ext>
            </a:extLst>
          </p:cNvPr>
          <p:cNvSpPr txBox="1"/>
          <p:nvPr/>
        </p:nvSpPr>
        <p:spPr>
          <a:xfrm>
            <a:off x="1026933" y="4545874"/>
            <a:ext cx="2715787" cy="892552"/>
          </a:xfrm>
          <a:prstGeom prst="rect">
            <a:avLst/>
          </a:prstGeom>
          <a:noFill/>
        </p:spPr>
        <p:txBody>
          <a:bodyPr wrap="square" rtlCol="0">
            <a:spAutoFit/>
          </a:bodyPr>
          <a:lstStyle/>
          <a:p>
            <a:pPr algn="ctr"/>
            <a:r>
              <a:rPr lang="en-US" sz="2400" b="1" dirty="0">
                <a:solidFill>
                  <a:srgbClr val="0A4269"/>
                </a:solidFill>
              </a:rPr>
              <a:t>Jeanne Supin, MA</a:t>
            </a:r>
          </a:p>
          <a:p>
            <a:pPr algn="ctr"/>
            <a:r>
              <a:rPr lang="en-US" sz="1400" dirty="0">
                <a:solidFill>
                  <a:srgbClr val="0A4269"/>
                </a:solidFill>
              </a:rPr>
              <a:t>President, CEO </a:t>
            </a:r>
          </a:p>
          <a:p>
            <a:pPr algn="ctr"/>
            <a:r>
              <a:rPr lang="en-US" sz="1400" dirty="0">
                <a:solidFill>
                  <a:srgbClr val="0A4269"/>
                </a:solidFill>
              </a:rPr>
              <a:t>Watauga Consulting</a:t>
            </a:r>
          </a:p>
        </p:txBody>
      </p:sp>
      <p:sp>
        <p:nvSpPr>
          <p:cNvPr id="11" name="TextBox 10">
            <a:extLst>
              <a:ext uri="{FF2B5EF4-FFF2-40B4-BE49-F238E27FC236}">
                <a16:creationId xmlns:a16="http://schemas.microsoft.com/office/drawing/2014/main" id="{5369B4E9-4F49-4AD1-B9C6-74F285A07143}"/>
              </a:ext>
            </a:extLst>
          </p:cNvPr>
          <p:cNvSpPr txBox="1"/>
          <p:nvPr/>
        </p:nvSpPr>
        <p:spPr>
          <a:xfrm>
            <a:off x="4822077" y="4545874"/>
            <a:ext cx="2715787" cy="1107996"/>
          </a:xfrm>
          <a:prstGeom prst="rect">
            <a:avLst/>
          </a:prstGeom>
          <a:noFill/>
        </p:spPr>
        <p:txBody>
          <a:bodyPr wrap="square" rtlCol="0">
            <a:spAutoFit/>
          </a:bodyPr>
          <a:lstStyle/>
          <a:p>
            <a:pPr algn="ctr"/>
            <a:r>
              <a:rPr lang="en-US" sz="2400" b="1" dirty="0">
                <a:solidFill>
                  <a:srgbClr val="0A4269"/>
                </a:solidFill>
              </a:rPr>
              <a:t>Flannery Peterson</a:t>
            </a:r>
          </a:p>
          <a:p>
            <a:pPr algn="ctr"/>
            <a:r>
              <a:rPr lang="en-US" sz="1400" dirty="0">
                <a:solidFill>
                  <a:srgbClr val="0A4269"/>
                </a:solidFill>
              </a:rPr>
              <a:t>Director, Practice Improvement</a:t>
            </a:r>
          </a:p>
          <a:p>
            <a:pPr algn="ctr"/>
            <a:r>
              <a:rPr lang="en-US" sz="1400" dirty="0">
                <a:solidFill>
                  <a:srgbClr val="0A4269"/>
                </a:solidFill>
              </a:rPr>
              <a:t>The National Council for Mental Wellbeing</a:t>
            </a:r>
          </a:p>
        </p:txBody>
      </p:sp>
    </p:spTree>
    <p:extLst>
      <p:ext uri="{BB962C8B-B14F-4D97-AF65-F5344CB8AC3E}">
        <p14:creationId xmlns:p14="http://schemas.microsoft.com/office/powerpoint/2010/main" val="1243537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09D1-6E53-724A-B434-1439EDB30774}"/>
              </a:ext>
            </a:extLst>
          </p:cNvPr>
          <p:cNvSpPr>
            <a:spLocks noGrp="1"/>
          </p:cNvSpPr>
          <p:nvPr>
            <p:ph type="title"/>
          </p:nvPr>
        </p:nvSpPr>
        <p:spPr/>
        <p:txBody>
          <a:bodyPr/>
          <a:lstStyle/>
          <a:p>
            <a:r>
              <a:rPr lang="en-US" dirty="0"/>
              <a:t>Why Is This Important To You?</a:t>
            </a:r>
          </a:p>
        </p:txBody>
      </p:sp>
      <p:sp>
        <p:nvSpPr>
          <p:cNvPr id="3" name="Content Placeholder 2">
            <a:extLst>
              <a:ext uri="{FF2B5EF4-FFF2-40B4-BE49-F238E27FC236}">
                <a16:creationId xmlns:a16="http://schemas.microsoft.com/office/drawing/2014/main" id="{F587DAD5-BF89-4A4C-907D-7F9B06F9586E}"/>
              </a:ext>
            </a:extLst>
          </p:cNvPr>
          <p:cNvSpPr>
            <a:spLocks noGrp="1"/>
          </p:cNvSpPr>
          <p:nvPr>
            <p:ph idx="1"/>
          </p:nvPr>
        </p:nvSpPr>
        <p:spPr/>
        <p:txBody>
          <a:bodyPr/>
          <a:lstStyle/>
          <a:p>
            <a:r>
              <a:rPr lang="en-US" dirty="0">
                <a:hlinkClick r:id="rId3"/>
              </a:rPr>
              <a:t>https://www.menti.com/</a:t>
            </a:r>
            <a:endParaRPr lang="en-US" dirty="0"/>
          </a:p>
          <a:p>
            <a:endParaRPr lang="en-US" dirty="0"/>
          </a:p>
        </p:txBody>
      </p:sp>
    </p:spTree>
    <p:extLst>
      <p:ext uri="{BB962C8B-B14F-4D97-AF65-F5344CB8AC3E}">
        <p14:creationId xmlns:p14="http://schemas.microsoft.com/office/powerpoint/2010/main" val="1273977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038F3-A2DC-467A-9FB3-C8B9109806FC}"/>
              </a:ext>
            </a:extLst>
          </p:cNvPr>
          <p:cNvSpPr>
            <a:spLocks noGrp="1"/>
          </p:cNvSpPr>
          <p:nvPr>
            <p:ph type="title"/>
          </p:nvPr>
        </p:nvSpPr>
        <p:spPr/>
        <p:txBody>
          <a:bodyPr/>
          <a:lstStyle/>
          <a:p>
            <a:r>
              <a:rPr lang="en-US" dirty="0"/>
              <a:t>SJLA Learning Series Overview</a:t>
            </a:r>
          </a:p>
        </p:txBody>
      </p:sp>
      <p:grpSp>
        <p:nvGrpSpPr>
          <p:cNvPr id="3" name="Group 2">
            <a:extLst>
              <a:ext uri="{FF2B5EF4-FFF2-40B4-BE49-F238E27FC236}">
                <a16:creationId xmlns:a16="http://schemas.microsoft.com/office/drawing/2014/main" id="{C045013F-9899-421D-9E0C-FA5CF4DE51FD}"/>
              </a:ext>
            </a:extLst>
          </p:cNvPr>
          <p:cNvGrpSpPr/>
          <p:nvPr/>
        </p:nvGrpSpPr>
        <p:grpSpPr>
          <a:xfrm>
            <a:off x="526773" y="1583077"/>
            <a:ext cx="8089900" cy="1883400"/>
            <a:chOff x="526773" y="1583077"/>
            <a:chExt cx="8089900" cy="1883400"/>
          </a:xfrm>
        </p:grpSpPr>
        <p:sp>
          <p:nvSpPr>
            <p:cNvPr id="5" name="Freeform: Shape 4">
              <a:extLst>
                <a:ext uri="{FF2B5EF4-FFF2-40B4-BE49-F238E27FC236}">
                  <a16:creationId xmlns:a16="http://schemas.microsoft.com/office/drawing/2014/main" id="{CC3E92DB-4629-4DD6-B6B6-9589C87DC907}"/>
                </a:ext>
              </a:extLst>
            </p:cNvPr>
            <p:cNvSpPr/>
            <p:nvPr/>
          </p:nvSpPr>
          <p:spPr>
            <a:xfrm>
              <a:off x="526773" y="1583077"/>
              <a:ext cx="8089900" cy="419894"/>
            </a:xfrm>
            <a:custGeom>
              <a:avLst/>
              <a:gdLst>
                <a:gd name="connsiteX0" fmla="*/ 0 w 8089900"/>
                <a:gd name="connsiteY0" fmla="*/ 47971 h 287819"/>
                <a:gd name="connsiteX1" fmla="*/ 47971 w 8089900"/>
                <a:gd name="connsiteY1" fmla="*/ 0 h 287819"/>
                <a:gd name="connsiteX2" fmla="*/ 8041929 w 8089900"/>
                <a:gd name="connsiteY2" fmla="*/ 0 h 287819"/>
                <a:gd name="connsiteX3" fmla="*/ 8089900 w 8089900"/>
                <a:gd name="connsiteY3" fmla="*/ 47971 h 287819"/>
                <a:gd name="connsiteX4" fmla="*/ 8089900 w 8089900"/>
                <a:gd name="connsiteY4" fmla="*/ 239848 h 287819"/>
                <a:gd name="connsiteX5" fmla="*/ 8041929 w 8089900"/>
                <a:gd name="connsiteY5" fmla="*/ 287819 h 287819"/>
                <a:gd name="connsiteX6" fmla="*/ 47971 w 8089900"/>
                <a:gd name="connsiteY6" fmla="*/ 287819 h 287819"/>
                <a:gd name="connsiteX7" fmla="*/ 0 w 8089900"/>
                <a:gd name="connsiteY7" fmla="*/ 239848 h 287819"/>
                <a:gd name="connsiteX8" fmla="*/ 0 w 8089900"/>
                <a:gd name="connsiteY8" fmla="*/ 47971 h 28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900" h="287819">
                  <a:moveTo>
                    <a:pt x="0" y="47971"/>
                  </a:moveTo>
                  <a:cubicBezTo>
                    <a:pt x="0" y="21477"/>
                    <a:pt x="21477" y="0"/>
                    <a:pt x="47971" y="0"/>
                  </a:cubicBezTo>
                  <a:lnTo>
                    <a:pt x="8041929" y="0"/>
                  </a:lnTo>
                  <a:cubicBezTo>
                    <a:pt x="8068423" y="0"/>
                    <a:pt x="8089900" y="21477"/>
                    <a:pt x="8089900" y="47971"/>
                  </a:cubicBezTo>
                  <a:lnTo>
                    <a:pt x="8089900" y="239848"/>
                  </a:lnTo>
                  <a:cubicBezTo>
                    <a:pt x="8089900" y="266342"/>
                    <a:pt x="8068423" y="287819"/>
                    <a:pt x="8041929" y="287819"/>
                  </a:cubicBezTo>
                  <a:lnTo>
                    <a:pt x="47971" y="287819"/>
                  </a:lnTo>
                  <a:cubicBezTo>
                    <a:pt x="21477" y="287819"/>
                    <a:pt x="0" y="266342"/>
                    <a:pt x="0" y="239848"/>
                  </a:cubicBezTo>
                  <a:lnTo>
                    <a:pt x="0" y="47971"/>
                  </a:lnTo>
                  <a:close/>
                </a:path>
              </a:pathLst>
            </a:custGeom>
            <a:solidFill>
              <a:srgbClr val="0A426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770" tIns="59770" rIns="59770" bIns="59770" numCol="1" spcCol="1270" anchor="ctr" anchorCtr="0">
              <a:noAutofit/>
            </a:bodyPr>
            <a:lstStyle/>
            <a:p>
              <a:pPr marL="0" lvl="0" indent="0" algn="l" defTabSz="533400">
                <a:lnSpc>
                  <a:spcPct val="90000"/>
                </a:lnSpc>
                <a:spcBef>
                  <a:spcPct val="0"/>
                </a:spcBef>
                <a:spcAft>
                  <a:spcPct val="35000"/>
                </a:spcAft>
                <a:buNone/>
              </a:pPr>
              <a:r>
                <a:rPr lang="en-US" sz="2000" kern="1200" dirty="0"/>
                <a:t>  Competencies</a:t>
              </a:r>
            </a:p>
          </p:txBody>
        </p:sp>
        <p:sp>
          <p:nvSpPr>
            <p:cNvPr id="7" name="Freeform: Shape 6">
              <a:extLst>
                <a:ext uri="{FF2B5EF4-FFF2-40B4-BE49-F238E27FC236}">
                  <a16:creationId xmlns:a16="http://schemas.microsoft.com/office/drawing/2014/main" id="{CA09620D-DD07-4F39-B55A-9AF7D79E6230}"/>
                </a:ext>
              </a:extLst>
            </p:cNvPr>
            <p:cNvSpPr/>
            <p:nvPr/>
          </p:nvSpPr>
          <p:spPr>
            <a:xfrm>
              <a:off x="526773" y="2073503"/>
              <a:ext cx="8089900" cy="419894"/>
            </a:xfrm>
            <a:custGeom>
              <a:avLst/>
              <a:gdLst>
                <a:gd name="connsiteX0" fmla="*/ 0 w 8089900"/>
                <a:gd name="connsiteY0" fmla="*/ 47971 h 287819"/>
                <a:gd name="connsiteX1" fmla="*/ 47971 w 8089900"/>
                <a:gd name="connsiteY1" fmla="*/ 0 h 287819"/>
                <a:gd name="connsiteX2" fmla="*/ 8041929 w 8089900"/>
                <a:gd name="connsiteY2" fmla="*/ 0 h 287819"/>
                <a:gd name="connsiteX3" fmla="*/ 8089900 w 8089900"/>
                <a:gd name="connsiteY3" fmla="*/ 47971 h 287819"/>
                <a:gd name="connsiteX4" fmla="*/ 8089900 w 8089900"/>
                <a:gd name="connsiteY4" fmla="*/ 239848 h 287819"/>
                <a:gd name="connsiteX5" fmla="*/ 8041929 w 8089900"/>
                <a:gd name="connsiteY5" fmla="*/ 287819 h 287819"/>
                <a:gd name="connsiteX6" fmla="*/ 47971 w 8089900"/>
                <a:gd name="connsiteY6" fmla="*/ 287819 h 287819"/>
                <a:gd name="connsiteX7" fmla="*/ 0 w 8089900"/>
                <a:gd name="connsiteY7" fmla="*/ 239848 h 287819"/>
                <a:gd name="connsiteX8" fmla="*/ 0 w 8089900"/>
                <a:gd name="connsiteY8" fmla="*/ 47971 h 28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900" h="287819">
                  <a:moveTo>
                    <a:pt x="0" y="47971"/>
                  </a:moveTo>
                  <a:cubicBezTo>
                    <a:pt x="0" y="21477"/>
                    <a:pt x="21477" y="0"/>
                    <a:pt x="47971" y="0"/>
                  </a:cubicBezTo>
                  <a:lnTo>
                    <a:pt x="8041929" y="0"/>
                  </a:lnTo>
                  <a:cubicBezTo>
                    <a:pt x="8068423" y="0"/>
                    <a:pt x="8089900" y="21477"/>
                    <a:pt x="8089900" y="47971"/>
                  </a:cubicBezTo>
                  <a:lnTo>
                    <a:pt x="8089900" y="239848"/>
                  </a:lnTo>
                  <a:cubicBezTo>
                    <a:pt x="8089900" y="266342"/>
                    <a:pt x="8068423" y="287819"/>
                    <a:pt x="8041929" y="287819"/>
                  </a:cubicBezTo>
                  <a:lnTo>
                    <a:pt x="47971" y="287819"/>
                  </a:lnTo>
                  <a:cubicBezTo>
                    <a:pt x="21477" y="287819"/>
                    <a:pt x="0" y="266342"/>
                    <a:pt x="0" y="239848"/>
                  </a:cubicBezTo>
                  <a:lnTo>
                    <a:pt x="0" y="47971"/>
                  </a:lnTo>
                  <a:close/>
                </a:path>
              </a:pathLst>
            </a:custGeom>
            <a:solidFill>
              <a:srgbClr val="0A426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770" tIns="59770" rIns="59770" bIns="59770" numCol="1" spcCol="1270" anchor="ctr" anchorCtr="0">
              <a:noAutofit/>
            </a:bodyPr>
            <a:lstStyle/>
            <a:p>
              <a:pPr defTabSz="533400">
                <a:lnSpc>
                  <a:spcPct val="90000"/>
                </a:lnSpc>
                <a:spcBef>
                  <a:spcPct val="0"/>
                </a:spcBef>
                <a:spcAft>
                  <a:spcPct val="35000"/>
                </a:spcAft>
              </a:pPr>
              <a:r>
                <a:rPr lang="en-US" sz="2000" dirty="0"/>
                <a:t>  Event Series</a:t>
              </a:r>
            </a:p>
          </p:txBody>
        </p:sp>
        <p:sp>
          <p:nvSpPr>
            <p:cNvPr id="9" name="Freeform: Shape 8">
              <a:extLst>
                <a:ext uri="{FF2B5EF4-FFF2-40B4-BE49-F238E27FC236}">
                  <a16:creationId xmlns:a16="http://schemas.microsoft.com/office/drawing/2014/main" id="{B00413FE-2251-4645-8391-99E2F00CDEE8}"/>
                </a:ext>
              </a:extLst>
            </p:cNvPr>
            <p:cNvSpPr/>
            <p:nvPr/>
          </p:nvSpPr>
          <p:spPr>
            <a:xfrm>
              <a:off x="526773" y="2560043"/>
              <a:ext cx="8089900" cy="419894"/>
            </a:xfrm>
            <a:custGeom>
              <a:avLst/>
              <a:gdLst>
                <a:gd name="connsiteX0" fmla="*/ 0 w 8089900"/>
                <a:gd name="connsiteY0" fmla="*/ 47971 h 287819"/>
                <a:gd name="connsiteX1" fmla="*/ 47971 w 8089900"/>
                <a:gd name="connsiteY1" fmla="*/ 0 h 287819"/>
                <a:gd name="connsiteX2" fmla="*/ 8041929 w 8089900"/>
                <a:gd name="connsiteY2" fmla="*/ 0 h 287819"/>
                <a:gd name="connsiteX3" fmla="*/ 8089900 w 8089900"/>
                <a:gd name="connsiteY3" fmla="*/ 47971 h 287819"/>
                <a:gd name="connsiteX4" fmla="*/ 8089900 w 8089900"/>
                <a:gd name="connsiteY4" fmla="*/ 239848 h 287819"/>
                <a:gd name="connsiteX5" fmla="*/ 8041929 w 8089900"/>
                <a:gd name="connsiteY5" fmla="*/ 287819 h 287819"/>
                <a:gd name="connsiteX6" fmla="*/ 47971 w 8089900"/>
                <a:gd name="connsiteY6" fmla="*/ 287819 h 287819"/>
                <a:gd name="connsiteX7" fmla="*/ 0 w 8089900"/>
                <a:gd name="connsiteY7" fmla="*/ 239848 h 287819"/>
                <a:gd name="connsiteX8" fmla="*/ 0 w 8089900"/>
                <a:gd name="connsiteY8" fmla="*/ 47971 h 28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900" h="287819">
                  <a:moveTo>
                    <a:pt x="0" y="47971"/>
                  </a:moveTo>
                  <a:cubicBezTo>
                    <a:pt x="0" y="21477"/>
                    <a:pt x="21477" y="0"/>
                    <a:pt x="47971" y="0"/>
                  </a:cubicBezTo>
                  <a:lnTo>
                    <a:pt x="8041929" y="0"/>
                  </a:lnTo>
                  <a:cubicBezTo>
                    <a:pt x="8068423" y="0"/>
                    <a:pt x="8089900" y="21477"/>
                    <a:pt x="8089900" y="47971"/>
                  </a:cubicBezTo>
                  <a:lnTo>
                    <a:pt x="8089900" y="239848"/>
                  </a:lnTo>
                  <a:cubicBezTo>
                    <a:pt x="8089900" y="266342"/>
                    <a:pt x="8068423" y="287819"/>
                    <a:pt x="8041929" y="287819"/>
                  </a:cubicBezTo>
                  <a:lnTo>
                    <a:pt x="47971" y="287819"/>
                  </a:lnTo>
                  <a:cubicBezTo>
                    <a:pt x="21477" y="287819"/>
                    <a:pt x="0" y="266342"/>
                    <a:pt x="0" y="239848"/>
                  </a:cubicBezTo>
                  <a:lnTo>
                    <a:pt x="0" y="47971"/>
                  </a:lnTo>
                  <a:close/>
                </a:path>
              </a:pathLst>
            </a:custGeom>
            <a:solidFill>
              <a:srgbClr val="0A426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770" tIns="59770" rIns="59770" bIns="59770" numCol="1" spcCol="1270" anchor="ctr" anchorCtr="0">
              <a:noAutofit/>
            </a:bodyPr>
            <a:lstStyle/>
            <a:p>
              <a:pPr defTabSz="533400">
                <a:lnSpc>
                  <a:spcPct val="90000"/>
                </a:lnSpc>
                <a:spcBef>
                  <a:spcPct val="0"/>
                </a:spcBef>
                <a:spcAft>
                  <a:spcPct val="35000"/>
                </a:spcAft>
              </a:pPr>
              <a:r>
                <a:rPr lang="en-US" sz="2000" dirty="0"/>
                <a:t>  Curriculum</a:t>
              </a:r>
            </a:p>
          </p:txBody>
        </p:sp>
        <p:sp>
          <p:nvSpPr>
            <p:cNvPr id="11" name="Freeform: Shape 10">
              <a:extLst>
                <a:ext uri="{FF2B5EF4-FFF2-40B4-BE49-F238E27FC236}">
                  <a16:creationId xmlns:a16="http://schemas.microsoft.com/office/drawing/2014/main" id="{BDC9E157-2727-4064-9998-0CE77CE14C84}"/>
                </a:ext>
              </a:extLst>
            </p:cNvPr>
            <p:cNvSpPr/>
            <p:nvPr/>
          </p:nvSpPr>
          <p:spPr>
            <a:xfrm>
              <a:off x="526773" y="3046583"/>
              <a:ext cx="8089900" cy="419894"/>
            </a:xfrm>
            <a:custGeom>
              <a:avLst/>
              <a:gdLst>
                <a:gd name="connsiteX0" fmla="*/ 0 w 8089900"/>
                <a:gd name="connsiteY0" fmla="*/ 47971 h 287819"/>
                <a:gd name="connsiteX1" fmla="*/ 47971 w 8089900"/>
                <a:gd name="connsiteY1" fmla="*/ 0 h 287819"/>
                <a:gd name="connsiteX2" fmla="*/ 8041929 w 8089900"/>
                <a:gd name="connsiteY2" fmla="*/ 0 h 287819"/>
                <a:gd name="connsiteX3" fmla="*/ 8089900 w 8089900"/>
                <a:gd name="connsiteY3" fmla="*/ 47971 h 287819"/>
                <a:gd name="connsiteX4" fmla="*/ 8089900 w 8089900"/>
                <a:gd name="connsiteY4" fmla="*/ 239848 h 287819"/>
                <a:gd name="connsiteX5" fmla="*/ 8041929 w 8089900"/>
                <a:gd name="connsiteY5" fmla="*/ 287819 h 287819"/>
                <a:gd name="connsiteX6" fmla="*/ 47971 w 8089900"/>
                <a:gd name="connsiteY6" fmla="*/ 287819 h 287819"/>
                <a:gd name="connsiteX7" fmla="*/ 0 w 8089900"/>
                <a:gd name="connsiteY7" fmla="*/ 239848 h 287819"/>
                <a:gd name="connsiteX8" fmla="*/ 0 w 8089900"/>
                <a:gd name="connsiteY8" fmla="*/ 47971 h 28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900" h="287819">
                  <a:moveTo>
                    <a:pt x="0" y="47971"/>
                  </a:moveTo>
                  <a:cubicBezTo>
                    <a:pt x="0" y="21477"/>
                    <a:pt x="21477" y="0"/>
                    <a:pt x="47971" y="0"/>
                  </a:cubicBezTo>
                  <a:lnTo>
                    <a:pt x="8041929" y="0"/>
                  </a:lnTo>
                  <a:cubicBezTo>
                    <a:pt x="8068423" y="0"/>
                    <a:pt x="8089900" y="21477"/>
                    <a:pt x="8089900" y="47971"/>
                  </a:cubicBezTo>
                  <a:lnTo>
                    <a:pt x="8089900" y="239848"/>
                  </a:lnTo>
                  <a:cubicBezTo>
                    <a:pt x="8089900" y="266342"/>
                    <a:pt x="8068423" y="287819"/>
                    <a:pt x="8041929" y="287819"/>
                  </a:cubicBezTo>
                  <a:lnTo>
                    <a:pt x="47971" y="287819"/>
                  </a:lnTo>
                  <a:cubicBezTo>
                    <a:pt x="21477" y="287819"/>
                    <a:pt x="0" y="266342"/>
                    <a:pt x="0" y="239848"/>
                  </a:cubicBezTo>
                  <a:lnTo>
                    <a:pt x="0" y="47971"/>
                  </a:lnTo>
                  <a:close/>
                </a:path>
              </a:pathLst>
            </a:custGeom>
            <a:solidFill>
              <a:srgbClr val="0A426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770" tIns="59770" rIns="59770" bIns="59770" numCol="1" spcCol="1270" anchor="ctr" anchorCtr="0">
              <a:noAutofit/>
            </a:bodyPr>
            <a:lstStyle/>
            <a:p>
              <a:pPr defTabSz="533400">
                <a:lnSpc>
                  <a:spcPct val="90000"/>
                </a:lnSpc>
                <a:spcBef>
                  <a:spcPct val="0"/>
                </a:spcBef>
                <a:spcAft>
                  <a:spcPct val="35000"/>
                </a:spcAft>
              </a:pPr>
              <a:r>
                <a:rPr lang="en-US" sz="2000" dirty="0"/>
                <a:t>  Additional Learning: Workbook &amp; Learning Community</a:t>
              </a:r>
            </a:p>
          </p:txBody>
        </p:sp>
      </p:grpSp>
    </p:spTree>
    <p:extLst>
      <p:ext uri="{BB962C8B-B14F-4D97-AF65-F5344CB8AC3E}">
        <p14:creationId xmlns:p14="http://schemas.microsoft.com/office/powerpoint/2010/main" val="244591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038F3-A2DC-467A-9FB3-C8B9109806FC}"/>
              </a:ext>
            </a:extLst>
          </p:cNvPr>
          <p:cNvSpPr>
            <a:spLocks noGrp="1"/>
          </p:cNvSpPr>
          <p:nvPr>
            <p:ph type="title"/>
          </p:nvPr>
        </p:nvSpPr>
        <p:spPr/>
        <p:txBody>
          <a:bodyPr/>
          <a:lstStyle/>
          <a:p>
            <a:r>
              <a:rPr lang="en-US" dirty="0"/>
              <a:t>SJLA Learning Series Overview</a:t>
            </a:r>
          </a:p>
        </p:txBody>
      </p:sp>
      <p:pic>
        <p:nvPicPr>
          <p:cNvPr id="12" name="Picture 11">
            <a:extLst>
              <a:ext uri="{FF2B5EF4-FFF2-40B4-BE49-F238E27FC236}">
                <a16:creationId xmlns:a16="http://schemas.microsoft.com/office/drawing/2014/main" id="{228D5A3E-A106-4528-AA1F-40DB5C43EA40}"/>
              </a:ext>
            </a:extLst>
          </p:cNvPr>
          <p:cNvPicPr>
            <a:picLocks noChangeAspect="1"/>
          </p:cNvPicPr>
          <p:nvPr/>
        </p:nvPicPr>
        <p:blipFill>
          <a:blip r:embed="rId3"/>
          <a:stretch>
            <a:fillRect/>
          </a:stretch>
        </p:blipFill>
        <p:spPr>
          <a:xfrm>
            <a:off x="526773" y="2714604"/>
            <a:ext cx="6797136" cy="3122582"/>
          </a:xfrm>
          <a:prstGeom prst="rect">
            <a:avLst/>
          </a:prstGeom>
        </p:spPr>
      </p:pic>
      <p:sp>
        <p:nvSpPr>
          <p:cNvPr id="16" name="Freeform: Shape 15">
            <a:extLst>
              <a:ext uri="{FF2B5EF4-FFF2-40B4-BE49-F238E27FC236}">
                <a16:creationId xmlns:a16="http://schemas.microsoft.com/office/drawing/2014/main" id="{FA4CBA7C-500D-4C21-8592-94B5FE0E8787}"/>
              </a:ext>
            </a:extLst>
          </p:cNvPr>
          <p:cNvSpPr/>
          <p:nvPr/>
        </p:nvSpPr>
        <p:spPr>
          <a:xfrm>
            <a:off x="526773" y="1583077"/>
            <a:ext cx="8089900" cy="419894"/>
          </a:xfrm>
          <a:custGeom>
            <a:avLst/>
            <a:gdLst>
              <a:gd name="connsiteX0" fmla="*/ 0 w 8089900"/>
              <a:gd name="connsiteY0" fmla="*/ 47971 h 287819"/>
              <a:gd name="connsiteX1" fmla="*/ 47971 w 8089900"/>
              <a:gd name="connsiteY1" fmla="*/ 0 h 287819"/>
              <a:gd name="connsiteX2" fmla="*/ 8041929 w 8089900"/>
              <a:gd name="connsiteY2" fmla="*/ 0 h 287819"/>
              <a:gd name="connsiteX3" fmla="*/ 8089900 w 8089900"/>
              <a:gd name="connsiteY3" fmla="*/ 47971 h 287819"/>
              <a:gd name="connsiteX4" fmla="*/ 8089900 w 8089900"/>
              <a:gd name="connsiteY4" fmla="*/ 239848 h 287819"/>
              <a:gd name="connsiteX5" fmla="*/ 8041929 w 8089900"/>
              <a:gd name="connsiteY5" fmla="*/ 287819 h 287819"/>
              <a:gd name="connsiteX6" fmla="*/ 47971 w 8089900"/>
              <a:gd name="connsiteY6" fmla="*/ 287819 h 287819"/>
              <a:gd name="connsiteX7" fmla="*/ 0 w 8089900"/>
              <a:gd name="connsiteY7" fmla="*/ 239848 h 287819"/>
              <a:gd name="connsiteX8" fmla="*/ 0 w 8089900"/>
              <a:gd name="connsiteY8" fmla="*/ 47971 h 28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900" h="287819">
                <a:moveTo>
                  <a:pt x="0" y="47971"/>
                </a:moveTo>
                <a:cubicBezTo>
                  <a:pt x="0" y="21477"/>
                  <a:pt x="21477" y="0"/>
                  <a:pt x="47971" y="0"/>
                </a:cubicBezTo>
                <a:lnTo>
                  <a:pt x="8041929" y="0"/>
                </a:lnTo>
                <a:cubicBezTo>
                  <a:pt x="8068423" y="0"/>
                  <a:pt x="8089900" y="21477"/>
                  <a:pt x="8089900" y="47971"/>
                </a:cubicBezTo>
                <a:lnTo>
                  <a:pt x="8089900" y="239848"/>
                </a:lnTo>
                <a:cubicBezTo>
                  <a:pt x="8089900" y="266342"/>
                  <a:pt x="8068423" y="287819"/>
                  <a:pt x="8041929" y="287819"/>
                </a:cubicBezTo>
                <a:lnTo>
                  <a:pt x="47971" y="287819"/>
                </a:lnTo>
                <a:cubicBezTo>
                  <a:pt x="21477" y="287819"/>
                  <a:pt x="0" y="266342"/>
                  <a:pt x="0" y="239848"/>
                </a:cubicBezTo>
                <a:lnTo>
                  <a:pt x="0" y="47971"/>
                </a:lnTo>
                <a:close/>
              </a:path>
            </a:pathLst>
          </a:custGeom>
          <a:solidFill>
            <a:srgbClr val="0A426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770" tIns="59770" rIns="59770" bIns="59770" numCol="1" spcCol="1270" anchor="ctr" anchorCtr="0">
            <a:noAutofit/>
          </a:bodyPr>
          <a:lstStyle/>
          <a:p>
            <a:pPr marL="0" lvl="0" indent="0" algn="l" defTabSz="533400">
              <a:lnSpc>
                <a:spcPct val="90000"/>
              </a:lnSpc>
              <a:spcBef>
                <a:spcPct val="0"/>
              </a:spcBef>
              <a:spcAft>
                <a:spcPct val="35000"/>
              </a:spcAft>
              <a:buNone/>
            </a:pPr>
            <a:r>
              <a:rPr lang="en-US" sz="2000" kern="1200" dirty="0"/>
              <a:t>  Competencies</a:t>
            </a:r>
          </a:p>
        </p:txBody>
      </p:sp>
      <p:sp>
        <p:nvSpPr>
          <p:cNvPr id="17" name="Freeform: Shape 16">
            <a:extLst>
              <a:ext uri="{FF2B5EF4-FFF2-40B4-BE49-F238E27FC236}">
                <a16:creationId xmlns:a16="http://schemas.microsoft.com/office/drawing/2014/main" id="{667C4F68-BB79-406A-BA96-A7CF371EF9D7}"/>
              </a:ext>
            </a:extLst>
          </p:cNvPr>
          <p:cNvSpPr/>
          <p:nvPr/>
        </p:nvSpPr>
        <p:spPr>
          <a:xfrm>
            <a:off x="526773" y="2054228"/>
            <a:ext cx="8089900" cy="1092960"/>
          </a:xfrm>
          <a:custGeom>
            <a:avLst/>
            <a:gdLst>
              <a:gd name="connsiteX0" fmla="*/ 0 w 8089900"/>
              <a:gd name="connsiteY0" fmla="*/ 0 h 1092960"/>
              <a:gd name="connsiteX1" fmla="*/ 8089900 w 8089900"/>
              <a:gd name="connsiteY1" fmla="*/ 0 h 1092960"/>
              <a:gd name="connsiteX2" fmla="*/ 8089900 w 8089900"/>
              <a:gd name="connsiteY2" fmla="*/ 1092960 h 1092960"/>
              <a:gd name="connsiteX3" fmla="*/ 0 w 8089900"/>
              <a:gd name="connsiteY3" fmla="*/ 1092960 h 1092960"/>
              <a:gd name="connsiteX4" fmla="*/ 0 w 8089900"/>
              <a:gd name="connsiteY4" fmla="*/ 0 h 109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9900" h="1092960">
                <a:moveTo>
                  <a:pt x="0" y="0"/>
                </a:moveTo>
                <a:lnTo>
                  <a:pt x="8089900" y="0"/>
                </a:lnTo>
                <a:lnTo>
                  <a:pt x="8089900" y="1092960"/>
                </a:lnTo>
                <a:lnTo>
                  <a:pt x="0" y="10929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6854" tIns="15240" rIns="85344" bIns="15240" numCol="1" spcCol="1270" anchor="t" anchorCtr="0">
            <a:noAutofit/>
          </a:bodyPr>
          <a:lstStyle/>
          <a:p>
            <a:pPr marL="0" lvl="1" algn="l" defTabSz="400050">
              <a:lnSpc>
                <a:spcPct val="90000"/>
              </a:lnSpc>
              <a:spcBef>
                <a:spcPct val="0"/>
              </a:spcBef>
              <a:spcAft>
                <a:spcPct val="20000"/>
              </a:spcAft>
            </a:pPr>
            <a:r>
              <a:rPr lang="en-US" sz="1600" kern="1200" dirty="0">
                <a:hlinkClick r:id="rId4"/>
              </a:rPr>
              <a:t>The Social Action Leadership Transformation </a:t>
            </a:r>
            <a:r>
              <a:rPr lang="en-US" sz="1600" kern="1200" dirty="0"/>
              <a:t>(SALT) Model components informed the development and structure of the SJLA Workbook and Learning Series. </a:t>
            </a:r>
          </a:p>
        </p:txBody>
      </p:sp>
    </p:spTree>
    <p:extLst>
      <p:ext uri="{BB962C8B-B14F-4D97-AF65-F5344CB8AC3E}">
        <p14:creationId xmlns:p14="http://schemas.microsoft.com/office/powerpoint/2010/main" val="1979806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038F3-A2DC-467A-9FB3-C8B9109806FC}"/>
              </a:ext>
            </a:extLst>
          </p:cNvPr>
          <p:cNvSpPr>
            <a:spLocks noGrp="1"/>
          </p:cNvSpPr>
          <p:nvPr>
            <p:ph type="title"/>
          </p:nvPr>
        </p:nvSpPr>
        <p:spPr/>
        <p:txBody>
          <a:bodyPr/>
          <a:lstStyle/>
          <a:p>
            <a:r>
              <a:rPr lang="en-US" dirty="0"/>
              <a:t>SJLA Learning Series Overview</a:t>
            </a:r>
          </a:p>
        </p:txBody>
      </p:sp>
      <p:grpSp>
        <p:nvGrpSpPr>
          <p:cNvPr id="3" name="Group 2">
            <a:extLst>
              <a:ext uri="{FF2B5EF4-FFF2-40B4-BE49-F238E27FC236}">
                <a16:creationId xmlns:a16="http://schemas.microsoft.com/office/drawing/2014/main" id="{C045013F-9899-421D-9E0C-FA5CF4DE51FD}"/>
              </a:ext>
            </a:extLst>
          </p:cNvPr>
          <p:cNvGrpSpPr/>
          <p:nvPr/>
        </p:nvGrpSpPr>
        <p:grpSpPr>
          <a:xfrm>
            <a:off x="526773" y="1583077"/>
            <a:ext cx="8089900" cy="2752357"/>
            <a:chOff x="526773" y="1583077"/>
            <a:chExt cx="8089900" cy="2752357"/>
          </a:xfrm>
        </p:grpSpPr>
        <p:sp>
          <p:nvSpPr>
            <p:cNvPr id="5" name="Freeform: Shape 4">
              <a:extLst>
                <a:ext uri="{FF2B5EF4-FFF2-40B4-BE49-F238E27FC236}">
                  <a16:creationId xmlns:a16="http://schemas.microsoft.com/office/drawing/2014/main" id="{CC3E92DB-4629-4DD6-B6B6-9589C87DC907}"/>
                </a:ext>
              </a:extLst>
            </p:cNvPr>
            <p:cNvSpPr/>
            <p:nvPr/>
          </p:nvSpPr>
          <p:spPr>
            <a:xfrm>
              <a:off x="526773" y="1583077"/>
              <a:ext cx="8089900" cy="419894"/>
            </a:xfrm>
            <a:custGeom>
              <a:avLst/>
              <a:gdLst>
                <a:gd name="connsiteX0" fmla="*/ 0 w 8089900"/>
                <a:gd name="connsiteY0" fmla="*/ 47971 h 287819"/>
                <a:gd name="connsiteX1" fmla="*/ 47971 w 8089900"/>
                <a:gd name="connsiteY1" fmla="*/ 0 h 287819"/>
                <a:gd name="connsiteX2" fmla="*/ 8041929 w 8089900"/>
                <a:gd name="connsiteY2" fmla="*/ 0 h 287819"/>
                <a:gd name="connsiteX3" fmla="*/ 8089900 w 8089900"/>
                <a:gd name="connsiteY3" fmla="*/ 47971 h 287819"/>
                <a:gd name="connsiteX4" fmla="*/ 8089900 w 8089900"/>
                <a:gd name="connsiteY4" fmla="*/ 239848 h 287819"/>
                <a:gd name="connsiteX5" fmla="*/ 8041929 w 8089900"/>
                <a:gd name="connsiteY5" fmla="*/ 287819 h 287819"/>
                <a:gd name="connsiteX6" fmla="*/ 47971 w 8089900"/>
                <a:gd name="connsiteY6" fmla="*/ 287819 h 287819"/>
                <a:gd name="connsiteX7" fmla="*/ 0 w 8089900"/>
                <a:gd name="connsiteY7" fmla="*/ 239848 h 287819"/>
                <a:gd name="connsiteX8" fmla="*/ 0 w 8089900"/>
                <a:gd name="connsiteY8" fmla="*/ 47971 h 28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900" h="287819">
                  <a:moveTo>
                    <a:pt x="0" y="47971"/>
                  </a:moveTo>
                  <a:cubicBezTo>
                    <a:pt x="0" y="21477"/>
                    <a:pt x="21477" y="0"/>
                    <a:pt x="47971" y="0"/>
                  </a:cubicBezTo>
                  <a:lnTo>
                    <a:pt x="8041929" y="0"/>
                  </a:lnTo>
                  <a:cubicBezTo>
                    <a:pt x="8068423" y="0"/>
                    <a:pt x="8089900" y="21477"/>
                    <a:pt x="8089900" y="47971"/>
                  </a:cubicBezTo>
                  <a:lnTo>
                    <a:pt x="8089900" y="239848"/>
                  </a:lnTo>
                  <a:cubicBezTo>
                    <a:pt x="8089900" y="266342"/>
                    <a:pt x="8068423" y="287819"/>
                    <a:pt x="8041929" y="287819"/>
                  </a:cubicBezTo>
                  <a:lnTo>
                    <a:pt x="47971" y="287819"/>
                  </a:lnTo>
                  <a:cubicBezTo>
                    <a:pt x="21477" y="287819"/>
                    <a:pt x="0" y="266342"/>
                    <a:pt x="0" y="239848"/>
                  </a:cubicBezTo>
                  <a:lnTo>
                    <a:pt x="0" y="47971"/>
                  </a:lnTo>
                  <a:close/>
                </a:path>
              </a:pathLst>
            </a:custGeom>
            <a:solidFill>
              <a:srgbClr val="0A426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770" tIns="59770" rIns="59770" bIns="59770" numCol="1" spcCol="1270" anchor="ctr" anchorCtr="0">
              <a:noAutofit/>
            </a:bodyPr>
            <a:lstStyle/>
            <a:p>
              <a:pPr marL="0" lvl="0" indent="0" algn="l" defTabSz="533400">
                <a:lnSpc>
                  <a:spcPct val="90000"/>
                </a:lnSpc>
                <a:spcBef>
                  <a:spcPct val="0"/>
                </a:spcBef>
                <a:spcAft>
                  <a:spcPct val="35000"/>
                </a:spcAft>
                <a:buNone/>
              </a:pPr>
              <a:r>
                <a:rPr lang="en-US" sz="2000" kern="1200" dirty="0"/>
                <a:t>  Competencies</a:t>
              </a:r>
            </a:p>
          </p:txBody>
        </p:sp>
        <p:sp>
          <p:nvSpPr>
            <p:cNvPr id="7" name="Freeform: Shape 6">
              <a:extLst>
                <a:ext uri="{FF2B5EF4-FFF2-40B4-BE49-F238E27FC236}">
                  <a16:creationId xmlns:a16="http://schemas.microsoft.com/office/drawing/2014/main" id="{CA09620D-DD07-4F39-B55A-9AF7D79E6230}"/>
                </a:ext>
              </a:extLst>
            </p:cNvPr>
            <p:cNvSpPr/>
            <p:nvPr/>
          </p:nvSpPr>
          <p:spPr>
            <a:xfrm>
              <a:off x="526773" y="2073503"/>
              <a:ext cx="8089900" cy="419894"/>
            </a:xfrm>
            <a:custGeom>
              <a:avLst/>
              <a:gdLst>
                <a:gd name="connsiteX0" fmla="*/ 0 w 8089900"/>
                <a:gd name="connsiteY0" fmla="*/ 47971 h 287819"/>
                <a:gd name="connsiteX1" fmla="*/ 47971 w 8089900"/>
                <a:gd name="connsiteY1" fmla="*/ 0 h 287819"/>
                <a:gd name="connsiteX2" fmla="*/ 8041929 w 8089900"/>
                <a:gd name="connsiteY2" fmla="*/ 0 h 287819"/>
                <a:gd name="connsiteX3" fmla="*/ 8089900 w 8089900"/>
                <a:gd name="connsiteY3" fmla="*/ 47971 h 287819"/>
                <a:gd name="connsiteX4" fmla="*/ 8089900 w 8089900"/>
                <a:gd name="connsiteY4" fmla="*/ 239848 h 287819"/>
                <a:gd name="connsiteX5" fmla="*/ 8041929 w 8089900"/>
                <a:gd name="connsiteY5" fmla="*/ 287819 h 287819"/>
                <a:gd name="connsiteX6" fmla="*/ 47971 w 8089900"/>
                <a:gd name="connsiteY6" fmla="*/ 287819 h 287819"/>
                <a:gd name="connsiteX7" fmla="*/ 0 w 8089900"/>
                <a:gd name="connsiteY7" fmla="*/ 239848 h 287819"/>
                <a:gd name="connsiteX8" fmla="*/ 0 w 8089900"/>
                <a:gd name="connsiteY8" fmla="*/ 47971 h 28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900" h="287819">
                  <a:moveTo>
                    <a:pt x="0" y="47971"/>
                  </a:moveTo>
                  <a:cubicBezTo>
                    <a:pt x="0" y="21477"/>
                    <a:pt x="21477" y="0"/>
                    <a:pt x="47971" y="0"/>
                  </a:cubicBezTo>
                  <a:lnTo>
                    <a:pt x="8041929" y="0"/>
                  </a:lnTo>
                  <a:cubicBezTo>
                    <a:pt x="8068423" y="0"/>
                    <a:pt x="8089900" y="21477"/>
                    <a:pt x="8089900" y="47971"/>
                  </a:cubicBezTo>
                  <a:lnTo>
                    <a:pt x="8089900" y="239848"/>
                  </a:lnTo>
                  <a:cubicBezTo>
                    <a:pt x="8089900" y="266342"/>
                    <a:pt x="8068423" y="287819"/>
                    <a:pt x="8041929" y="287819"/>
                  </a:cubicBezTo>
                  <a:lnTo>
                    <a:pt x="47971" y="287819"/>
                  </a:lnTo>
                  <a:cubicBezTo>
                    <a:pt x="21477" y="287819"/>
                    <a:pt x="0" y="266342"/>
                    <a:pt x="0" y="239848"/>
                  </a:cubicBezTo>
                  <a:lnTo>
                    <a:pt x="0" y="47971"/>
                  </a:lnTo>
                  <a:close/>
                </a:path>
              </a:pathLst>
            </a:custGeom>
            <a:solidFill>
              <a:srgbClr val="0A426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770" tIns="59770" rIns="59770" bIns="59770" numCol="1" spcCol="1270" anchor="ctr" anchorCtr="0">
              <a:noAutofit/>
            </a:bodyPr>
            <a:lstStyle/>
            <a:p>
              <a:pPr defTabSz="533400">
                <a:lnSpc>
                  <a:spcPct val="90000"/>
                </a:lnSpc>
                <a:spcBef>
                  <a:spcPct val="0"/>
                </a:spcBef>
                <a:spcAft>
                  <a:spcPct val="35000"/>
                </a:spcAft>
              </a:pPr>
              <a:r>
                <a:rPr lang="en-US" sz="2000" dirty="0"/>
                <a:t>  Event Series</a:t>
              </a:r>
            </a:p>
          </p:txBody>
        </p:sp>
        <p:sp>
          <p:nvSpPr>
            <p:cNvPr id="9" name="Freeform: Shape 8">
              <a:extLst>
                <a:ext uri="{FF2B5EF4-FFF2-40B4-BE49-F238E27FC236}">
                  <a16:creationId xmlns:a16="http://schemas.microsoft.com/office/drawing/2014/main" id="{B00413FE-2251-4645-8391-99E2F00CDEE8}"/>
                </a:ext>
              </a:extLst>
            </p:cNvPr>
            <p:cNvSpPr/>
            <p:nvPr/>
          </p:nvSpPr>
          <p:spPr>
            <a:xfrm>
              <a:off x="526773" y="3429000"/>
              <a:ext cx="8089900" cy="419894"/>
            </a:xfrm>
            <a:custGeom>
              <a:avLst/>
              <a:gdLst>
                <a:gd name="connsiteX0" fmla="*/ 0 w 8089900"/>
                <a:gd name="connsiteY0" fmla="*/ 47971 h 287819"/>
                <a:gd name="connsiteX1" fmla="*/ 47971 w 8089900"/>
                <a:gd name="connsiteY1" fmla="*/ 0 h 287819"/>
                <a:gd name="connsiteX2" fmla="*/ 8041929 w 8089900"/>
                <a:gd name="connsiteY2" fmla="*/ 0 h 287819"/>
                <a:gd name="connsiteX3" fmla="*/ 8089900 w 8089900"/>
                <a:gd name="connsiteY3" fmla="*/ 47971 h 287819"/>
                <a:gd name="connsiteX4" fmla="*/ 8089900 w 8089900"/>
                <a:gd name="connsiteY4" fmla="*/ 239848 h 287819"/>
                <a:gd name="connsiteX5" fmla="*/ 8041929 w 8089900"/>
                <a:gd name="connsiteY5" fmla="*/ 287819 h 287819"/>
                <a:gd name="connsiteX6" fmla="*/ 47971 w 8089900"/>
                <a:gd name="connsiteY6" fmla="*/ 287819 h 287819"/>
                <a:gd name="connsiteX7" fmla="*/ 0 w 8089900"/>
                <a:gd name="connsiteY7" fmla="*/ 239848 h 287819"/>
                <a:gd name="connsiteX8" fmla="*/ 0 w 8089900"/>
                <a:gd name="connsiteY8" fmla="*/ 47971 h 28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900" h="287819">
                  <a:moveTo>
                    <a:pt x="0" y="47971"/>
                  </a:moveTo>
                  <a:cubicBezTo>
                    <a:pt x="0" y="21477"/>
                    <a:pt x="21477" y="0"/>
                    <a:pt x="47971" y="0"/>
                  </a:cubicBezTo>
                  <a:lnTo>
                    <a:pt x="8041929" y="0"/>
                  </a:lnTo>
                  <a:cubicBezTo>
                    <a:pt x="8068423" y="0"/>
                    <a:pt x="8089900" y="21477"/>
                    <a:pt x="8089900" y="47971"/>
                  </a:cubicBezTo>
                  <a:lnTo>
                    <a:pt x="8089900" y="239848"/>
                  </a:lnTo>
                  <a:cubicBezTo>
                    <a:pt x="8089900" y="266342"/>
                    <a:pt x="8068423" y="287819"/>
                    <a:pt x="8041929" y="287819"/>
                  </a:cubicBezTo>
                  <a:lnTo>
                    <a:pt x="47971" y="287819"/>
                  </a:lnTo>
                  <a:cubicBezTo>
                    <a:pt x="21477" y="287819"/>
                    <a:pt x="0" y="266342"/>
                    <a:pt x="0" y="239848"/>
                  </a:cubicBezTo>
                  <a:lnTo>
                    <a:pt x="0" y="47971"/>
                  </a:lnTo>
                  <a:close/>
                </a:path>
              </a:pathLst>
            </a:custGeom>
            <a:solidFill>
              <a:srgbClr val="0A426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770" tIns="59770" rIns="59770" bIns="59770" numCol="1" spcCol="1270" anchor="ctr" anchorCtr="0">
              <a:noAutofit/>
            </a:bodyPr>
            <a:lstStyle/>
            <a:p>
              <a:pPr defTabSz="533400">
                <a:lnSpc>
                  <a:spcPct val="90000"/>
                </a:lnSpc>
                <a:spcBef>
                  <a:spcPct val="0"/>
                </a:spcBef>
                <a:spcAft>
                  <a:spcPct val="35000"/>
                </a:spcAft>
              </a:pPr>
              <a:r>
                <a:rPr lang="en-US" sz="2000" dirty="0"/>
                <a:t>  Curriculum</a:t>
              </a:r>
            </a:p>
          </p:txBody>
        </p:sp>
        <p:sp>
          <p:nvSpPr>
            <p:cNvPr id="11" name="Freeform: Shape 10">
              <a:extLst>
                <a:ext uri="{FF2B5EF4-FFF2-40B4-BE49-F238E27FC236}">
                  <a16:creationId xmlns:a16="http://schemas.microsoft.com/office/drawing/2014/main" id="{BDC9E157-2727-4064-9998-0CE77CE14C84}"/>
                </a:ext>
              </a:extLst>
            </p:cNvPr>
            <p:cNvSpPr/>
            <p:nvPr/>
          </p:nvSpPr>
          <p:spPr>
            <a:xfrm>
              <a:off x="526773" y="3915540"/>
              <a:ext cx="8089900" cy="419894"/>
            </a:xfrm>
            <a:custGeom>
              <a:avLst/>
              <a:gdLst>
                <a:gd name="connsiteX0" fmla="*/ 0 w 8089900"/>
                <a:gd name="connsiteY0" fmla="*/ 47971 h 287819"/>
                <a:gd name="connsiteX1" fmla="*/ 47971 w 8089900"/>
                <a:gd name="connsiteY1" fmla="*/ 0 h 287819"/>
                <a:gd name="connsiteX2" fmla="*/ 8041929 w 8089900"/>
                <a:gd name="connsiteY2" fmla="*/ 0 h 287819"/>
                <a:gd name="connsiteX3" fmla="*/ 8089900 w 8089900"/>
                <a:gd name="connsiteY3" fmla="*/ 47971 h 287819"/>
                <a:gd name="connsiteX4" fmla="*/ 8089900 w 8089900"/>
                <a:gd name="connsiteY4" fmla="*/ 239848 h 287819"/>
                <a:gd name="connsiteX5" fmla="*/ 8041929 w 8089900"/>
                <a:gd name="connsiteY5" fmla="*/ 287819 h 287819"/>
                <a:gd name="connsiteX6" fmla="*/ 47971 w 8089900"/>
                <a:gd name="connsiteY6" fmla="*/ 287819 h 287819"/>
                <a:gd name="connsiteX7" fmla="*/ 0 w 8089900"/>
                <a:gd name="connsiteY7" fmla="*/ 239848 h 287819"/>
                <a:gd name="connsiteX8" fmla="*/ 0 w 8089900"/>
                <a:gd name="connsiteY8" fmla="*/ 47971 h 28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900" h="287819">
                  <a:moveTo>
                    <a:pt x="0" y="47971"/>
                  </a:moveTo>
                  <a:cubicBezTo>
                    <a:pt x="0" y="21477"/>
                    <a:pt x="21477" y="0"/>
                    <a:pt x="47971" y="0"/>
                  </a:cubicBezTo>
                  <a:lnTo>
                    <a:pt x="8041929" y="0"/>
                  </a:lnTo>
                  <a:cubicBezTo>
                    <a:pt x="8068423" y="0"/>
                    <a:pt x="8089900" y="21477"/>
                    <a:pt x="8089900" y="47971"/>
                  </a:cubicBezTo>
                  <a:lnTo>
                    <a:pt x="8089900" y="239848"/>
                  </a:lnTo>
                  <a:cubicBezTo>
                    <a:pt x="8089900" y="266342"/>
                    <a:pt x="8068423" y="287819"/>
                    <a:pt x="8041929" y="287819"/>
                  </a:cubicBezTo>
                  <a:lnTo>
                    <a:pt x="47971" y="287819"/>
                  </a:lnTo>
                  <a:cubicBezTo>
                    <a:pt x="21477" y="287819"/>
                    <a:pt x="0" y="266342"/>
                    <a:pt x="0" y="239848"/>
                  </a:cubicBezTo>
                  <a:lnTo>
                    <a:pt x="0" y="47971"/>
                  </a:lnTo>
                  <a:close/>
                </a:path>
              </a:pathLst>
            </a:custGeom>
            <a:solidFill>
              <a:srgbClr val="0A426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770" tIns="59770" rIns="59770" bIns="59770" numCol="1" spcCol="1270" anchor="ctr" anchorCtr="0">
              <a:noAutofit/>
            </a:bodyPr>
            <a:lstStyle/>
            <a:p>
              <a:pPr defTabSz="533400">
                <a:lnSpc>
                  <a:spcPct val="90000"/>
                </a:lnSpc>
                <a:spcBef>
                  <a:spcPct val="0"/>
                </a:spcBef>
                <a:spcAft>
                  <a:spcPct val="35000"/>
                </a:spcAft>
              </a:pPr>
              <a:r>
                <a:rPr lang="en-US" sz="2000" dirty="0"/>
                <a:t> Additional Learning: Workbook &amp; Learning Community</a:t>
              </a:r>
            </a:p>
          </p:txBody>
        </p:sp>
      </p:grpSp>
      <p:sp>
        <p:nvSpPr>
          <p:cNvPr id="8" name="Freeform: Shape 7">
            <a:extLst>
              <a:ext uri="{FF2B5EF4-FFF2-40B4-BE49-F238E27FC236}">
                <a16:creationId xmlns:a16="http://schemas.microsoft.com/office/drawing/2014/main" id="{319EEE35-C54C-41CC-A346-4F6A4753B9E7}"/>
              </a:ext>
            </a:extLst>
          </p:cNvPr>
          <p:cNvSpPr/>
          <p:nvPr/>
        </p:nvSpPr>
        <p:spPr>
          <a:xfrm>
            <a:off x="527324" y="2556881"/>
            <a:ext cx="8089900" cy="1092960"/>
          </a:xfrm>
          <a:custGeom>
            <a:avLst/>
            <a:gdLst>
              <a:gd name="connsiteX0" fmla="*/ 0 w 8089900"/>
              <a:gd name="connsiteY0" fmla="*/ 0 h 1092960"/>
              <a:gd name="connsiteX1" fmla="*/ 8089900 w 8089900"/>
              <a:gd name="connsiteY1" fmla="*/ 0 h 1092960"/>
              <a:gd name="connsiteX2" fmla="*/ 8089900 w 8089900"/>
              <a:gd name="connsiteY2" fmla="*/ 1092960 h 1092960"/>
              <a:gd name="connsiteX3" fmla="*/ 0 w 8089900"/>
              <a:gd name="connsiteY3" fmla="*/ 1092960 h 1092960"/>
              <a:gd name="connsiteX4" fmla="*/ 0 w 8089900"/>
              <a:gd name="connsiteY4" fmla="*/ 0 h 109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9900" h="1092960">
                <a:moveTo>
                  <a:pt x="0" y="0"/>
                </a:moveTo>
                <a:lnTo>
                  <a:pt x="8089900" y="0"/>
                </a:lnTo>
                <a:lnTo>
                  <a:pt x="8089900" y="1092960"/>
                </a:lnTo>
                <a:lnTo>
                  <a:pt x="0" y="10929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6854" tIns="15240" rIns="85344" bIns="15240" numCol="1" spcCol="1270" anchor="t" anchorCtr="0">
            <a:noAutofit/>
          </a:bodyPr>
          <a:lstStyle/>
          <a:p>
            <a:pPr marL="285750" lvl="1" indent="-285750" algn="l" defTabSz="400050">
              <a:lnSpc>
                <a:spcPct val="90000"/>
              </a:lnSpc>
              <a:spcBef>
                <a:spcPct val="0"/>
              </a:spcBef>
              <a:spcAft>
                <a:spcPct val="20000"/>
              </a:spcAft>
              <a:buFont typeface="Arial" panose="020B0604020202020204" pitchFamily="34" charset="0"/>
              <a:buChar char="•"/>
            </a:pPr>
            <a:r>
              <a:rPr lang="en-US" sz="1600" kern="1200" dirty="0"/>
              <a:t>Free, 12-month virtual learning series</a:t>
            </a:r>
          </a:p>
          <a:p>
            <a:pPr marL="285750" lvl="1" indent="-285750" algn="l" defTabSz="400050">
              <a:lnSpc>
                <a:spcPct val="90000"/>
              </a:lnSpc>
              <a:spcBef>
                <a:spcPct val="0"/>
              </a:spcBef>
              <a:spcAft>
                <a:spcPct val="20000"/>
              </a:spcAft>
              <a:buFont typeface="Arial" panose="020B0604020202020204" pitchFamily="34" charset="0"/>
              <a:buChar char="•"/>
            </a:pPr>
            <a:r>
              <a:rPr lang="en-US" sz="1600" dirty="0"/>
              <a:t>Presentations, workshops, office hours</a:t>
            </a:r>
            <a:endParaRPr lang="en-US" sz="1600" kern="1200" dirty="0"/>
          </a:p>
          <a:p>
            <a:pPr marL="285750" lvl="1" indent="-285750" algn="l" defTabSz="400050">
              <a:lnSpc>
                <a:spcPct val="90000"/>
              </a:lnSpc>
              <a:spcBef>
                <a:spcPct val="0"/>
              </a:spcBef>
              <a:spcAft>
                <a:spcPct val="20000"/>
              </a:spcAft>
              <a:buFont typeface="Arial" panose="020B0604020202020204" pitchFamily="34" charset="0"/>
              <a:buChar char="•"/>
            </a:pPr>
            <a:r>
              <a:rPr lang="en-US" sz="1600" dirty="0"/>
              <a:t>Register via National Council website</a:t>
            </a:r>
            <a:endParaRPr lang="en-US" sz="1600" kern="1200" dirty="0"/>
          </a:p>
        </p:txBody>
      </p:sp>
    </p:spTree>
    <p:extLst>
      <p:ext uri="{BB962C8B-B14F-4D97-AF65-F5344CB8AC3E}">
        <p14:creationId xmlns:p14="http://schemas.microsoft.com/office/powerpoint/2010/main" val="2726351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038F3-A2DC-467A-9FB3-C8B9109806FC}"/>
              </a:ext>
            </a:extLst>
          </p:cNvPr>
          <p:cNvSpPr>
            <a:spLocks noGrp="1"/>
          </p:cNvSpPr>
          <p:nvPr>
            <p:ph type="title"/>
          </p:nvPr>
        </p:nvSpPr>
        <p:spPr/>
        <p:txBody>
          <a:bodyPr/>
          <a:lstStyle/>
          <a:p>
            <a:r>
              <a:rPr lang="en-US" dirty="0"/>
              <a:t>SJLA Learning Series Overview</a:t>
            </a:r>
          </a:p>
        </p:txBody>
      </p:sp>
      <p:grpSp>
        <p:nvGrpSpPr>
          <p:cNvPr id="3" name="Group 2">
            <a:extLst>
              <a:ext uri="{FF2B5EF4-FFF2-40B4-BE49-F238E27FC236}">
                <a16:creationId xmlns:a16="http://schemas.microsoft.com/office/drawing/2014/main" id="{C045013F-9899-421D-9E0C-FA5CF4DE51FD}"/>
              </a:ext>
            </a:extLst>
          </p:cNvPr>
          <p:cNvGrpSpPr/>
          <p:nvPr/>
        </p:nvGrpSpPr>
        <p:grpSpPr>
          <a:xfrm>
            <a:off x="526773" y="1583077"/>
            <a:ext cx="8090451" cy="3695950"/>
            <a:chOff x="526773" y="1583077"/>
            <a:chExt cx="8090451" cy="3695950"/>
          </a:xfrm>
        </p:grpSpPr>
        <p:sp>
          <p:nvSpPr>
            <p:cNvPr id="5" name="Freeform: Shape 4">
              <a:extLst>
                <a:ext uri="{FF2B5EF4-FFF2-40B4-BE49-F238E27FC236}">
                  <a16:creationId xmlns:a16="http://schemas.microsoft.com/office/drawing/2014/main" id="{CC3E92DB-4629-4DD6-B6B6-9589C87DC907}"/>
                </a:ext>
              </a:extLst>
            </p:cNvPr>
            <p:cNvSpPr/>
            <p:nvPr/>
          </p:nvSpPr>
          <p:spPr>
            <a:xfrm>
              <a:off x="526773" y="1583077"/>
              <a:ext cx="8089900" cy="419894"/>
            </a:xfrm>
            <a:custGeom>
              <a:avLst/>
              <a:gdLst>
                <a:gd name="connsiteX0" fmla="*/ 0 w 8089900"/>
                <a:gd name="connsiteY0" fmla="*/ 47971 h 287819"/>
                <a:gd name="connsiteX1" fmla="*/ 47971 w 8089900"/>
                <a:gd name="connsiteY1" fmla="*/ 0 h 287819"/>
                <a:gd name="connsiteX2" fmla="*/ 8041929 w 8089900"/>
                <a:gd name="connsiteY2" fmla="*/ 0 h 287819"/>
                <a:gd name="connsiteX3" fmla="*/ 8089900 w 8089900"/>
                <a:gd name="connsiteY3" fmla="*/ 47971 h 287819"/>
                <a:gd name="connsiteX4" fmla="*/ 8089900 w 8089900"/>
                <a:gd name="connsiteY4" fmla="*/ 239848 h 287819"/>
                <a:gd name="connsiteX5" fmla="*/ 8041929 w 8089900"/>
                <a:gd name="connsiteY5" fmla="*/ 287819 h 287819"/>
                <a:gd name="connsiteX6" fmla="*/ 47971 w 8089900"/>
                <a:gd name="connsiteY6" fmla="*/ 287819 h 287819"/>
                <a:gd name="connsiteX7" fmla="*/ 0 w 8089900"/>
                <a:gd name="connsiteY7" fmla="*/ 239848 h 287819"/>
                <a:gd name="connsiteX8" fmla="*/ 0 w 8089900"/>
                <a:gd name="connsiteY8" fmla="*/ 47971 h 28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900" h="287819">
                  <a:moveTo>
                    <a:pt x="0" y="47971"/>
                  </a:moveTo>
                  <a:cubicBezTo>
                    <a:pt x="0" y="21477"/>
                    <a:pt x="21477" y="0"/>
                    <a:pt x="47971" y="0"/>
                  </a:cubicBezTo>
                  <a:lnTo>
                    <a:pt x="8041929" y="0"/>
                  </a:lnTo>
                  <a:cubicBezTo>
                    <a:pt x="8068423" y="0"/>
                    <a:pt x="8089900" y="21477"/>
                    <a:pt x="8089900" y="47971"/>
                  </a:cubicBezTo>
                  <a:lnTo>
                    <a:pt x="8089900" y="239848"/>
                  </a:lnTo>
                  <a:cubicBezTo>
                    <a:pt x="8089900" y="266342"/>
                    <a:pt x="8068423" y="287819"/>
                    <a:pt x="8041929" y="287819"/>
                  </a:cubicBezTo>
                  <a:lnTo>
                    <a:pt x="47971" y="287819"/>
                  </a:lnTo>
                  <a:cubicBezTo>
                    <a:pt x="21477" y="287819"/>
                    <a:pt x="0" y="266342"/>
                    <a:pt x="0" y="239848"/>
                  </a:cubicBezTo>
                  <a:lnTo>
                    <a:pt x="0" y="47971"/>
                  </a:lnTo>
                  <a:close/>
                </a:path>
              </a:pathLst>
            </a:custGeom>
            <a:solidFill>
              <a:srgbClr val="0A426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770" tIns="59770" rIns="59770" bIns="59770" numCol="1" spcCol="1270" anchor="ctr" anchorCtr="0">
              <a:noAutofit/>
            </a:bodyPr>
            <a:lstStyle/>
            <a:p>
              <a:pPr marL="0" lvl="0" indent="0" algn="l" defTabSz="533400">
                <a:lnSpc>
                  <a:spcPct val="90000"/>
                </a:lnSpc>
                <a:spcBef>
                  <a:spcPct val="0"/>
                </a:spcBef>
                <a:spcAft>
                  <a:spcPct val="35000"/>
                </a:spcAft>
                <a:buNone/>
              </a:pPr>
              <a:r>
                <a:rPr lang="en-US" sz="2000" kern="1200" dirty="0"/>
                <a:t>  Competencies</a:t>
              </a:r>
            </a:p>
          </p:txBody>
        </p:sp>
        <p:sp>
          <p:nvSpPr>
            <p:cNvPr id="7" name="Freeform: Shape 6">
              <a:extLst>
                <a:ext uri="{FF2B5EF4-FFF2-40B4-BE49-F238E27FC236}">
                  <a16:creationId xmlns:a16="http://schemas.microsoft.com/office/drawing/2014/main" id="{CA09620D-DD07-4F39-B55A-9AF7D79E6230}"/>
                </a:ext>
              </a:extLst>
            </p:cNvPr>
            <p:cNvSpPr/>
            <p:nvPr/>
          </p:nvSpPr>
          <p:spPr>
            <a:xfrm>
              <a:off x="526773" y="2073503"/>
              <a:ext cx="8089900" cy="419894"/>
            </a:xfrm>
            <a:custGeom>
              <a:avLst/>
              <a:gdLst>
                <a:gd name="connsiteX0" fmla="*/ 0 w 8089900"/>
                <a:gd name="connsiteY0" fmla="*/ 47971 h 287819"/>
                <a:gd name="connsiteX1" fmla="*/ 47971 w 8089900"/>
                <a:gd name="connsiteY1" fmla="*/ 0 h 287819"/>
                <a:gd name="connsiteX2" fmla="*/ 8041929 w 8089900"/>
                <a:gd name="connsiteY2" fmla="*/ 0 h 287819"/>
                <a:gd name="connsiteX3" fmla="*/ 8089900 w 8089900"/>
                <a:gd name="connsiteY3" fmla="*/ 47971 h 287819"/>
                <a:gd name="connsiteX4" fmla="*/ 8089900 w 8089900"/>
                <a:gd name="connsiteY4" fmla="*/ 239848 h 287819"/>
                <a:gd name="connsiteX5" fmla="*/ 8041929 w 8089900"/>
                <a:gd name="connsiteY5" fmla="*/ 287819 h 287819"/>
                <a:gd name="connsiteX6" fmla="*/ 47971 w 8089900"/>
                <a:gd name="connsiteY6" fmla="*/ 287819 h 287819"/>
                <a:gd name="connsiteX7" fmla="*/ 0 w 8089900"/>
                <a:gd name="connsiteY7" fmla="*/ 239848 h 287819"/>
                <a:gd name="connsiteX8" fmla="*/ 0 w 8089900"/>
                <a:gd name="connsiteY8" fmla="*/ 47971 h 28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900" h="287819">
                  <a:moveTo>
                    <a:pt x="0" y="47971"/>
                  </a:moveTo>
                  <a:cubicBezTo>
                    <a:pt x="0" y="21477"/>
                    <a:pt x="21477" y="0"/>
                    <a:pt x="47971" y="0"/>
                  </a:cubicBezTo>
                  <a:lnTo>
                    <a:pt x="8041929" y="0"/>
                  </a:lnTo>
                  <a:cubicBezTo>
                    <a:pt x="8068423" y="0"/>
                    <a:pt x="8089900" y="21477"/>
                    <a:pt x="8089900" y="47971"/>
                  </a:cubicBezTo>
                  <a:lnTo>
                    <a:pt x="8089900" y="239848"/>
                  </a:lnTo>
                  <a:cubicBezTo>
                    <a:pt x="8089900" y="266342"/>
                    <a:pt x="8068423" y="287819"/>
                    <a:pt x="8041929" y="287819"/>
                  </a:cubicBezTo>
                  <a:lnTo>
                    <a:pt x="47971" y="287819"/>
                  </a:lnTo>
                  <a:cubicBezTo>
                    <a:pt x="21477" y="287819"/>
                    <a:pt x="0" y="266342"/>
                    <a:pt x="0" y="239848"/>
                  </a:cubicBezTo>
                  <a:lnTo>
                    <a:pt x="0" y="47971"/>
                  </a:lnTo>
                  <a:close/>
                </a:path>
              </a:pathLst>
            </a:custGeom>
            <a:solidFill>
              <a:srgbClr val="0A426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770" tIns="59770" rIns="59770" bIns="59770" numCol="1" spcCol="1270" anchor="ctr" anchorCtr="0">
              <a:noAutofit/>
            </a:bodyPr>
            <a:lstStyle/>
            <a:p>
              <a:pPr defTabSz="533400">
                <a:lnSpc>
                  <a:spcPct val="90000"/>
                </a:lnSpc>
                <a:spcBef>
                  <a:spcPct val="0"/>
                </a:spcBef>
                <a:spcAft>
                  <a:spcPct val="35000"/>
                </a:spcAft>
              </a:pPr>
              <a:r>
                <a:rPr lang="en-US" sz="2000" dirty="0"/>
                <a:t>  Event Series</a:t>
              </a:r>
            </a:p>
          </p:txBody>
        </p:sp>
        <p:sp>
          <p:nvSpPr>
            <p:cNvPr id="9" name="Freeform: Shape 8">
              <a:extLst>
                <a:ext uri="{FF2B5EF4-FFF2-40B4-BE49-F238E27FC236}">
                  <a16:creationId xmlns:a16="http://schemas.microsoft.com/office/drawing/2014/main" id="{B00413FE-2251-4645-8391-99E2F00CDEE8}"/>
                </a:ext>
              </a:extLst>
            </p:cNvPr>
            <p:cNvSpPr/>
            <p:nvPr/>
          </p:nvSpPr>
          <p:spPr>
            <a:xfrm>
              <a:off x="527324" y="2569427"/>
              <a:ext cx="8089900" cy="419894"/>
            </a:xfrm>
            <a:custGeom>
              <a:avLst/>
              <a:gdLst>
                <a:gd name="connsiteX0" fmla="*/ 0 w 8089900"/>
                <a:gd name="connsiteY0" fmla="*/ 47971 h 287819"/>
                <a:gd name="connsiteX1" fmla="*/ 47971 w 8089900"/>
                <a:gd name="connsiteY1" fmla="*/ 0 h 287819"/>
                <a:gd name="connsiteX2" fmla="*/ 8041929 w 8089900"/>
                <a:gd name="connsiteY2" fmla="*/ 0 h 287819"/>
                <a:gd name="connsiteX3" fmla="*/ 8089900 w 8089900"/>
                <a:gd name="connsiteY3" fmla="*/ 47971 h 287819"/>
                <a:gd name="connsiteX4" fmla="*/ 8089900 w 8089900"/>
                <a:gd name="connsiteY4" fmla="*/ 239848 h 287819"/>
                <a:gd name="connsiteX5" fmla="*/ 8041929 w 8089900"/>
                <a:gd name="connsiteY5" fmla="*/ 287819 h 287819"/>
                <a:gd name="connsiteX6" fmla="*/ 47971 w 8089900"/>
                <a:gd name="connsiteY6" fmla="*/ 287819 h 287819"/>
                <a:gd name="connsiteX7" fmla="*/ 0 w 8089900"/>
                <a:gd name="connsiteY7" fmla="*/ 239848 h 287819"/>
                <a:gd name="connsiteX8" fmla="*/ 0 w 8089900"/>
                <a:gd name="connsiteY8" fmla="*/ 47971 h 28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900" h="287819">
                  <a:moveTo>
                    <a:pt x="0" y="47971"/>
                  </a:moveTo>
                  <a:cubicBezTo>
                    <a:pt x="0" y="21477"/>
                    <a:pt x="21477" y="0"/>
                    <a:pt x="47971" y="0"/>
                  </a:cubicBezTo>
                  <a:lnTo>
                    <a:pt x="8041929" y="0"/>
                  </a:lnTo>
                  <a:cubicBezTo>
                    <a:pt x="8068423" y="0"/>
                    <a:pt x="8089900" y="21477"/>
                    <a:pt x="8089900" y="47971"/>
                  </a:cubicBezTo>
                  <a:lnTo>
                    <a:pt x="8089900" y="239848"/>
                  </a:lnTo>
                  <a:cubicBezTo>
                    <a:pt x="8089900" y="266342"/>
                    <a:pt x="8068423" y="287819"/>
                    <a:pt x="8041929" y="287819"/>
                  </a:cubicBezTo>
                  <a:lnTo>
                    <a:pt x="47971" y="287819"/>
                  </a:lnTo>
                  <a:cubicBezTo>
                    <a:pt x="21477" y="287819"/>
                    <a:pt x="0" y="266342"/>
                    <a:pt x="0" y="239848"/>
                  </a:cubicBezTo>
                  <a:lnTo>
                    <a:pt x="0" y="47971"/>
                  </a:lnTo>
                  <a:close/>
                </a:path>
              </a:pathLst>
            </a:custGeom>
            <a:solidFill>
              <a:srgbClr val="0A426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770" tIns="59770" rIns="59770" bIns="59770" numCol="1" spcCol="1270" anchor="ctr" anchorCtr="0">
              <a:noAutofit/>
            </a:bodyPr>
            <a:lstStyle/>
            <a:p>
              <a:pPr defTabSz="533400">
                <a:lnSpc>
                  <a:spcPct val="90000"/>
                </a:lnSpc>
                <a:spcBef>
                  <a:spcPct val="0"/>
                </a:spcBef>
                <a:spcAft>
                  <a:spcPct val="35000"/>
                </a:spcAft>
              </a:pPr>
              <a:r>
                <a:rPr lang="en-US" sz="2000" dirty="0"/>
                <a:t>  Curriculum</a:t>
              </a:r>
            </a:p>
          </p:txBody>
        </p:sp>
        <p:sp>
          <p:nvSpPr>
            <p:cNvPr id="11" name="Freeform: Shape 10">
              <a:extLst>
                <a:ext uri="{FF2B5EF4-FFF2-40B4-BE49-F238E27FC236}">
                  <a16:creationId xmlns:a16="http://schemas.microsoft.com/office/drawing/2014/main" id="{BDC9E157-2727-4064-9998-0CE77CE14C84}"/>
                </a:ext>
              </a:extLst>
            </p:cNvPr>
            <p:cNvSpPr/>
            <p:nvPr/>
          </p:nvSpPr>
          <p:spPr>
            <a:xfrm>
              <a:off x="527324" y="4859133"/>
              <a:ext cx="8089900" cy="419894"/>
            </a:xfrm>
            <a:custGeom>
              <a:avLst/>
              <a:gdLst>
                <a:gd name="connsiteX0" fmla="*/ 0 w 8089900"/>
                <a:gd name="connsiteY0" fmla="*/ 47971 h 287819"/>
                <a:gd name="connsiteX1" fmla="*/ 47971 w 8089900"/>
                <a:gd name="connsiteY1" fmla="*/ 0 h 287819"/>
                <a:gd name="connsiteX2" fmla="*/ 8041929 w 8089900"/>
                <a:gd name="connsiteY2" fmla="*/ 0 h 287819"/>
                <a:gd name="connsiteX3" fmla="*/ 8089900 w 8089900"/>
                <a:gd name="connsiteY3" fmla="*/ 47971 h 287819"/>
                <a:gd name="connsiteX4" fmla="*/ 8089900 w 8089900"/>
                <a:gd name="connsiteY4" fmla="*/ 239848 h 287819"/>
                <a:gd name="connsiteX5" fmla="*/ 8041929 w 8089900"/>
                <a:gd name="connsiteY5" fmla="*/ 287819 h 287819"/>
                <a:gd name="connsiteX6" fmla="*/ 47971 w 8089900"/>
                <a:gd name="connsiteY6" fmla="*/ 287819 h 287819"/>
                <a:gd name="connsiteX7" fmla="*/ 0 w 8089900"/>
                <a:gd name="connsiteY7" fmla="*/ 239848 h 287819"/>
                <a:gd name="connsiteX8" fmla="*/ 0 w 8089900"/>
                <a:gd name="connsiteY8" fmla="*/ 47971 h 28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900" h="287819">
                  <a:moveTo>
                    <a:pt x="0" y="47971"/>
                  </a:moveTo>
                  <a:cubicBezTo>
                    <a:pt x="0" y="21477"/>
                    <a:pt x="21477" y="0"/>
                    <a:pt x="47971" y="0"/>
                  </a:cubicBezTo>
                  <a:lnTo>
                    <a:pt x="8041929" y="0"/>
                  </a:lnTo>
                  <a:cubicBezTo>
                    <a:pt x="8068423" y="0"/>
                    <a:pt x="8089900" y="21477"/>
                    <a:pt x="8089900" y="47971"/>
                  </a:cubicBezTo>
                  <a:lnTo>
                    <a:pt x="8089900" y="239848"/>
                  </a:lnTo>
                  <a:cubicBezTo>
                    <a:pt x="8089900" y="266342"/>
                    <a:pt x="8068423" y="287819"/>
                    <a:pt x="8041929" y="287819"/>
                  </a:cubicBezTo>
                  <a:lnTo>
                    <a:pt x="47971" y="287819"/>
                  </a:lnTo>
                  <a:cubicBezTo>
                    <a:pt x="21477" y="287819"/>
                    <a:pt x="0" y="266342"/>
                    <a:pt x="0" y="239848"/>
                  </a:cubicBezTo>
                  <a:lnTo>
                    <a:pt x="0" y="47971"/>
                  </a:lnTo>
                  <a:close/>
                </a:path>
              </a:pathLst>
            </a:custGeom>
            <a:solidFill>
              <a:srgbClr val="0A426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770" tIns="59770" rIns="59770" bIns="59770" numCol="1" spcCol="1270" anchor="ctr" anchorCtr="0">
              <a:noAutofit/>
            </a:bodyPr>
            <a:lstStyle/>
            <a:p>
              <a:pPr defTabSz="533400">
                <a:lnSpc>
                  <a:spcPct val="90000"/>
                </a:lnSpc>
                <a:spcBef>
                  <a:spcPct val="0"/>
                </a:spcBef>
                <a:spcAft>
                  <a:spcPct val="35000"/>
                </a:spcAft>
              </a:pPr>
              <a:r>
                <a:rPr lang="en-US" sz="2000" dirty="0"/>
                <a:t> Additional Learning: Workbook &amp; Learning Community</a:t>
              </a:r>
            </a:p>
          </p:txBody>
        </p:sp>
      </p:grpSp>
      <p:sp>
        <p:nvSpPr>
          <p:cNvPr id="8" name="Freeform: Shape 7">
            <a:extLst>
              <a:ext uri="{FF2B5EF4-FFF2-40B4-BE49-F238E27FC236}">
                <a16:creationId xmlns:a16="http://schemas.microsoft.com/office/drawing/2014/main" id="{319EEE35-C54C-41CC-A346-4F6A4753B9E7}"/>
              </a:ext>
            </a:extLst>
          </p:cNvPr>
          <p:cNvSpPr/>
          <p:nvPr/>
        </p:nvSpPr>
        <p:spPr>
          <a:xfrm>
            <a:off x="422821" y="3083274"/>
            <a:ext cx="8089900" cy="1092960"/>
          </a:xfrm>
          <a:custGeom>
            <a:avLst/>
            <a:gdLst>
              <a:gd name="connsiteX0" fmla="*/ 0 w 8089900"/>
              <a:gd name="connsiteY0" fmla="*/ 0 h 1092960"/>
              <a:gd name="connsiteX1" fmla="*/ 8089900 w 8089900"/>
              <a:gd name="connsiteY1" fmla="*/ 0 h 1092960"/>
              <a:gd name="connsiteX2" fmla="*/ 8089900 w 8089900"/>
              <a:gd name="connsiteY2" fmla="*/ 1092960 h 1092960"/>
              <a:gd name="connsiteX3" fmla="*/ 0 w 8089900"/>
              <a:gd name="connsiteY3" fmla="*/ 1092960 h 1092960"/>
              <a:gd name="connsiteX4" fmla="*/ 0 w 8089900"/>
              <a:gd name="connsiteY4" fmla="*/ 0 h 109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9900" h="1092960">
                <a:moveTo>
                  <a:pt x="0" y="0"/>
                </a:moveTo>
                <a:lnTo>
                  <a:pt x="8089900" y="0"/>
                </a:lnTo>
                <a:lnTo>
                  <a:pt x="8089900" y="1092960"/>
                </a:lnTo>
                <a:lnTo>
                  <a:pt x="0" y="10929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6854" tIns="15240" rIns="85344" bIns="15240" numCol="2" spcCol="1270" anchor="t" anchorCtr="0">
            <a:noAutofit/>
          </a:bodyPr>
          <a:lstStyle/>
          <a:p>
            <a:pPr marL="285750" lvl="1" indent="-285750" algn="l" defTabSz="400050">
              <a:lnSpc>
                <a:spcPct val="90000"/>
              </a:lnSpc>
              <a:spcBef>
                <a:spcPct val="0"/>
              </a:spcBef>
              <a:spcAft>
                <a:spcPct val="20000"/>
              </a:spcAft>
              <a:buFont typeface="Arial" panose="020B0604020202020204" pitchFamily="34" charset="0"/>
              <a:buChar char="•"/>
            </a:pPr>
            <a:r>
              <a:rPr lang="en-US" sz="1600" kern="1200" dirty="0"/>
              <a:t>Structural &amp; Systemic Biases</a:t>
            </a:r>
          </a:p>
          <a:p>
            <a:pPr marL="285750" lvl="1" indent="-285750" algn="l" defTabSz="400050">
              <a:lnSpc>
                <a:spcPct val="90000"/>
              </a:lnSpc>
              <a:spcBef>
                <a:spcPct val="0"/>
              </a:spcBef>
              <a:spcAft>
                <a:spcPct val="20000"/>
              </a:spcAft>
              <a:buFont typeface="Arial" panose="020B0604020202020204" pitchFamily="34" charset="0"/>
              <a:buChar char="•"/>
            </a:pPr>
            <a:r>
              <a:rPr lang="en-US" sz="1600" kern="1200" dirty="0"/>
              <a:t>Stigma, Shame, and Discrimination</a:t>
            </a:r>
          </a:p>
          <a:p>
            <a:pPr marL="285750" lvl="1" indent="-285750" algn="l" defTabSz="400050">
              <a:lnSpc>
                <a:spcPct val="90000"/>
              </a:lnSpc>
              <a:spcBef>
                <a:spcPct val="0"/>
              </a:spcBef>
              <a:spcAft>
                <a:spcPct val="20000"/>
              </a:spcAft>
              <a:buFont typeface="Arial" panose="020B0604020202020204" pitchFamily="34" charset="0"/>
              <a:buChar char="•"/>
            </a:pPr>
            <a:r>
              <a:rPr lang="en-US" sz="1600" kern="1200" dirty="0"/>
              <a:t>Trauma</a:t>
            </a:r>
          </a:p>
          <a:p>
            <a:pPr marL="285750" lvl="1" indent="-285750" algn="l" defTabSz="400050">
              <a:lnSpc>
                <a:spcPct val="90000"/>
              </a:lnSpc>
              <a:spcBef>
                <a:spcPct val="0"/>
              </a:spcBef>
              <a:spcAft>
                <a:spcPct val="20000"/>
              </a:spcAft>
              <a:buFont typeface="Arial" panose="020B0604020202020204" pitchFamily="34" charset="0"/>
              <a:buChar char="•"/>
            </a:pPr>
            <a:r>
              <a:rPr lang="en-US" sz="1600" kern="1200" dirty="0"/>
              <a:t>Suicide Prevention</a:t>
            </a:r>
          </a:p>
          <a:p>
            <a:pPr marL="285750" lvl="1" indent="-285750" algn="l" defTabSz="400050">
              <a:lnSpc>
                <a:spcPct val="90000"/>
              </a:lnSpc>
              <a:spcBef>
                <a:spcPct val="0"/>
              </a:spcBef>
              <a:spcAft>
                <a:spcPct val="20000"/>
              </a:spcAft>
              <a:buFont typeface="Arial" panose="020B0604020202020204" pitchFamily="34" charset="0"/>
              <a:buChar char="•"/>
            </a:pPr>
            <a:r>
              <a:rPr lang="en-US" sz="1600" kern="1200" dirty="0"/>
              <a:t>Criminal Justice Reform</a:t>
            </a:r>
          </a:p>
          <a:p>
            <a:pPr marL="285750" lvl="1" indent="-285750" algn="l" defTabSz="400050">
              <a:lnSpc>
                <a:spcPct val="90000"/>
              </a:lnSpc>
              <a:spcBef>
                <a:spcPct val="0"/>
              </a:spcBef>
              <a:spcAft>
                <a:spcPct val="20000"/>
              </a:spcAft>
              <a:buFont typeface="Arial" panose="020B0604020202020204" pitchFamily="34" charset="0"/>
              <a:buChar char="•"/>
            </a:pPr>
            <a:r>
              <a:rPr lang="en-US" sz="1600" kern="1200" dirty="0"/>
              <a:t>Leadership Principles</a:t>
            </a:r>
          </a:p>
          <a:p>
            <a:pPr marL="285750" lvl="1" indent="-285750" algn="l" defTabSz="400050">
              <a:lnSpc>
                <a:spcPct val="90000"/>
              </a:lnSpc>
              <a:spcBef>
                <a:spcPct val="0"/>
              </a:spcBef>
              <a:spcAft>
                <a:spcPct val="20000"/>
              </a:spcAft>
              <a:buFont typeface="Arial" panose="020B0604020202020204" pitchFamily="34" charset="0"/>
              <a:buChar char="•"/>
            </a:pPr>
            <a:r>
              <a:rPr lang="en-US" sz="1600" dirty="0"/>
              <a:t>Assessing racial equity in your organization</a:t>
            </a:r>
            <a:endParaRPr lang="en-US" sz="1600" kern="1200" dirty="0"/>
          </a:p>
          <a:p>
            <a:pPr marL="285750" lvl="1" indent="-285750" algn="l" defTabSz="400050">
              <a:lnSpc>
                <a:spcPct val="90000"/>
              </a:lnSpc>
              <a:spcBef>
                <a:spcPct val="0"/>
              </a:spcBef>
              <a:spcAft>
                <a:spcPct val="20000"/>
              </a:spcAft>
              <a:buFont typeface="Arial" panose="020B0604020202020204" pitchFamily="34" charset="0"/>
              <a:buChar char="•"/>
            </a:pPr>
            <a:r>
              <a:rPr lang="en-US" sz="1600" kern="1200" dirty="0"/>
              <a:t>Change Management</a:t>
            </a:r>
          </a:p>
        </p:txBody>
      </p:sp>
      <p:sp>
        <p:nvSpPr>
          <p:cNvPr id="10" name="Freeform: Shape 9">
            <a:extLst>
              <a:ext uri="{FF2B5EF4-FFF2-40B4-BE49-F238E27FC236}">
                <a16:creationId xmlns:a16="http://schemas.microsoft.com/office/drawing/2014/main" id="{6C26FC52-E6A0-4864-AF71-4ABA00D91361}"/>
              </a:ext>
            </a:extLst>
          </p:cNvPr>
          <p:cNvSpPr/>
          <p:nvPr/>
        </p:nvSpPr>
        <p:spPr>
          <a:xfrm>
            <a:off x="575221" y="4452603"/>
            <a:ext cx="8089900" cy="340108"/>
          </a:xfrm>
          <a:custGeom>
            <a:avLst/>
            <a:gdLst>
              <a:gd name="connsiteX0" fmla="*/ 0 w 8089900"/>
              <a:gd name="connsiteY0" fmla="*/ 0 h 1092960"/>
              <a:gd name="connsiteX1" fmla="*/ 8089900 w 8089900"/>
              <a:gd name="connsiteY1" fmla="*/ 0 h 1092960"/>
              <a:gd name="connsiteX2" fmla="*/ 8089900 w 8089900"/>
              <a:gd name="connsiteY2" fmla="*/ 1092960 h 1092960"/>
              <a:gd name="connsiteX3" fmla="*/ 0 w 8089900"/>
              <a:gd name="connsiteY3" fmla="*/ 1092960 h 1092960"/>
              <a:gd name="connsiteX4" fmla="*/ 0 w 8089900"/>
              <a:gd name="connsiteY4" fmla="*/ 0 h 109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9900" h="1092960">
                <a:moveTo>
                  <a:pt x="0" y="0"/>
                </a:moveTo>
                <a:lnTo>
                  <a:pt x="8089900" y="0"/>
                </a:lnTo>
                <a:lnTo>
                  <a:pt x="8089900" y="1092960"/>
                </a:lnTo>
                <a:lnTo>
                  <a:pt x="0" y="10929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6854" tIns="15240" rIns="85344" bIns="15240" numCol="1" spcCol="1270" anchor="t" anchorCtr="0">
            <a:noAutofit/>
          </a:bodyPr>
          <a:lstStyle/>
          <a:p>
            <a:pPr marL="0" lvl="1" algn="l" defTabSz="400050">
              <a:lnSpc>
                <a:spcPct val="90000"/>
              </a:lnSpc>
              <a:spcBef>
                <a:spcPct val="0"/>
              </a:spcBef>
              <a:spcAft>
                <a:spcPct val="20000"/>
              </a:spcAft>
            </a:pPr>
            <a:r>
              <a:rPr lang="en-US" sz="1600" kern="1200" dirty="0"/>
              <a:t>New topics and learning events will be announced via email newsletter and on our website</a:t>
            </a:r>
          </a:p>
        </p:txBody>
      </p:sp>
    </p:spTree>
    <p:extLst>
      <p:ext uri="{BB962C8B-B14F-4D97-AF65-F5344CB8AC3E}">
        <p14:creationId xmlns:p14="http://schemas.microsoft.com/office/powerpoint/2010/main" val="2606775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038F3-A2DC-467A-9FB3-C8B9109806FC}"/>
              </a:ext>
            </a:extLst>
          </p:cNvPr>
          <p:cNvSpPr>
            <a:spLocks noGrp="1"/>
          </p:cNvSpPr>
          <p:nvPr>
            <p:ph type="title"/>
          </p:nvPr>
        </p:nvSpPr>
        <p:spPr/>
        <p:txBody>
          <a:bodyPr/>
          <a:lstStyle/>
          <a:p>
            <a:r>
              <a:rPr lang="en-US" dirty="0"/>
              <a:t>SJLA Learning Series Overview</a:t>
            </a:r>
          </a:p>
        </p:txBody>
      </p:sp>
      <p:grpSp>
        <p:nvGrpSpPr>
          <p:cNvPr id="3" name="Group 2">
            <a:extLst>
              <a:ext uri="{FF2B5EF4-FFF2-40B4-BE49-F238E27FC236}">
                <a16:creationId xmlns:a16="http://schemas.microsoft.com/office/drawing/2014/main" id="{C045013F-9899-421D-9E0C-FA5CF4DE51FD}"/>
              </a:ext>
            </a:extLst>
          </p:cNvPr>
          <p:cNvGrpSpPr/>
          <p:nvPr/>
        </p:nvGrpSpPr>
        <p:grpSpPr>
          <a:xfrm>
            <a:off x="526773" y="1583077"/>
            <a:ext cx="8090451" cy="1896670"/>
            <a:chOff x="526773" y="1583077"/>
            <a:chExt cx="8090451" cy="1896670"/>
          </a:xfrm>
        </p:grpSpPr>
        <p:sp>
          <p:nvSpPr>
            <p:cNvPr id="5" name="Freeform: Shape 4">
              <a:extLst>
                <a:ext uri="{FF2B5EF4-FFF2-40B4-BE49-F238E27FC236}">
                  <a16:creationId xmlns:a16="http://schemas.microsoft.com/office/drawing/2014/main" id="{CC3E92DB-4629-4DD6-B6B6-9589C87DC907}"/>
                </a:ext>
              </a:extLst>
            </p:cNvPr>
            <p:cNvSpPr/>
            <p:nvPr/>
          </p:nvSpPr>
          <p:spPr>
            <a:xfrm>
              <a:off x="526773" y="1583077"/>
              <a:ext cx="8089900" cy="419894"/>
            </a:xfrm>
            <a:custGeom>
              <a:avLst/>
              <a:gdLst>
                <a:gd name="connsiteX0" fmla="*/ 0 w 8089900"/>
                <a:gd name="connsiteY0" fmla="*/ 47971 h 287819"/>
                <a:gd name="connsiteX1" fmla="*/ 47971 w 8089900"/>
                <a:gd name="connsiteY1" fmla="*/ 0 h 287819"/>
                <a:gd name="connsiteX2" fmla="*/ 8041929 w 8089900"/>
                <a:gd name="connsiteY2" fmla="*/ 0 h 287819"/>
                <a:gd name="connsiteX3" fmla="*/ 8089900 w 8089900"/>
                <a:gd name="connsiteY3" fmla="*/ 47971 h 287819"/>
                <a:gd name="connsiteX4" fmla="*/ 8089900 w 8089900"/>
                <a:gd name="connsiteY4" fmla="*/ 239848 h 287819"/>
                <a:gd name="connsiteX5" fmla="*/ 8041929 w 8089900"/>
                <a:gd name="connsiteY5" fmla="*/ 287819 h 287819"/>
                <a:gd name="connsiteX6" fmla="*/ 47971 w 8089900"/>
                <a:gd name="connsiteY6" fmla="*/ 287819 h 287819"/>
                <a:gd name="connsiteX7" fmla="*/ 0 w 8089900"/>
                <a:gd name="connsiteY7" fmla="*/ 239848 h 287819"/>
                <a:gd name="connsiteX8" fmla="*/ 0 w 8089900"/>
                <a:gd name="connsiteY8" fmla="*/ 47971 h 28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900" h="287819">
                  <a:moveTo>
                    <a:pt x="0" y="47971"/>
                  </a:moveTo>
                  <a:cubicBezTo>
                    <a:pt x="0" y="21477"/>
                    <a:pt x="21477" y="0"/>
                    <a:pt x="47971" y="0"/>
                  </a:cubicBezTo>
                  <a:lnTo>
                    <a:pt x="8041929" y="0"/>
                  </a:lnTo>
                  <a:cubicBezTo>
                    <a:pt x="8068423" y="0"/>
                    <a:pt x="8089900" y="21477"/>
                    <a:pt x="8089900" y="47971"/>
                  </a:cubicBezTo>
                  <a:lnTo>
                    <a:pt x="8089900" y="239848"/>
                  </a:lnTo>
                  <a:cubicBezTo>
                    <a:pt x="8089900" y="266342"/>
                    <a:pt x="8068423" y="287819"/>
                    <a:pt x="8041929" y="287819"/>
                  </a:cubicBezTo>
                  <a:lnTo>
                    <a:pt x="47971" y="287819"/>
                  </a:lnTo>
                  <a:cubicBezTo>
                    <a:pt x="21477" y="287819"/>
                    <a:pt x="0" y="266342"/>
                    <a:pt x="0" y="239848"/>
                  </a:cubicBezTo>
                  <a:lnTo>
                    <a:pt x="0" y="47971"/>
                  </a:lnTo>
                  <a:close/>
                </a:path>
              </a:pathLst>
            </a:custGeom>
            <a:solidFill>
              <a:srgbClr val="0A426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770" tIns="59770" rIns="59770" bIns="59770" numCol="1" spcCol="1270" anchor="ctr" anchorCtr="0">
              <a:noAutofit/>
            </a:bodyPr>
            <a:lstStyle/>
            <a:p>
              <a:pPr marL="0" lvl="0" indent="0" algn="l" defTabSz="533400">
                <a:lnSpc>
                  <a:spcPct val="90000"/>
                </a:lnSpc>
                <a:spcBef>
                  <a:spcPct val="0"/>
                </a:spcBef>
                <a:spcAft>
                  <a:spcPct val="35000"/>
                </a:spcAft>
                <a:buNone/>
              </a:pPr>
              <a:r>
                <a:rPr lang="en-US" sz="2000" kern="1200" dirty="0"/>
                <a:t>  Competencies</a:t>
              </a:r>
            </a:p>
          </p:txBody>
        </p:sp>
        <p:sp>
          <p:nvSpPr>
            <p:cNvPr id="7" name="Freeform: Shape 6">
              <a:extLst>
                <a:ext uri="{FF2B5EF4-FFF2-40B4-BE49-F238E27FC236}">
                  <a16:creationId xmlns:a16="http://schemas.microsoft.com/office/drawing/2014/main" id="{CA09620D-DD07-4F39-B55A-9AF7D79E6230}"/>
                </a:ext>
              </a:extLst>
            </p:cNvPr>
            <p:cNvSpPr/>
            <p:nvPr/>
          </p:nvSpPr>
          <p:spPr>
            <a:xfrm>
              <a:off x="526773" y="2073503"/>
              <a:ext cx="8089900" cy="419894"/>
            </a:xfrm>
            <a:custGeom>
              <a:avLst/>
              <a:gdLst>
                <a:gd name="connsiteX0" fmla="*/ 0 w 8089900"/>
                <a:gd name="connsiteY0" fmla="*/ 47971 h 287819"/>
                <a:gd name="connsiteX1" fmla="*/ 47971 w 8089900"/>
                <a:gd name="connsiteY1" fmla="*/ 0 h 287819"/>
                <a:gd name="connsiteX2" fmla="*/ 8041929 w 8089900"/>
                <a:gd name="connsiteY2" fmla="*/ 0 h 287819"/>
                <a:gd name="connsiteX3" fmla="*/ 8089900 w 8089900"/>
                <a:gd name="connsiteY3" fmla="*/ 47971 h 287819"/>
                <a:gd name="connsiteX4" fmla="*/ 8089900 w 8089900"/>
                <a:gd name="connsiteY4" fmla="*/ 239848 h 287819"/>
                <a:gd name="connsiteX5" fmla="*/ 8041929 w 8089900"/>
                <a:gd name="connsiteY5" fmla="*/ 287819 h 287819"/>
                <a:gd name="connsiteX6" fmla="*/ 47971 w 8089900"/>
                <a:gd name="connsiteY6" fmla="*/ 287819 h 287819"/>
                <a:gd name="connsiteX7" fmla="*/ 0 w 8089900"/>
                <a:gd name="connsiteY7" fmla="*/ 239848 h 287819"/>
                <a:gd name="connsiteX8" fmla="*/ 0 w 8089900"/>
                <a:gd name="connsiteY8" fmla="*/ 47971 h 28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900" h="287819">
                  <a:moveTo>
                    <a:pt x="0" y="47971"/>
                  </a:moveTo>
                  <a:cubicBezTo>
                    <a:pt x="0" y="21477"/>
                    <a:pt x="21477" y="0"/>
                    <a:pt x="47971" y="0"/>
                  </a:cubicBezTo>
                  <a:lnTo>
                    <a:pt x="8041929" y="0"/>
                  </a:lnTo>
                  <a:cubicBezTo>
                    <a:pt x="8068423" y="0"/>
                    <a:pt x="8089900" y="21477"/>
                    <a:pt x="8089900" y="47971"/>
                  </a:cubicBezTo>
                  <a:lnTo>
                    <a:pt x="8089900" y="239848"/>
                  </a:lnTo>
                  <a:cubicBezTo>
                    <a:pt x="8089900" y="266342"/>
                    <a:pt x="8068423" y="287819"/>
                    <a:pt x="8041929" y="287819"/>
                  </a:cubicBezTo>
                  <a:lnTo>
                    <a:pt x="47971" y="287819"/>
                  </a:lnTo>
                  <a:cubicBezTo>
                    <a:pt x="21477" y="287819"/>
                    <a:pt x="0" y="266342"/>
                    <a:pt x="0" y="239848"/>
                  </a:cubicBezTo>
                  <a:lnTo>
                    <a:pt x="0" y="47971"/>
                  </a:lnTo>
                  <a:close/>
                </a:path>
              </a:pathLst>
            </a:custGeom>
            <a:solidFill>
              <a:srgbClr val="0A426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770" tIns="59770" rIns="59770" bIns="59770" numCol="1" spcCol="1270" anchor="ctr" anchorCtr="0">
              <a:noAutofit/>
            </a:bodyPr>
            <a:lstStyle/>
            <a:p>
              <a:pPr defTabSz="533400">
                <a:lnSpc>
                  <a:spcPct val="90000"/>
                </a:lnSpc>
                <a:spcBef>
                  <a:spcPct val="0"/>
                </a:spcBef>
                <a:spcAft>
                  <a:spcPct val="35000"/>
                </a:spcAft>
              </a:pPr>
              <a:r>
                <a:rPr lang="en-US" sz="2000" dirty="0"/>
                <a:t>  Event Series</a:t>
              </a:r>
            </a:p>
          </p:txBody>
        </p:sp>
        <p:sp>
          <p:nvSpPr>
            <p:cNvPr id="9" name="Freeform: Shape 8">
              <a:extLst>
                <a:ext uri="{FF2B5EF4-FFF2-40B4-BE49-F238E27FC236}">
                  <a16:creationId xmlns:a16="http://schemas.microsoft.com/office/drawing/2014/main" id="{B00413FE-2251-4645-8391-99E2F00CDEE8}"/>
                </a:ext>
              </a:extLst>
            </p:cNvPr>
            <p:cNvSpPr/>
            <p:nvPr/>
          </p:nvSpPr>
          <p:spPr>
            <a:xfrm>
              <a:off x="527324" y="2569427"/>
              <a:ext cx="8089900" cy="419894"/>
            </a:xfrm>
            <a:custGeom>
              <a:avLst/>
              <a:gdLst>
                <a:gd name="connsiteX0" fmla="*/ 0 w 8089900"/>
                <a:gd name="connsiteY0" fmla="*/ 47971 h 287819"/>
                <a:gd name="connsiteX1" fmla="*/ 47971 w 8089900"/>
                <a:gd name="connsiteY1" fmla="*/ 0 h 287819"/>
                <a:gd name="connsiteX2" fmla="*/ 8041929 w 8089900"/>
                <a:gd name="connsiteY2" fmla="*/ 0 h 287819"/>
                <a:gd name="connsiteX3" fmla="*/ 8089900 w 8089900"/>
                <a:gd name="connsiteY3" fmla="*/ 47971 h 287819"/>
                <a:gd name="connsiteX4" fmla="*/ 8089900 w 8089900"/>
                <a:gd name="connsiteY4" fmla="*/ 239848 h 287819"/>
                <a:gd name="connsiteX5" fmla="*/ 8041929 w 8089900"/>
                <a:gd name="connsiteY5" fmla="*/ 287819 h 287819"/>
                <a:gd name="connsiteX6" fmla="*/ 47971 w 8089900"/>
                <a:gd name="connsiteY6" fmla="*/ 287819 h 287819"/>
                <a:gd name="connsiteX7" fmla="*/ 0 w 8089900"/>
                <a:gd name="connsiteY7" fmla="*/ 239848 h 287819"/>
                <a:gd name="connsiteX8" fmla="*/ 0 w 8089900"/>
                <a:gd name="connsiteY8" fmla="*/ 47971 h 28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900" h="287819">
                  <a:moveTo>
                    <a:pt x="0" y="47971"/>
                  </a:moveTo>
                  <a:cubicBezTo>
                    <a:pt x="0" y="21477"/>
                    <a:pt x="21477" y="0"/>
                    <a:pt x="47971" y="0"/>
                  </a:cubicBezTo>
                  <a:lnTo>
                    <a:pt x="8041929" y="0"/>
                  </a:lnTo>
                  <a:cubicBezTo>
                    <a:pt x="8068423" y="0"/>
                    <a:pt x="8089900" y="21477"/>
                    <a:pt x="8089900" y="47971"/>
                  </a:cubicBezTo>
                  <a:lnTo>
                    <a:pt x="8089900" y="239848"/>
                  </a:lnTo>
                  <a:cubicBezTo>
                    <a:pt x="8089900" y="266342"/>
                    <a:pt x="8068423" y="287819"/>
                    <a:pt x="8041929" y="287819"/>
                  </a:cubicBezTo>
                  <a:lnTo>
                    <a:pt x="47971" y="287819"/>
                  </a:lnTo>
                  <a:cubicBezTo>
                    <a:pt x="21477" y="287819"/>
                    <a:pt x="0" y="266342"/>
                    <a:pt x="0" y="239848"/>
                  </a:cubicBezTo>
                  <a:lnTo>
                    <a:pt x="0" y="47971"/>
                  </a:lnTo>
                  <a:close/>
                </a:path>
              </a:pathLst>
            </a:custGeom>
            <a:solidFill>
              <a:srgbClr val="0A426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770" tIns="59770" rIns="59770" bIns="59770" numCol="1" spcCol="1270" anchor="ctr" anchorCtr="0">
              <a:noAutofit/>
            </a:bodyPr>
            <a:lstStyle/>
            <a:p>
              <a:pPr defTabSz="533400">
                <a:lnSpc>
                  <a:spcPct val="90000"/>
                </a:lnSpc>
                <a:spcBef>
                  <a:spcPct val="0"/>
                </a:spcBef>
                <a:spcAft>
                  <a:spcPct val="35000"/>
                </a:spcAft>
              </a:pPr>
              <a:r>
                <a:rPr lang="en-US" sz="2000" dirty="0"/>
                <a:t>  Curriculum</a:t>
              </a:r>
            </a:p>
          </p:txBody>
        </p:sp>
        <p:sp>
          <p:nvSpPr>
            <p:cNvPr id="11" name="Freeform: Shape 10">
              <a:extLst>
                <a:ext uri="{FF2B5EF4-FFF2-40B4-BE49-F238E27FC236}">
                  <a16:creationId xmlns:a16="http://schemas.microsoft.com/office/drawing/2014/main" id="{BDC9E157-2727-4064-9998-0CE77CE14C84}"/>
                </a:ext>
              </a:extLst>
            </p:cNvPr>
            <p:cNvSpPr/>
            <p:nvPr/>
          </p:nvSpPr>
          <p:spPr>
            <a:xfrm>
              <a:off x="526773" y="3059853"/>
              <a:ext cx="8089900" cy="419894"/>
            </a:xfrm>
            <a:custGeom>
              <a:avLst/>
              <a:gdLst>
                <a:gd name="connsiteX0" fmla="*/ 0 w 8089900"/>
                <a:gd name="connsiteY0" fmla="*/ 47971 h 287819"/>
                <a:gd name="connsiteX1" fmla="*/ 47971 w 8089900"/>
                <a:gd name="connsiteY1" fmla="*/ 0 h 287819"/>
                <a:gd name="connsiteX2" fmla="*/ 8041929 w 8089900"/>
                <a:gd name="connsiteY2" fmla="*/ 0 h 287819"/>
                <a:gd name="connsiteX3" fmla="*/ 8089900 w 8089900"/>
                <a:gd name="connsiteY3" fmla="*/ 47971 h 287819"/>
                <a:gd name="connsiteX4" fmla="*/ 8089900 w 8089900"/>
                <a:gd name="connsiteY4" fmla="*/ 239848 h 287819"/>
                <a:gd name="connsiteX5" fmla="*/ 8041929 w 8089900"/>
                <a:gd name="connsiteY5" fmla="*/ 287819 h 287819"/>
                <a:gd name="connsiteX6" fmla="*/ 47971 w 8089900"/>
                <a:gd name="connsiteY6" fmla="*/ 287819 h 287819"/>
                <a:gd name="connsiteX7" fmla="*/ 0 w 8089900"/>
                <a:gd name="connsiteY7" fmla="*/ 239848 h 287819"/>
                <a:gd name="connsiteX8" fmla="*/ 0 w 8089900"/>
                <a:gd name="connsiteY8" fmla="*/ 47971 h 28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900" h="287819">
                  <a:moveTo>
                    <a:pt x="0" y="47971"/>
                  </a:moveTo>
                  <a:cubicBezTo>
                    <a:pt x="0" y="21477"/>
                    <a:pt x="21477" y="0"/>
                    <a:pt x="47971" y="0"/>
                  </a:cubicBezTo>
                  <a:lnTo>
                    <a:pt x="8041929" y="0"/>
                  </a:lnTo>
                  <a:cubicBezTo>
                    <a:pt x="8068423" y="0"/>
                    <a:pt x="8089900" y="21477"/>
                    <a:pt x="8089900" y="47971"/>
                  </a:cubicBezTo>
                  <a:lnTo>
                    <a:pt x="8089900" y="239848"/>
                  </a:lnTo>
                  <a:cubicBezTo>
                    <a:pt x="8089900" y="266342"/>
                    <a:pt x="8068423" y="287819"/>
                    <a:pt x="8041929" y="287819"/>
                  </a:cubicBezTo>
                  <a:lnTo>
                    <a:pt x="47971" y="287819"/>
                  </a:lnTo>
                  <a:cubicBezTo>
                    <a:pt x="21477" y="287819"/>
                    <a:pt x="0" y="266342"/>
                    <a:pt x="0" y="239848"/>
                  </a:cubicBezTo>
                  <a:lnTo>
                    <a:pt x="0" y="47971"/>
                  </a:lnTo>
                  <a:close/>
                </a:path>
              </a:pathLst>
            </a:custGeom>
            <a:solidFill>
              <a:srgbClr val="0A426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770" tIns="59770" rIns="59770" bIns="59770" numCol="1" spcCol="1270" anchor="ctr" anchorCtr="0">
              <a:noAutofit/>
            </a:bodyPr>
            <a:lstStyle/>
            <a:p>
              <a:pPr defTabSz="533400">
                <a:lnSpc>
                  <a:spcPct val="90000"/>
                </a:lnSpc>
                <a:spcBef>
                  <a:spcPct val="0"/>
                </a:spcBef>
                <a:spcAft>
                  <a:spcPct val="35000"/>
                </a:spcAft>
              </a:pPr>
              <a:r>
                <a:rPr lang="en-US" sz="2000" dirty="0"/>
                <a:t> Additional Learning: Workbook &amp; Learning Community</a:t>
              </a:r>
            </a:p>
          </p:txBody>
        </p:sp>
      </p:grpSp>
      <p:sp>
        <p:nvSpPr>
          <p:cNvPr id="8" name="Freeform: Shape 7">
            <a:extLst>
              <a:ext uri="{FF2B5EF4-FFF2-40B4-BE49-F238E27FC236}">
                <a16:creationId xmlns:a16="http://schemas.microsoft.com/office/drawing/2014/main" id="{319EEE35-C54C-41CC-A346-4F6A4753B9E7}"/>
              </a:ext>
            </a:extLst>
          </p:cNvPr>
          <p:cNvSpPr/>
          <p:nvPr/>
        </p:nvSpPr>
        <p:spPr>
          <a:xfrm>
            <a:off x="526773" y="3637805"/>
            <a:ext cx="6825003" cy="1092960"/>
          </a:xfrm>
          <a:custGeom>
            <a:avLst/>
            <a:gdLst>
              <a:gd name="connsiteX0" fmla="*/ 0 w 8089900"/>
              <a:gd name="connsiteY0" fmla="*/ 0 h 1092960"/>
              <a:gd name="connsiteX1" fmla="*/ 8089900 w 8089900"/>
              <a:gd name="connsiteY1" fmla="*/ 0 h 1092960"/>
              <a:gd name="connsiteX2" fmla="*/ 8089900 w 8089900"/>
              <a:gd name="connsiteY2" fmla="*/ 1092960 h 1092960"/>
              <a:gd name="connsiteX3" fmla="*/ 0 w 8089900"/>
              <a:gd name="connsiteY3" fmla="*/ 1092960 h 1092960"/>
              <a:gd name="connsiteX4" fmla="*/ 0 w 8089900"/>
              <a:gd name="connsiteY4" fmla="*/ 0 h 109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9900" h="1092960">
                <a:moveTo>
                  <a:pt x="0" y="0"/>
                </a:moveTo>
                <a:lnTo>
                  <a:pt x="8089900" y="0"/>
                </a:lnTo>
                <a:lnTo>
                  <a:pt x="8089900" y="1092960"/>
                </a:lnTo>
                <a:lnTo>
                  <a:pt x="0" y="10929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6854" tIns="15240" rIns="85344" bIns="15240" numCol="1" spcCol="1270" anchor="t" anchorCtr="0">
            <a:noAutofit/>
          </a:bodyPr>
          <a:lstStyle/>
          <a:p>
            <a:pPr marL="0" lvl="1" algn="l" defTabSz="400050">
              <a:lnSpc>
                <a:spcPct val="90000"/>
              </a:lnSpc>
              <a:spcBef>
                <a:spcPct val="0"/>
              </a:spcBef>
              <a:spcAft>
                <a:spcPct val="20000"/>
              </a:spcAft>
            </a:pPr>
            <a:r>
              <a:rPr lang="en-US" sz="1600" u="sng" kern="1200" dirty="0"/>
              <a:t>SJLA Workbook</a:t>
            </a:r>
          </a:p>
          <a:p>
            <a:pPr marL="285750" lvl="1" indent="-285750" algn="l" defTabSz="400050">
              <a:lnSpc>
                <a:spcPct val="90000"/>
              </a:lnSpc>
              <a:spcBef>
                <a:spcPct val="0"/>
              </a:spcBef>
              <a:spcAft>
                <a:spcPct val="20000"/>
              </a:spcAft>
              <a:buFont typeface="Arial" panose="020B0604020202020204" pitchFamily="34" charset="0"/>
              <a:buChar char="•"/>
            </a:pPr>
            <a:r>
              <a:rPr lang="en-US" sz="1600" kern="1200" dirty="0"/>
              <a:t>Self-guided learning</a:t>
            </a:r>
          </a:p>
          <a:p>
            <a:pPr marL="285750" lvl="1" indent="-285750" algn="l" defTabSz="400050">
              <a:lnSpc>
                <a:spcPct val="90000"/>
              </a:lnSpc>
              <a:spcBef>
                <a:spcPct val="0"/>
              </a:spcBef>
              <a:spcAft>
                <a:spcPct val="20000"/>
              </a:spcAft>
              <a:buFont typeface="Arial" panose="020B0604020202020204" pitchFamily="34" charset="0"/>
              <a:buChar char="•"/>
            </a:pPr>
            <a:r>
              <a:rPr lang="en-US" sz="1600" dirty="0"/>
              <a:t>Background of social justice in mental health and substance use treatment</a:t>
            </a:r>
            <a:r>
              <a:rPr lang="en-US" sz="1600" kern="1200" dirty="0"/>
              <a:t> </a:t>
            </a:r>
          </a:p>
          <a:p>
            <a:pPr marL="285750" lvl="1" indent="-285750" algn="l" defTabSz="400050">
              <a:lnSpc>
                <a:spcPct val="90000"/>
              </a:lnSpc>
              <a:spcBef>
                <a:spcPct val="0"/>
              </a:spcBef>
              <a:spcAft>
                <a:spcPct val="20000"/>
              </a:spcAft>
              <a:buFont typeface="Arial" panose="020B0604020202020204" pitchFamily="34" charset="0"/>
              <a:buChar char="•"/>
            </a:pPr>
            <a:r>
              <a:rPr lang="en-US" sz="1600" dirty="0"/>
              <a:t>90+ pages of Interactive lessons, tools, and exercises</a:t>
            </a:r>
          </a:p>
          <a:p>
            <a:pPr marL="285750" lvl="1" indent="-285750" algn="l" defTabSz="400050">
              <a:lnSpc>
                <a:spcPct val="90000"/>
              </a:lnSpc>
              <a:spcBef>
                <a:spcPct val="0"/>
              </a:spcBef>
              <a:spcAft>
                <a:spcPct val="20000"/>
              </a:spcAft>
              <a:buFont typeface="Arial" panose="020B0604020202020204" pitchFamily="34" charset="0"/>
              <a:buChar char="•"/>
            </a:pPr>
            <a:r>
              <a:rPr lang="en-US" sz="1600" kern="1200" dirty="0"/>
              <a:t>Available for purchase on the </a:t>
            </a:r>
            <a:r>
              <a:rPr lang="en-US" sz="1600" kern="1200" dirty="0">
                <a:hlinkClick r:id="rId3"/>
              </a:rPr>
              <a:t>National Council website</a:t>
            </a:r>
            <a:endParaRPr lang="en-US" sz="1600" kern="1200" dirty="0"/>
          </a:p>
          <a:p>
            <a:pPr marL="0" lvl="1" algn="l" defTabSz="400050">
              <a:lnSpc>
                <a:spcPct val="90000"/>
              </a:lnSpc>
              <a:spcBef>
                <a:spcPct val="0"/>
              </a:spcBef>
              <a:spcAft>
                <a:spcPct val="20000"/>
              </a:spcAft>
            </a:pPr>
            <a:endParaRPr lang="en-US" sz="1600" dirty="0"/>
          </a:p>
          <a:p>
            <a:pPr marL="0" lvl="1" algn="l" defTabSz="400050">
              <a:lnSpc>
                <a:spcPct val="90000"/>
              </a:lnSpc>
              <a:spcBef>
                <a:spcPct val="0"/>
              </a:spcBef>
              <a:spcAft>
                <a:spcPct val="20000"/>
              </a:spcAft>
            </a:pPr>
            <a:r>
              <a:rPr lang="en-US" sz="1600" dirty="0"/>
              <a:t>Learning Community</a:t>
            </a:r>
          </a:p>
          <a:p>
            <a:pPr marL="285750" lvl="1" indent="-285750" algn="l" defTabSz="400050">
              <a:lnSpc>
                <a:spcPct val="90000"/>
              </a:lnSpc>
              <a:spcBef>
                <a:spcPct val="0"/>
              </a:spcBef>
              <a:spcAft>
                <a:spcPct val="20000"/>
              </a:spcAft>
              <a:buFont typeface="Arial" panose="020B0604020202020204" pitchFamily="34" charset="0"/>
              <a:buChar char="•"/>
            </a:pPr>
            <a:r>
              <a:rPr lang="en-US" sz="1600" dirty="0"/>
              <a:t>Platform for SJLA Learning Series attendees to share knowledge, learnings, and best practices (details forthcoming). </a:t>
            </a:r>
          </a:p>
        </p:txBody>
      </p:sp>
    </p:spTree>
    <p:extLst>
      <p:ext uri="{BB962C8B-B14F-4D97-AF65-F5344CB8AC3E}">
        <p14:creationId xmlns:p14="http://schemas.microsoft.com/office/powerpoint/2010/main" val="16698873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1A0C8470CD214BAEF3CF7434721147" ma:contentTypeVersion="6" ma:contentTypeDescription="Create a new document." ma:contentTypeScope="" ma:versionID="4a071a561a3b4e45c43717f09cfaf92a">
  <xsd:schema xmlns:xsd="http://www.w3.org/2001/XMLSchema" xmlns:xs="http://www.w3.org/2001/XMLSchema" xmlns:p="http://schemas.microsoft.com/office/2006/metadata/properties" xmlns:ns2="870aa5c1-a66e-4cd8-aa04-02e3f43b3756" xmlns:ns3="7d4b83a9-e290-4dfd-aa27-9a1b7bcfdca2" targetNamespace="http://schemas.microsoft.com/office/2006/metadata/properties" ma:root="true" ma:fieldsID="d750198f94ff3a9f2f6766f012de6de1" ns2:_="" ns3:_="">
    <xsd:import namespace="870aa5c1-a66e-4cd8-aa04-02e3f43b3756"/>
    <xsd:import namespace="7d4b83a9-e290-4dfd-aa27-9a1b7bcfdca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0aa5c1-a66e-4cd8-aa04-02e3f43b3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4b83a9-e290-4dfd-aa27-9a1b7bcfdca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283319-9BBB-40B3-B6B8-2728B45286BE}">
  <ds:schemaRefs>
    <ds:schemaRef ds:uri="http://schemas.microsoft.com/sharepoint/v3/contenttype/forms"/>
  </ds:schemaRefs>
</ds:datastoreItem>
</file>

<file path=customXml/itemProps2.xml><?xml version="1.0" encoding="utf-8"?>
<ds:datastoreItem xmlns:ds="http://schemas.openxmlformats.org/officeDocument/2006/customXml" ds:itemID="{FA82A8EB-113F-4030-8EED-F7A7D0F8E4AB}">
  <ds:schemaRefs>
    <ds:schemaRef ds:uri="http://www.w3.org/XML/1998/namespace"/>
    <ds:schemaRef ds:uri="http://purl.org/dc/dcmitype/"/>
    <ds:schemaRef ds:uri="http://purl.org/dc/elements/1.1/"/>
    <ds:schemaRef ds:uri="http://purl.org/dc/terms/"/>
    <ds:schemaRef ds:uri="http://schemas.microsoft.com/office/2006/documentManagement/types"/>
    <ds:schemaRef ds:uri="http://schemas.openxmlformats.org/package/2006/metadata/core-properties"/>
    <ds:schemaRef ds:uri="7d4b83a9-e290-4dfd-aa27-9a1b7bcfdca2"/>
    <ds:schemaRef ds:uri="http://schemas.microsoft.com/office/infopath/2007/PartnerControls"/>
    <ds:schemaRef ds:uri="870aa5c1-a66e-4cd8-aa04-02e3f43b3756"/>
    <ds:schemaRef ds:uri="http://schemas.microsoft.com/office/2006/metadata/properties"/>
  </ds:schemaRefs>
</ds:datastoreItem>
</file>

<file path=customXml/itemProps3.xml><?xml version="1.0" encoding="utf-8"?>
<ds:datastoreItem xmlns:ds="http://schemas.openxmlformats.org/officeDocument/2006/customXml" ds:itemID="{DC1BF851-92F1-4C12-B45C-24198913850A}">
  <ds:schemaRefs>
    <ds:schemaRef ds:uri="7d4b83a9-e290-4dfd-aa27-9a1b7bcfdca2"/>
    <ds:schemaRef ds:uri="870aa5c1-a66e-4cd8-aa04-02e3f43b37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6758</TotalTime>
  <Words>2280</Words>
  <Application>Microsoft Office PowerPoint</Application>
  <PresentationFormat>On-screen Show (4:3)</PresentationFormat>
  <Paragraphs>271</Paragraphs>
  <Slides>26</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PowerPoint Presentation</vt:lpstr>
      <vt:lpstr>Agenda</vt:lpstr>
      <vt:lpstr>Facilitator Introductions</vt:lpstr>
      <vt:lpstr>Why Is This Important To You?</vt:lpstr>
      <vt:lpstr>SJLA Learning Series Overview</vt:lpstr>
      <vt:lpstr>SJLA Learning Series Overview</vt:lpstr>
      <vt:lpstr>SJLA Learning Series Overview</vt:lpstr>
      <vt:lpstr>SJLA Learning Series Overview</vt:lpstr>
      <vt:lpstr>SJLA Learning Series Overview</vt:lpstr>
      <vt:lpstr>What is Social Justice?</vt:lpstr>
      <vt:lpstr>PowerPoint Presentation</vt:lpstr>
      <vt:lpstr>Problems</vt:lpstr>
      <vt:lpstr>Access: None, Limited, Barricaded </vt:lpstr>
      <vt:lpstr>Rights: None, Stripped, Ignored </vt:lpstr>
      <vt:lpstr>Participation: None, Sidelined, Ignored </vt:lpstr>
      <vt:lpstr>Inequities: All levels, Compounded, Cumulative</vt:lpstr>
      <vt:lpstr>No Real Change: None, Limited, Surface, Transactional</vt:lpstr>
      <vt:lpstr>Solutions for Mental Wellbeing</vt:lpstr>
      <vt:lpstr>Social Justice</vt:lpstr>
      <vt:lpstr>Equity</vt:lpstr>
      <vt:lpstr>Change that  Transforms</vt:lpstr>
      <vt:lpstr>Coming Next in the SJLA Learning Series:</vt:lpstr>
      <vt:lpstr>Leave In Action</vt:lpstr>
      <vt:lpstr>Create an Action Plan:</vt:lpstr>
      <vt:lpstr>Questions?</vt:lpstr>
      <vt:lpstr>Closing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Wainwright</dc:creator>
  <cp:lastModifiedBy>Kevin Comeau</cp:lastModifiedBy>
  <cp:revision>207</cp:revision>
  <cp:lastPrinted>2022-03-23T02:51:06Z</cp:lastPrinted>
  <dcterms:created xsi:type="dcterms:W3CDTF">2021-03-18T16:38:40Z</dcterms:created>
  <dcterms:modified xsi:type="dcterms:W3CDTF">2022-04-22T15:15:37Z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0x0101006D1A0C8470CD214BAEF3CF7434721147</vt:lpwstr>
  </property>
</Properties>
</file>