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35" r:id="rId1"/>
  </p:sldMasterIdLst>
  <p:notesMasterIdLst>
    <p:notesMasterId r:id="rId48"/>
  </p:notesMasterIdLst>
  <p:handoutMasterIdLst>
    <p:handoutMasterId r:id="rId49"/>
  </p:handoutMasterIdLst>
  <p:sldIdLst>
    <p:sldId id="1282" r:id="rId2"/>
    <p:sldId id="268" r:id="rId3"/>
    <p:sldId id="302" r:id="rId4"/>
    <p:sldId id="303" r:id="rId5"/>
    <p:sldId id="304" r:id="rId6"/>
    <p:sldId id="305" r:id="rId7"/>
    <p:sldId id="306" r:id="rId8"/>
    <p:sldId id="307" r:id="rId9"/>
    <p:sldId id="308" r:id="rId10"/>
    <p:sldId id="309" r:id="rId11"/>
    <p:sldId id="310" r:id="rId12"/>
    <p:sldId id="311" r:id="rId13"/>
    <p:sldId id="312" r:id="rId14"/>
    <p:sldId id="314" r:id="rId15"/>
    <p:sldId id="315" r:id="rId16"/>
    <p:sldId id="316" r:id="rId17"/>
    <p:sldId id="317" r:id="rId18"/>
    <p:sldId id="318" r:id="rId19"/>
    <p:sldId id="319" r:id="rId20"/>
    <p:sldId id="320" r:id="rId21"/>
    <p:sldId id="321" r:id="rId22"/>
    <p:sldId id="323" r:id="rId23"/>
    <p:sldId id="272" r:id="rId24"/>
    <p:sldId id="273" r:id="rId25"/>
    <p:sldId id="274" r:id="rId26"/>
    <p:sldId id="275" r:id="rId27"/>
    <p:sldId id="276" r:id="rId28"/>
    <p:sldId id="277" r:id="rId29"/>
    <p:sldId id="278" r:id="rId30"/>
    <p:sldId id="279" r:id="rId31"/>
    <p:sldId id="280" r:id="rId32"/>
    <p:sldId id="281" r:id="rId33"/>
    <p:sldId id="282" r:id="rId34"/>
    <p:sldId id="286" r:id="rId35"/>
    <p:sldId id="288" r:id="rId36"/>
    <p:sldId id="290" r:id="rId37"/>
    <p:sldId id="291" r:id="rId38"/>
    <p:sldId id="292" r:id="rId39"/>
    <p:sldId id="293" r:id="rId40"/>
    <p:sldId id="294" r:id="rId41"/>
    <p:sldId id="295" r:id="rId42"/>
    <p:sldId id="297" r:id="rId43"/>
    <p:sldId id="298" r:id="rId44"/>
    <p:sldId id="300" r:id="rId45"/>
    <p:sldId id="301" r:id="rId46"/>
    <p:sldId id="299" r:id="rId47"/>
  </p:sldIdLst>
  <p:sldSz cx="12192000" cy="6858000"/>
  <p:notesSz cx="6858000" cy="18288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S PGothic" charset="-128"/>
        <a:cs typeface="+mn-cs"/>
      </a:defRPr>
    </a:lvl1pPr>
    <a:lvl2pPr marL="457200" algn="l" defTabSz="457200" rtl="0" eaLnBrk="0" fontAlgn="base" hangingPunct="0">
      <a:spcBef>
        <a:spcPct val="0"/>
      </a:spcBef>
      <a:spcAft>
        <a:spcPct val="0"/>
      </a:spcAft>
      <a:defRPr kern="1200">
        <a:solidFill>
          <a:schemeClr val="tx1"/>
        </a:solidFill>
        <a:latin typeface="Calibri" charset="0"/>
        <a:ea typeface="MS PGothic" charset="-128"/>
        <a:cs typeface="+mn-cs"/>
      </a:defRPr>
    </a:lvl2pPr>
    <a:lvl3pPr marL="914400" algn="l" defTabSz="457200" rtl="0" eaLnBrk="0" fontAlgn="base" hangingPunct="0">
      <a:spcBef>
        <a:spcPct val="0"/>
      </a:spcBef>
      <a:spcAft>
        <a:spcPct val="0"/>
      </a:spcAft>
      <a:defRPr kern="1200">
        <a:solidFill>
          <a:schemeClr val="tx1"/>
        </a:solidFill>
        <a:latin typeface="Calibri" charset="0"/>
        <a:ea typeface="MS PGothic" charset="-128"/>
        <a:cs typeface="+mn-cs"/>
      </a:defRPr>
    </a:lvl3pPr>
    <a:lvl4pPr marL="1371600" algn="l" defTabSz="457200" rtl="0" eaLnBrk="0" fontAlgn="base" hangingPunct="0">
      <a:spcBef>
        <a:spcPct val="0"/>
      </a:spcBef>
      <a:spcAft>
        <a:spcPct val="0"/>
      </a:spcAft>
      <a:defRPr kern="1200">
        <a:solidFill>
          <a:schemeClr val="tx1"/>
        </a:solidFill>
        <a:latin typeface="Calibri" charset="0"/>
        <a:ea typeface="MS PGothic" charset="-128"/>
        <a:cs typeface="+mn-cs"/>
      </a:defRPr>
    </a:lvl4pPr>
    <a:lvl5pPr marL="1828800" algn="l" defTabSz="457200" rtl="0" eaLnBrk="0" fontAlgn="base" hangingPunct="0">
      <a:spcBef>
        <a:spcPct val="0"/>
      </a:spcBef>
      <a:spcAft>
        <a:spcPct val="0"/>
      </a:spcAft>
      <a:defRPr kern="1200">
        <a:solidFill>
          <a:schemeClr val="tx1"/>
        </a:solidFill>
        <a:latin typeface="Calibri" charset="0"/>
        <a:ea typeface="MS PGothic" charset="-128"/>
        <a:cs typeface="+mn-cs"/>
      </a:defRPr>
    </a:lvl5pPr>
    <a:lvl6pPr marL="2286000" algn="l" defTabSz="914400" rtl="0" eaLnBrk="1" latinLnBrk="0" hangingPunct="1">
      <a:defRPr kern="1200">
        <a:solidFill>
          <a:schemeClr val="tx1"/>
        </a:solidFill>
        <a:latin typeface="Calibri" charset="0"/>
        <a:ea typeface="MS PGothic" charset="-128"/>
        <a:cs typeface="+mn-cs"/>
      </a:defRPr>
    </a:lvl6pPr>
    <a:lvl7pPr marL="2743200" algn="l" defTabSz="914400" rtl="0" eaLnBrk="1" latinLnBrk="0" hangingPunct="1">
      <a:defRPr kern="1200">
        <a:solidFill>
          <a:schemeClr val="tx1"/>
        </a:solidFill>
        <a:latin typeface="Calibri" charset="0"/>
        <a:ea typeface="MS PGothic" charset="-128"/>
        <a:cs typeface="+mn-cs"/>
      </a:defRPr>
    </a:lvl7pPr>
    <a:lvl8pPr marL="3200400" algn="l" defTabSz="914400" rtl="0" eaLnBrk="1" latinLnBrk="0" hangingPunct="1">
      <a:defRPr kern="1200">
        <a:solidFill>
          <a:schemeClr val="tx1"/>
        </a:solidFill>
        <a:latin typeface="Calibri" charset="0"/>
        <a:ea typeface="MS PGothic" charset="-128"/>
        <a:cs typeface="+mn-cs"/>
      </a:defRPr>
    </a:lvl8pPr>
    <a:lvl9pPr marL="3657600" algn="l" defTabSz="914400" rtl="0" eaLnBrk="1" latinLnBrk="0" hangingPunct="1">
      <a:defRPr kern="1200">
        <a:solidFill>
          <a:schemeClr val="tx1"/>
        </a:solidFill>
        <a:latin typeface="Calibri" charset="0"/>
        <a:ea typeface="MS PGothic"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584C6"/>
    <a:srgbClr val="2B98D3"/>
    <a:srgbClr val="4BBBEC"/>
    <a:srgbClr val="5085C8"/>
    <a:srgbClr val="B3D338"/>
    <a:srgbClr val="EA9A2D"/>
    <a:srgbClr val="649E39"/>
    <a:srgbClr val="F26822"/>
    <a:srgbClr val="E9B12B"/>
    <a:srgbClr val="CE1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3B182A-89E8-7FD7-26CF-30C9064BA46A}" v="475" dt="2019-11-15T13:23:38.700"/>
    <p1510:client id="{72671D97-6D72-772C-4488-14348DC8339E}" v="278" dt="2019-11-15T13:32:19.974"/>
    <p1510:client id="{E59A2B50-BD87-48FC-B5CC-CE91608EF830}" v="58" dt="2019-11-15T13:54:09.5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669" autoAdjust="0"/>
  </p:normalViewPr>
  <p:slideViewPr>
    <p:cSldViewPr snapToGrid="0" snapToObjects="1">
      <p:cViewPr varScale="1">
        <p:scale>
          <a:sx n="67" d="100"/>
          <a:sy n="67" d="100"/>
        </p:scale>
        <p:origin x="1176" y="3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iagrams/_rels/data8.xml.rels><?xml version="1.0" encoding="UTF-8" standalone="yes"?>
<Relationships xmlns="http://schemas.openxmlformats.org/package/2006/relationships"><Relationship Id="rId1" Type="http://schemas.openxmlformats.org/officeDocument/2006/relationships/image" Target="../media/image39.jpg"/></Relationships>
</file>

<file path=ppt/diagrams/_rels/drawing8.xml.rels><?xml version="1.0" encoding="UTF-8" standalone="yes"?>
<Relationships xmlns="http://schemas.openxmlformats.org/package/2006/relationships"><Relationship Id="rId1" Type="http://schemas.openxmlformats.org/officeDocument/2006/relationships/image" Target="../media/image39.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63F814-1CEB-497C-A61A-4A28E61BF10F}" type="doc">
      <dgm:prSet loTypeId="urn:microsoft.com/office/officeart/2011/layout/HexagonRadial" loCatId="cycle" qsTypeId="urn:microsoft.com/office/officeart/2005/8/quickstyle/simple1" qsCatId="simple" csTypeId="urn:microsoft.com/office/officeart/2005/8/colors/colorful3" csCatId="colorful" phldr="1"/>
      <dgm:spPr/>
      <dgm:t>
        <a:bodyPr/>
        <a:lstStyle/>
        <a:p>
          <a:endParaRPr lang="en-US"/>
        </a:p>
      </dgm:t>
    </dgm:pt>
    <dgm:pt modelId="{013CBE48-3927-4A6F-8D4E-5D46C17B6F2E}">
      <dgm:prSet phldrT="[Text]" custT="1"/>
      <dgm:spPr/>
      <dgm:t>
        <a:bodyPr/>
        <a:lstStyle/>
        <a:p>
          <a:r>
            <a:rPr lang="en-US" sz="1600" b="1" dirty="0">
              <a:effectLst>
                <a:outerShdw blurRad="38100" dist="38100" dir="2700000" algn="tl">
                  <a:srgbClr val="000000">
                    <a:alpha val="43137"/>
                  </a:srgbClr>
                </a:outerShdw>
              </a:effectLst>
            </a:rPr>
            <a:t>Principles of Interaction</a:t>
          </a:r>
        </a:p>
      </dgm:t>
    </dgm:pt>
    <dgm:pt modelId="{01F2F4AD-5DD7-4B7A-A424-3AFDCCD9365C}" type="parTrans" cxnId="{4746AF9F-1745-4D58-A5E2-8A6FA42A34B2}">
      <dgm:prSet/>
      <dgm:spPr/>
      <dgm:t>
        <a:bodyPr/>
        <a:lstStyle/>
        <a:p>
          <a:endParaRPr lang="en-US" sz="1600">
            <a:solidFill>
              <a:schemeClr val="bg1"/>
            </a:solidFill>
          </a:endParaRPr>
        </a:p>
      </dgm:t>
    </dgm:pt>
    <dgm:pt modelId="{31CF575E-CC78-4AD2-8079-C786090F2E23}" type="sibTrans" cxnId="{4746AF9F-1745-4D58-A5E2-8A6FA42A34B2}">
      <dgm:prSet/>
      <dgm:spPr/>
      <dgm:t>
        <a:bodyPr/>
        <a:lstStyle/>
        <a:p>
          <a:endParaRPr lang="en-US" sz="1600">
            <a:solidFill>
              <a:schemeClr val="bg1"/>
            </a:solidFill>
          </a:endParaRPr>
        </a:p>
      </dgm:t>
    </dgm:pt>
    <dgm:pt modelId="{EECE3716-B5BD-4D1E-A8BD-E7A4218EA3F6}">
      <dgm:prSet phldrT="[Text]" custT="1"/>
      <dgm:spPr/>
      <dgm:t>
        <a:bodyPr/>
        <a:lstStyle/>
        <a:p>
          <a:pPr>
            <a:buClr>
              <a:schemeClr val="dk1"/>
            </a:buClr>
            <a:buSzPct val="100000"/>
            <a:buFont typeface="Calibri"/>
            <a:buAutoNum type="arabicPeriod"/>
          </a:pPr>
          <a:r>
            <a:rPr lang="en-US" sz="1500" dirty="0">
              <a:latin typeface="Calibri"/>
              <a:ea typeface="Calibri"/>
              <a:cs typeface="Calibri"/>
              <a:sym typeface="Calibri"/>
            </a:rPr>
            <a:t>Always Empower, Never Disempower</a:t>
          </a:r>
          <a:endParaRPr lang="en-US" sz="1500" dirty="0"/>
        </a:p>
      </dgm:t>
    </dgm:pt>
    <dgm:pt modelId="{D79E77F1-9F9F-4A2E-B8A2-C7B5D8FAA074}" type="parTrans" cxnId="{C827B5D9-8823-4FDE-8A48-1A67729B03C5}">
      <dgm:prSet/>
      <dgm:spPr/>
      <dgm:t>
        <a:bodyPr/>
        <a:lstStyle/>
        <a:p>
          <a:endParaRPr lang="en-US" sz="1600">
            <a:solidFill>
              <a:schemeClr val="bg1"/>
            </a:solidFill>
          </a:endParaRPr>
        </a:p>
      </dgm:t>
    </dgm:pt>
    <dgm:pt modelId="{42E23BBD-A280-4A84-A132-128F8BEE68A6}" type="sibTrans" cxnId="{C827B5D9-8823-4FDE-8A48-1A67729B03C5}">
      <dgm:prSet/>
      <dgm:spPr/>
      <dgm:t>
        <a:bodyPr/>
        <a:lstStyle/>
        <a:p>
          <a:endParaRPr lang="en-US" sz="1600">
            <a:solidFill>
              <a:schemeClr val="bg1"/>
            </a:solidFill>
          </a:endParaRPr>
        </a:p>
      </dgm:t>
    </dgm:pt>
    <dgm:pt modelId="{7AE082C4-9943-4ED4-B72E-5119AE8B30F7}">
      <dgm:prSet phldrT="[Text]" custT="1"/>
      <dgm:spPr/>
      <dgm:t>
        <a:bodyPr/>
        <a:lstStyle/>
        <a:p>
          <a:pPr>
            <a:buClr>
              <a:schemeClr val="dk1"/>
            </a:buClr>
            <a:buSzPct val="100000"/>
            <a:buFont typeface="Calibri"/>
            <a:buAutoNum type="arabicPeriod"/>
          </a:pPr>
          <a:r>
            <a:rPr lang="en-US" sz="1500" dirty="0">
              <a:latin typeface="Calibri"/>
              <a:ea typeface="Calibri"/>
              <a:cs typeface="Calibri"/>
              <a:sym typeface="Calibri"/>
            </a:rPr>
            <a:t>Provide Unconditional Positive Regard</a:t>
          </a:r>
          <a:endParaRPr lang="en-US" sz="1500" dirty="0"/>
        </a:p>
      </dgm:t>
    </dgm:pt>
    <dgm:pt modelId="{6E2E8B2C-75AB-4610-81CA-599F90D3E77B}" type="parTrans" cxnId="{1101C701-CA26-407C-862F-CDD5CE15529A}">
      <dgm:prSet/>
      <dgm:spPr/>
      <dgm:t>
        <a:bodyPr/>
        <a:lstStyle/>
        <a:p>
          <a:endParaRPr lang="en-US" sz="1600">
            <a:solidFill>
              <a:schemeClr val="bg1"/>
            </a:solidFill>
          </a:endParaRPr>
        </a:p>
      </dgm:t>
    </dgm:pt>
    <dgm:pt modelId="{2372FEC0-7E46-48CF-BDA9-C9D095D92D21}" type="sibTrans" cxnId="{1101C701-CA26-407C-862F-CDD5CE15529A}">
      <dgm:prSet/>
      <dgm:spPr/>
      <dgm:t>
        <a:bodyPr/>
        <a:lstStyle/>
        <a:p>
          <a:endParaRPr lang="en-US" sz="1600">
            <a:solidFill>
              <a:schemeClr val="bg1"/>
            </a:solidFill>
          </a:endParaRPr>
        </a:p>
      </dgm:t>
    </dgm:pt>
    <dgm:pt modelId="{95695B42-AE4C-4319-81E6-2ACEE98441C4}">
      <dgm:prSet phldrT="[Text]" custT="1"/>
      <dgm:spPr/>
      <dgm:t>
        <a:bodyPr/>
        <a:lstStyle/>
        <a:p>
          <a:pPr>
            <a:buClr>
              <a:schemeClr val="dk1"/>
            </a:buClr>
            <a:buSzPct val="100000"/>
            <a:buFont typeface="Calibri"/>
            <a:buAutoNum type="arabicPeriod"/>
          </a:pPr>
          <a:r>
            <a:rPr lang="en-US" sz="1500" dirty="0">
              <a:latin typeface="Calibri"/>
              <a:ea typeface="Calibri"/>
              <a:cs typeface="Calibri"/>
              <a:sym typeface="Calibri"/>
            </a:rPr>
            <a:t>Maintain High Expectations</a:t>
          </a:r>
          <a:endParaRPr lang="en-US" sz="1500" dirty="0"/>
        </a:p>
      </dgm:t>
    </dgm:pt>
    <dgm:pt modelId="{B5E3ED0F-24BC-4945-A18D-D0EC1A8A7269}" type="parTrans" cxnId="{DF61FB8F-120D-4A2D-A15B-90D2D1C2AB59}">
      <dgm:prSet/>
      <dgm:spPr/>
      <dgm:t>
        <a:bodyPr/>
        <a:lstStyle/>
        <a:p>
          <a:endParaRPr lang="en-US" sz="1600">
            <a:solidFill>
              <a:schemeClr val="bg1"/>
            </a:solidFill>
          </a:endParaRPr>
        </a:p>
      </dgm:t>
    </dgm:pt>
    <dgm:pt modelId="{E1A280AB-C476-4488-8F4F-9399B4D179F6}" type="sibTrans" cxnId="{DF61FB8F-120D-4A2D-A15B-90D2D1C2AB59}">
      <dgm:prSet/>
      <dgm:spPr/>
      <dgm:t>
        <a:bodyPr/>
        <a:lstStyle/>
        <a:p>
          <a:endParaRPr lang="en-US" sz="1600">
            <a:solidFill>
              <a:schemeClr val="bg1"/>
            </a:solidFill>
          </a:endParaRPr>
        </a:p>
      </dgm:t>
    </dgm:pt>
    <dgm:pt modelId="{D8FF624D-C927-4C0B-A906-F48DCECD9BF4}">
      <dgm:prSet phldrT="[Text]" custT="1"/>
      <dgm:spPr/>
      <dgm:t>
        <a:bodyPr/>
        <a:lstStyle/>
        <a:p>
          <a:pPr>
            <a:buClr>
              <a:schemeClr val="dk1"/>
            </a:buClr>
            <a:buSzPct val="100000"/>
            <a:buFont typeface="Calibri"/>
            <a:buAutoNum type="arabicPeriod" startAt="4"/>
          </a:pPr>
          <a:r>
            <a:rPr lang="en-US" sz="1500" dirty="0">
              <a:latin typeface="Calibri"/>
              <a:ea typeface="Calibri"/>
              <a:cs typeface="Calibri"/>
              <a:sym typeface="Calibri"/>
            </a:rPr>
            <a:t>Check Assumptions, Observe, and Question</a:t>
          </a:r>
          <a:endParaRPr lang="en-US" sz="1500" dirty="0"/>
        </a:p>
      </dgm:t>
    </dgm:pt>
    <dgm:pt modelId="{B8086CC9-B535-4C6F-B85D-F4EEB8356BF9}" type="parTrans" cxnId="{956BEC72-AF1A-4B16-B133-10739708C765}">
      <dgm:prSet/>
      <dgm:spPr/>
      <dgm:t>
        <a:bodyPr/>
        <a:lstStyle/>
        <a:p>
          <a:endParaRPr lang="en-US" sz="1600">
            <a:solidFill>
              <a:schemeClr val="bg1"/>
            </a:solidFill>
          </a:endParaRPr>
        </a:p>
      </dgm:t>
    </dgm:pt>
    <dgm:pt modelId="{4CA82636-C66F-4880-A25A-2E4B82C259E4}" type="sibTrans" cxnId="{956BEC72-AF1A-4B16-B133-10739708C765}">
      <dgm:prSet/>
      <dgm:spPr/>
      <dgm:t>
        <a:bodyPr/>
        <a:lstStyle/>
        <a:p>
          <a:endParaRPr lang="en-US" sz="1600">
            <a:solidFill>
              <a:schemeClr val="bg1"/>
            </a:solidFill>
          </a:endParaRPr>
        </a:p>
      </dgm:t>
    </dgm:pt>
    <dgm:pt modelId="{AEDAEC54-8626-443C-B174-881A04F3470D}">
      <dgm:prSet custT="1"/>
      <dgm:spPr/>
      <dgm:t>
        <a:bodyPr/>
        <a:lstStyle/>
        <a:p>
          <a:pPr>
            <a:buClr>
              <a:schemeClr val="dk1"/>
            </a:buClr>
            <a:buSzPct val="100000"/>
            <a:buFont typeface="Calibri"/>
            <a:buAutoNum type="arabicPeriod"/>
          </a:pPr>
          <a:r>
            <a:rPr lang="en-US" sz="1500" dirty="0">
              <a:latin typeface="Calibri"/>
              <a:ea typeface="Calibri"/>
              <a:cs typeface="Calibri"/>
              <a:sym typeface="Calibri"/>
            </a:rPr>
            <a:t>Be a Relationship Coach</a:t>
          </a:r>
        </a:p>
      </dgm:t>
    </dgm:pt>
    <dgm:pt modelId="{C42EE802-B1C1-4408-9867-AC4886892BC7}" type="parTrans" cxnId="{77393143-CE11-4C64-ACD1-7D4CC7A310C5}">
      <dgm:prSet/>
      <dgm:spPr/>
      <dgm:t>
        <a:bodyPr/>
        <a:lstStyle/>
        <a:p>
          <a:endParaRPr lang="en-US" sz="1600">
            <a:solidFill>
              <a:schemeClr val="bg1"/>
            </a:solidFill>
          </a:endParaRPr>
        </a:p>
      </dgm:t>
    </dgm:pt>
    <dgm:pt modelId="{91F4D18E-3501-4904-A658-2B980C1024BB}" type="sibTrans" cxnId="{77393143-CE11-4C64-ACD1-7D4CC7A310C5}">
      <dgm:prSet/>
      <dgm:spPr/>
      <dgm:t>
        <a:bodyPr/>
        <a:lstStyle/>
        <a:p>
          <a:endParaRPr lang="en-US" sz="1600">
            <a:solidFill>
              <a:schemeClr val="bg1"/>
            </a:solidFill>
          </a:endParaRPr>
        </a:p>
      </dgm:t>
    </dgm:pt>
    <dgm:pt modelId="{ED20ACC4-5686-4C83-8113-06B8E7815BF2}">
      <dgm:prSet custT="1"/>
      <dgm:spPr/>
      <dgm:t>
        <a:bodyPr/>
        <a:lstStyle/>
        <a:p>
          <a:pPr>
            <a:buClr>
              <a:schemeClr val="dk1"/>
            </a:buClr>
            <a:buSzPct val="100000"/>
            <a:buFont typeface="Calibri"/>
            <a:buAutoNum type="arabicPeriod"/>
          </a:pPr>
          <a:r>
            <a:rPr lang="en-US" sz="1500" dirty="0">
              <a:latin typeface="Calibri"/>
              <a:ea typeface="Calibri"/>
              <a:cs typeface="Calibri"/>
              <a:sym typeface="Calibri"/>
            </a:rPr>
            <a:t>Provide Guided Opportunities for Helpful Participation</a:t>
          </a:r>
        </a:p>
      </dgm:t>
    </dgm:pt>
    <dgm:pt modelId="{FF604823-44F6-47AD-AD59-F803B2574110}" type="parTrans" cxnId="{9248AA36-0329-46F7-BF99-C0A135F57FD4}">
      <dgm:prSet/>
      <dgm:spPr/>
      <dgm:t>
        <a:bodyPr/>
        <a:lstStyle/>
        <a:p>
          <a:endParaRPr lang="en-US" sz="1600">
            <a:solidFill>
              <a:schemeClr val="bg1"/>
            </a:solidFill>
          </a:endParaRPr>
        </a:p>
      </dgm:t>
    </dgm:pt>
    <dgm:pt modelId="{89220F95-C067-461F-9103-016818F3164F}" type="sibTrans" cxnId="{9248AA36-0329-46F7-BF99-C0A135F57FD4}">
      <dgm:prSet/>
      <dgm:spPr/>
      <dgm:t>
        <a:bodyPr/>
        <a:lstStyle/>
        <a:p>
          <a:endParaRPr lang="en-US" sz="1600">
            <a:solidFill>
              <a:schemeClr val="bg1"/>
            </a:solidFill>
          </a:endParaRPr>
        </a:p>
      </dgm:t>
    </dgm:pt>
    <dgm:pt modelId="{E8C3C2D3-FC1D-493E-A789-D0B89C7D1E9D}" type="pres">
      <dgm:prSet presAssocID="{C263F814-1CEB-497C-A61A-4A28E61BF10F}" presName="Name0" presStyleCnt="0">
        <dgm:presLayoutVars>
          <dgm:chMax val="1"/>
          <dgm:chPref val="1"/>
          <dgm:dir/>
          <dgm:animOne val="branch"/>
          <dgm:animLvl val="lvl"/>
        </dgm:presLayoutVars>
      </dgm:prSet>
      <dgm:spPr/>
    </dgm:pt>
    <dgm:pt modelId="{EE59E747-27A9-4441-9EF6-301F6F026E00}" type="pres">
      <dgm:prSet presAssocID="{013CBE48-3927-4A6F-8D4E-5D46C17B6F2E}" presName="Parent" presStyleLbl="node0" presStyleIdx="0" presStyleCnt="1">
        <dgm:presLayoutVars>
          <dgm:chMax val="6"/>
          <dgm:chPref val="6"/>
        </dgm:presLayoutVars>
      </dgm:prSet>
      <dgm:spPr/>
    </dgm:pt>
    <dgm:pt modelId="{1C8E96CD-F903-49A1-882B-1112C833EFD5}" type="pres">
      <dgm:prSet presAssocID="{EECE3716-B5BD-4D1E-A8BD-E7A4218EA3F6}" presName="Accent1" presStyleCnt="0"/>
      <dgm:spPr/>
    </dgm:pt>
    <dgm:pt modelId="{392F9EB9-81F1-4298-8C3F-F7E1197A7D3D}" type="pres">
      <dgm:prSet presAssocID="{EECE3716-B5BD-4D1E-A8BD-E7A4218EA3F6}" presName="Accent" presStyleLbl="bgShp" presStyleIdx="0" presStyleCnt="6"/>
      <dgm:spPr/>
    </dgm:pt>
    <dgm:pt modelId="{8CA07189-5398-49BD-9CCB-D4257091EEFE}" type="pres">
      <dgm:prSet presAssocID="{EECE3716-B5BD-4D1E-A8BD-E7A4218EA3F6}" presName="Child1" presStyleLbl="node1" presStyleIdx="0" presStyleCnt="6" custScaleX="105712">
        <dgm:presLayoutVars>
          <dgm:chMax val="0"/>
          <dgm:chPref val="0"/>
          <dgm:bulletEnabled val="1"/>
        </dgm:presLayoutVars>
      </dgm:prSet>
      <dgm:spPr/>
    </dgm:pt>
    <dgm:pt modelId="{BD3F1934-F47A-4C57-BA84-6D7FD3C44019}" type="pres">
      <dgm:prSet presAssocID="{7AE082C4-9943-4ED4-B72E-5119AE8B30F7}" presName="Accent2" presStyleCnt="0"/>
      <dgm:spPr/>
    </dgm:pt>
    <dgm:pt modelId="{5284143C-65EA-40F8-875D-4F1C39FC59C6}" type="pres">
      <dgm:prSet presAssocID="{7AE082C4-9943-4ED4-B72E-5119AE8B30F7}" presName="Accent" presStyleLbl="bgShp" presStyleIdx="1" presStyleCnt="6"/>
      <dgm:spPr/>
    </dgm:pt>
    <dgm:pt modelId="{1AE390EA-E4BE-483C-896C-BA63F2D2A6F5}" type="pres">
      <dgm:prSet presAssocID="{7AE082C4-9943-4ED4-B72E-5119AE8B30F7}" presName="Child2" presStyleLbl="node1" presStyleIdx="1" presStyleCnt="6" custScaleX="105712">
        <dgm:presLayoutVars>
          <dgm:chMax val="0"/>
          <dgm:chPref val="0"/>
          <dgm:bulletEnabled val="1"/>
        </dgm:presLayoutVars>
      </dgm:prSet>
      <dgm:spPr/>
    </dgm:pt>
    <dgm:pt modelId="{A6FFD063-54C0-479A-98EA-B423E259F030}" type="pres">
      <dgm:prSet presAssocID="{95695B42-AE4C-4319-81E6-2ACEE98441C4}" presName="Accent3" presStyleCnt="0"/>
      <dgm:spPr/>
    </dgm:pt>
    <dgm:pt modelId="{54886450-EECF-4458-85E5-919DED7B2711}" type="pres">
      <dgm:prSet presAssocID="{95695B42-AE4C-4319-81E6-2ACEE98441C4}" presName="Accent" presStyleLbl="bgShp" presStyleIdx="2" presStyleCnt="6"/>
      <dgm:spPr/>
    </dgm:pt>
    <dgm:pt modelId="{74850ADC-3F30-4BAA-B601-C8DFBF6BD202}" type="pres">
      <dgm:prSet presAssocID="{95695B42-AE4C-4319-81E6-2ACEE98441C4}" presName="Child3" presStyleLbl="node1" presStyleIdx="2" presStyleCnt="6" custScaleX="105712">
        <dgm:presLayoutVars>
          <dgm:chMax val="0"/>
          <dgm:chPref val="0"/>
          <dgm:bulletEnabled val="1"/>
        </dgm:presLayoutVars>
      </dgm:prSet>
      <dgm:spPr/>
    </dgm:pt>
    <dgm:pt modelId="{88FF6121-7A60-4DB8-98FB-7FEE78B3F4BA}" type="pres">
      <dgm:prSet presAssocID="{D8FF624D-C927-4C0B-A906-F48DCECD9BF4}" presName="Accent4" presStyleCnt="0"/>
      <dgm:spPr/>
    </dgm:pt>
    <dgm:pt modelId="{92208832-7080-4789-8EDA-DD297D4B9AE8}" type="pres">
      <dgm:prSet presAssocID="{D8FF624D-C927-4C0B-A906-F48DCECD9BF4}" presName="Accent" presStyleLbl="bgShp" presStyleIdx="3" presStyleCnt="6"/>
      <dgm:spPr/>
    </dgm:pt>
    <dgm:pt modelId="{190D0FBE-5C3E-4DED-873C-E3A966AF4722}" type="pres">
      <dgm:prSet presAssocID="{D8FF624D-C927-4C0B-A906-F48DCECD9BF4}" presName="Child4" presStyleLbl="node1" presStyleIdx="3" presStyleCnt="6" custScaleX="105712">
        <dgm:presLayoutVars>
          <dgm:chMax val="0"/>
          <dgm:chPref val="0"/>
          <dgm:bulletEnabled val="1"/>
        </dgm:presLayoutVars>
      </dgm:prSet>
      <dgm:spPr/>
    </dgm:pt>
    <dgm:pt modelId="{A2359C16-3909-4FA7-919A-550749A96EB8}" type="pres">
      <dgm:prSet presAssocID="{AEDAEC54-8626-443C-B174-881A04F3470D}" presName="Accent5" presStyleCnt="0"/>
      <dgm:spPr/>
    </dgm:pt>
    <dgm:pt modelId="{723771BC-115F-443E-9407-3C9D40B57D1D}" type="pres">
      <dgm:prSet presAssocID="{AEDAEC54-8626-443C-B174-881A04F3470D}" presName="Accent" presStyleLbl="bgShp" presStyleIdx="4" presStyleCnt="6"/>
      <dgm:spPr/>
    </dgm:pt>
    <dgm:pt modelId="{D6BBED88-338D-496A-8797-42CDEAA77C3B}" type="pres">
      <dgm:prSet presAssocID="{AEDAEC54-8626-443C-B174-881A04F3470D}" presName="Child5" presStyleLbl="node1" presStyleIdx="4" presStyleCnt="6" custScaleX="105712">
        <dgm:presLayoutVars>
          <dgm:chMax val="0"/>
          <dgm:chPref val="0"/>
          <dgm:bulletEnabled val="1"/>
        </dgm:presLayoutVars>
      </dgm:prSet>
      <dgm:spPr/>
    </dgm:pt>
    <dgm:pt modelId="{D1F7B3FB-9F5C-40AF-89F0-776F6711710F}" type="pres">
      <dgm:prSet presAssocID="{ED20ACC4-5686-4C83-8113-06B8E7815BF2}" presName="Accent6" presStyleCnt="0"/>
      <dgm:spPr/>
    </dgm:pt>
    <dgm:pt modelId="{9729C013-F4FD-4529-B00B-04BCDC516EB0}" type="pres">
      <dgm:prSet presAssocID="{ED20ACC4-5686-4C83-8113-06B8E7815BF2}" presName="Accent" presStyleLbl="bgShp" presStyleIdx="5" presStyleCnt="6"/>
      <dgm:spPr/>
    </dgm:pt>
    <dgm:pt modelId="{06DCF4A7-4629-428D-980F-AB0F1E6565B3}" type="pres">
      <dgm:prSet presAssocID="{ED20ACC4-5686-4C83-8113-06B8E7815BF2}" presName="Child6" presStyleLbl="node1" presStyleIdx="5" presStyleCnt="6" custScaleX="105915">
        <dgm:presLayoutVars>
          <dgm:chMax val="0"/>
          <dgm:chPref val="0"/>
          <dgm:bulletEnabled val="1"/>
        </dgm:presLayoutVars>
      </dgm:prSet>
      <dgm:spPr/>
    </dgm:pt>
  </dgm:ptLst>
  <dgm:cxnLst>
    <dgm:cxn modelId="{1101C701-CA26-407C-862F-CDD5CE15529A}" srcId="{013CBE48-3927-4A6F-8D4E-5D46C17B6F2E}" destId="{7AE082C4-9943-4ED4-B72E-5119AE8B30F7}" srcOrd="1" destOrd="0" parTransId="{6E2E8B2C-75AB-4610-81CA-599F90D3E77B}" sibTransId="{2372FEC0-7E46-48CF-BDA9-C9D095D92D21}"/>
    <dgm:cxn modelId="{79FA710B-EF57-412B-BAAE-F15C1B1DCC67}" type="presOf" srcId="{EECE3716-B5BD-4D1E-A8BD-E7A4218EA3F6}" destId="{8CA07189-5398-49BD-9CCB-D4257091EEFE}" srcOrd="0" destOrd="0" presId="urn:microsoft.com/office/officeart/2011/layout/HexagonRadial"/>
    <dgm:cxn modelId="{9248AA36-0329-46F7-BF99-C0A135F57FD4}" srcId="{013CBE48-3927-4A6F-8D4E-5D46C17B6F2E}" destId="{ED20ACC4-5686-4C83-8113-06B8E7815BF2}" srcOrd="5" destOrd="0" parTransId="{FF604823-44F6-47AD-AD59-F803B2574110}" sibTransId="{89220F95-C067-461F-9103-016818F3164F}"/>
    <dgm:cxn modelId="{FD663662-4E06-4A14-AE97-3C58C634CC45}" type="presOf" srcId="{C263F814-1CEB-497C-A61A-4A28E61BF10F}" destId="{E8C3C2D3-FC1D-493E-A789-D0B89C7D1E9D}" srcOrd="0" destOrd="0" presId="urn:microsoft.com/office/officeart/2011/layout/HexagonRadial"/>
    <dgm:cxn modelId="{77393143-CE11-4C64-ACD1-7D4CC7A310C5}" srcId="{013CBE48-3927-4A6F-8D4E-5D46C17B6F2E}" destId="{AEDAEC54-8626-443C-B174-881A04F3470D}" srcOrd="4" destOrd="0" parTransId="{C42EE802-B1C1-4408-9867-AC4886892BC7}" sibTransId="{91F4D18E-3501-4904-A658-2B980C1024BB}"/>
    <dgm:cxn modelId="{7AF7596E-9687-4332-9D80-69E75419A751}" type="presOf" srcId="{D8FF624D-C927-4C0B-A906-F48DCECD9BF4}" destId="{190D0FBE-5C3E-4DED-873C-E3A966AF4722}" srcOrd="0" destOrd="0" presId="urn:microsoft.com/office/officeart/2011/layout/HexagonRadial"/>
    <dgm:cxn modelId="{956BEC72-AF1A-4B16-B133-10739708C765}" srcId="{013CBE48-3927-4A6F-8D4E-5D46C17B6F2E}" destId="{D8FF624D-C927-4C0B-A906-F48DCECD9BF4}" srcOrd="3" destOrd="0" parTransId="{B8086CC9-B535-4C6F-B85D-F4EEB8356BF9}" sibTransId="{4CA82636-C66F-4880-A25A-2E4B82C259E4}"/>
    <dgm:cxn modelId="{B2CAFD74-8543-43BE-A18A-CAE29E913FDE}" type="presOf" srcId="{7AE082C4-9943-4ED4-B72E-5119AE8B30F7}" destId="{1AE390EA-E4BE-483C-896C-BA63F2D2A6F5}" srcOrd="0" destOrd="0" presId="urn:microsoft.com/office/officeart/2011/layout/HexagonRadial"/>
    <dgm:cxn modelId="{E7F3B88B-E6BF-4023-A878-1E0722118984}" type="presOf" srcId="{95695B42-AE4C-4319-81E6-2ACEE98441C4}" destId="{74850ADC-3F30-4BAA-B601-C8DFBF6BD202}" srcOrd="0" destOrd="0" presId="urn:microsoft.com/office/officeart/2011/layout/HexagonRadial"/>
    <dgm:cxn modelId="{DF61FB8F-120D-4A2D-A15B-90D2D1C2AB59}" srcId="{013CBE48-3927-4A6F-8D4E-5D46C17B6F2E}" destId="{95695B42-AE4C-4319-81E6-2ACEE98441C4}" srcOrd="2" destOrd="0" parTransId="{B5E3ED0F-24BC-4945-A18D-D0EC1A8A7269}" sibTransId="{E1A280AB-C476-4488-8F4F-9399B4D179F6}"/>
    <dgm:cxn modelId="{DA5FF299-B456-48BA-A29F-0EE632AA2346}" type="presOf" srcId="{ED20ACC4-5686-4C83-8113-06B8E7815BF2}" destId="{06DCF4A7-4629-428D-980F-AB0F1E6565B3}" srcOrd="0" destOrd="0" presId="urn:microsoft.com/office/officeart/2011/layout/HexagonRadial"/>
    <dgm:cxn modelId="{4746AF9F-1745-4D58-A5E2-8A6FA42A34B2}" srcId="{C263F814-1CEB-497C-A61A-4A28E61BF10F}" destId="{013CBE48-3927-4A6F-8D4E-5D46C17B6F2E}" srcOrd="0" destOrd="0" parTransId="{01F2F4AD-5DD7-4B7A-A424-3AFDCCD9365C}" sibTransId="{31CF575E-CC78-4AD2-8079-C786090F2E23}"/>
    <dgm:cxn modelId="{AB8499A9-77A1-490E-A401-A5D5D06BDD13}" type="presOf" srcId="{013CBE48-3927-4A6F-8D4E-5D46C17B6F2E}" destId="{EE59E747-27A9-4441-9EF6-301F6F026E00}" srcOrd="0" destOrd="0" presId="urn:microsoft.com/office/officeart/2011/layout/HexagonRadial"/>
    <dgm:cxn modelId="{DF3490C2-D3C7-40DE-ACB6-CB9974EDE110}" type="presOf" srcId="{AEDAEC54-8626-443C-B174-881A04F3470D}" destId="{D6BBED88-338D-496A-8797-42CDEAA77C3B}" srcOrd="0" destOrd="0" presId="urn:microsoft.com/office/officeart/2011/layout/HexagonRadial"/>
    <dgm:cxn modelId="{C827B5D9-8823-4FDE-8A48-1A67729B03C5}" srcId="{013CBE48-3927-4A6F-8D4E-5D46C17B6F2E}" destId="{EECE3716-B5BD-4D1E-A8BD-E7A4218EA3F6}" srcOrd="0" destOrd="0" parTransId="{D79E77F1-9F9F-4A2E-B8A2-C7B5D8FAA074}" sibTransId="{42E23BBD-A280-4A84-A132-128F8BEE68A6}"/>
    <dgm:cxn modelId="{26F31DA4-AB48-433B-985A-40067E5E2D91}" type="presParOf" srcId="{E8C3C2D3-FC1D-493E-A789-D0B89C7D1E9D}" destId="{EE59E747-27A9-4441-9EF6-301F6F026E00}" srcOrd="0" destOrd="0" presId="urn:microsoft.com/office/officeart/2011/layout/HexagonRadial"/>
    <dgm:cxn modelId="{32EB149F-D75D-4AD9-B86D-2824B5C2F7CF}" type="presParOf" srcId="{E8C3C2D3-FC1D-493E-A789-D0B89C7D1E9D}" destId="{1C8E96CD-F903-49A1-882B-1112C833EFD5}" srcOrd="1" destOrd="0" presId="urn:microsoft.com/office/officeart/2011/layout/HexagonRadial"/>
    <dgm:cxn modelId="{96C76603-3368-4BA9-BD8D-8086F226142C}" type="presParOf" srcId="{1C8E96CD-F903-49A1-882B-1112C833EFD5}" destId="{392F9EB9-81F1-4298-8C3F-F7E1197A7D3D}" srcOrd="0" destOrd="0" presId="urn:microsoft.com/office/officeart/2011/layout/HexagonRadial"/>
    <dgm:cxn modelId="{5D15A4F9-AC8E-4513-8A34-9FC36D595929}" type="presParOf" srcId="{E8C3C2D3-FC1D-493E-A789-D0B89C7D1E9D}" destId="{8CA07189-5398-49BD-9CCB-D4257091EEFE}" srcOrd="2" destOrd="0" presId="urn:microsoft.com/office/officeart/2011/layout/HexagonRadial"/>
    <dgm:cxn modelId="{92BA9F37-4DAC-4EC0-814C-834F7770B19B}" type="presParOf" srcId="{E8C3C2D3-FC1D-493E-A789-D0B89C7D1E9D}" destId="{BD3F1934-F47A-4C57-BA84-6D7FD3C44019}" srcOrd="3" destOrd="0" presId="urn:microsoft.com/office/officeart/2011/layout/HexagonRadial"/>
    <dgm:cxn modelId="{9AC81F4E-6654-4E76-87D4-1A5017BFA88C}" type="presParOf" srcId="{BD3F1934-F47A-4C57-BA84-6D7FD3C44019}" destId="{5284143C-65EA-40F8-875D-4F1C39FC59C6}" srcOrd="0" destOrd="0" presId="urn:microsoft.com/office/officeart/2011/layout/HexagonRadial"/>
    <dgm:cxn modelId="{6262AE80-BA3B-4280-A1C6-CAAFBDEA26BA}" type="presParOf" srcId="{E8C3C2D3-FC1D-493E-A789-D0B89C7D1E9D}" destId="{1AE390EA-E4BE-483C-896C-BA63F2D2A6F5}" srcOrd="4" destOrd="0" presId="urn:microsoft.com/office/officeart/2011/layout/HexagonRadial"/>
    <dgm:cxn modelId="{03163E1B-9684-4834-9A6F-D1D337746451}" type="presParOf" srcId="{E8C3C2D3-FC1D-493E-A789-D0B89C7D1E9D}" destId="{A6FFD063-54C0-479A-98EA-B423E259F030}" srcOrd="5" destOrd="0" presId="urn:microsoft.com/office/officeart/2011/layout/HexagonRadial"/>
    <dgm:cxn modelId="{763456C4-5E63-434B-98B3-F38906F8DC10}" type="presParOf" srcId="{A6FFD063-54C0-479A-98EA-B423E259F030}" destId="{54886450-EECF-4458-85E5-919DED7B2711}" srcOrd="0" destOrd="0" presId="urn:microsoft.com/office/officeart/2011/layout/HexagonRadial"/>
    <dgm:cxn modelId="{A97B1213-E5BB-4B5A-A7F6-66B6BDBCDD38}" type="presParOf" srcId="{E8C3C2D3-FC1D-493E-A789-D0B89C7D1E9D}" destId="{74850ADC-3F30-4BAA-B601-C8DFBF6BD202}" srcOrd="6" destOrd="0" presId="urn:microsoft.com/office/officeart/2011/layout/HexagonRadial"/>
    <dgm:cxn modelId="{1F2147AE-6B13-4662-8C9F-C5261A13BBD5}" type="presParOf" srcId="{E8C3C2D3-FC1D-493E-A789-D0B89C7D1E9D}" destId="{88FF6121-7A60-4DB8-98FB-7FEE78B3F4BA}" srcOrd="7" destOrd="0" presId="urn:microsoft.com/office/officeart/2011/layout/HexagonRadial"/>
    <dgm:cxn modelId="{88BA1A20-76E6-4C17-B0F4-C9BA822C5923}" type="presParOf" srcId="{88FF6121-7A60-4DB8-98FB-7FEE78B3F4BA}" destId="{92208832-7080-4789-8EDA-DD297D4B9AE8}" srcOrd="0" destOrd="0" presId="urn:microsoft.com/office/officeart/2011/layout/HexagonRadial"/>
    <dgm:cxn modelId="{2BC081A9-3BBB-4C2E-8344-1A34C1456712}" type="presParOf" srcId="{E8C3C2D3-FC1D-493E-A789-D0B89C7D1E9D}" destId="{190D0FBE-5C3E-4DED-873C-E3A966AF4722}" srcOrd="8" destOrd="0" presId="urn:microsoft.com/office/officeart/2011/layout/HexagonRadial"/>
    <dgm:cxn modelId="{81220183-FF1C-4BBF-A07C-B8A894149CA0}" type="presParOf" srcId="{E8C3C2D3-FC1D-493E-A789-D0B89C7D1E9D}" destId="{A2359C16-3909-4FA7-919A-550749A96EB8}" srcOrd="9" destOrd="0" presId="urn:microsoft.com/office/officeart/2011/layout/HexagonRadial"/>
    <dgm:cxn modelId="{DB1388A0-1E2B-46AC-962F-63D1830EDB26}" type="presParOf" srcId="{A2359C16-3909-4FA7-919A-550749A96EB8}" destId="{723771BC-115F-443E-9407-3C9D40B57D1D}" srcOrd="0" destOrd="0" presId="urn:microsoft.com/office/officeart/2011/layout/HexagonRadial"/>
    <dgm:cxn modelId="{D5E1E404-8336-4EFD-ABE6-BD39678D7A1E}" type="presParOf" srcId="{E8C3C2D3-FC1D-493E-A789-D0B89C7D1E9D}" destId="{D6BBED88-338D-496A-8797-42CDEAA77C3B}" srcOrd="10" destOrd="0" presId="urn:microsoft.com/office/officeart/2011/layout/HexagonRadial"/>
    <dgm:cxn modelId="{27447C22-228A-482C-8765-4B156AB45289}" type="presParOf" srcId="{E8C3C2D3-FC1D-493E-A789-D0B89C7D1E9D}" destId="{D1F7B3FB-9F5C-40AF-89F0-776F6711710F}" srcOrd="11" destOrd="0" presId="urn:microsoft.com/office/officeart/2011/layout/HexagonRadial"/>
    <dgm:cxn modelId="{43C2C8DF-4180-4F03-A0E0-CDBFCC082E3F}" type="presParOf" srcId="{D1F7B3FB-9F5C-40AF-89F0-776F6711710F}" destId="{9729C013-F4FD-4529-B00B-04BCDC516EB0}" srcOrd="0" destOrd="0" presId="urn:microsoft.com/office/officeart/2011/layout/HexagonRadial"/>
    <dgm:cxn modelId="{01184A97-4811-4D41-82F8-98DB79AB4DB5}" type="presParOf" srcId="{E8C3C2D3-FC1D-493E-A789-D0B89C7D1E9D}" destId="{06DCF4A7-4629-428D-980F-AB0F1E6565B3}"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594DC9-D88C-4593-ABD0-4E8A839418AA}"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F650775B-2785-4EDF-9452-14B54D1390C0}">
      <dgm:prSet/>
      <dgm:spPr/>
      <dgm:t>
        <a:bodyPr/>
        <a:lstStyle/>
        <a:p>
          <a:r>
            <a:rPr lang="en-US" b="1" i="0" dirty="0"/>
            <a:t>Find a partner at your table. </a:t>
          </a:r>
          <a:endParaRPr lang="en-US" dirty="0"/>
        </a:p>
      </dgm:t>
    </dgm:pt>
    <dgm:pt modelId="{CEE509EE-1A86-4188-8F86-A00EB44FD56C}" type="parTrans" cxnId="{87FCE7C3-EEA6-49D0-A4B8-456D588CC647}">
      <dgm:prSet/>
      <dgm:spPr/>
      <dgm:t>
        <a:bodyPr/>
        <a:lstStyle/>
        <a:p>
          <a:endParaRPr lang="en-US"/>
        </a:p>
      </dgm:t>
    </dgm:pt>
    <dgm:pt modelId="{F5A31AC9-E798-43AB-B9E2-CB5A54D32B52}" type="sibTrans" cxnId="{87FCE7C3-EEA6-49D0-A4B8-456D588CC647}">
      <dgm:prSet/>
      <dgm:spPr/>
      <dgm:t>
        <a:bodyPr/>
        <a:lstStyle/>
        <a:p>
          <a:endParaRPr lang="en-US"/>
        </a:p>
      </dgm:t>
    </dgm:pt>
    <dgm:pt modelId="{FF5AE268-779C-471D-93A2-E5353E8FACE2}">
      <dgm:prSet/>
      <dgm:spPr/>
      <dgm:t>
        <a:bodyPr/>
        <a:lstStyle/>
        <a:p>
          <a:r>
            <a:rPr lang="en-US" b="1" i="0"/>
            <a:t>Together choose a scenario</a:t>
          </a:r>
          <a:endParaRPr lang="en-US"/>
        </a:p>
      </dgm:t>
    </dgm:pt>
    <dgm:pt modelId="{63E2E961-9E12-4B40-B603-EA0FBCA17925}" type="parTrans" cxnId="{99256DAB-E867-4611-BCEF-BF035B60BAA0}">
      <dgm:prSet/>
      <dgm:spPr/>
      <dgm:t>
        <a:bodyPr/>
        <a:lstStyle/>
        <a:p>
          <a:endParaRPr lang="en-US"/>
        </a:p>
      </dgm:t>
    </dgm:pt>
    <dgm:pt modelId="{C8E87A37-4A1F-435E-85A9-3D82F90B191C}" type="sibTrans" cxnId="{99256DAB-E867-4611-BCEF-BF035B60BAA0}">
      <dgm:prSet/>
      <dgm:spPr/>
      <dgm:t>
        <a:bodyPr/>
        <a:lstStyle/>
        <a:p>
          <a:endParaRPr lang="en-US"/>
        </a:p>
      </dgm:t>
    </dgm:pt>
    <dgm:pt modelId="{9AB57159-A357-40F6-B5A4-6E039CE2D24D}">
      <dgm:prSet/>
      <dgm:spPr/>
      <dgm:t>
        <a:bodyPr/>
        <a:lstStyle/>
        <a:p>
          <a:r>
            <a:rPr lang="en-US" b="1" i="0" dirty="0"/>
            <a:t>Discuss the scenario and identifying the impact of vicarious trauma on the staff member.</a:t>
          </a:r>
          <a:endParaRPr lang="en-US" dirty="0"/>
        </a:p>
      </dgm:t>
    </dgm:pt>
    <dgm:pt modelId="{AFAAA672-BB2D-4E15-B1C4-D226E5F591AA}" type="parTrans" cxnId="{70BDA0CF-5FA0-46C5-A811-6CC4892A64C9}">
      <dgm:prSet/>
      <dgm:spPr/>
      <dgm:t>
        <a:bodyPr/>
        <a:lstStyle/>
        <a:p>
          <a:endParaRPr lang="en-US"/>
        </a:p>
      </dgm:t>
    </dgm:pt>
    <dgm:pt modelId="{7D518DF3-D635-4B13-9FF4-887CA4061C9B}" type="sibTrans" cxnId="{70BDA0CF-5FA0-46C5-A811-6CC4892A64C9}">
      <dgm:prSet/>
      <dgm:spPr/>
      <dgm:t>
        <a:bodyPr/>
        <a:lstStyle/>
        <a:p>
          <a:endParaRPr lang="en-US"/>
        </a:p>
      </dgm:t>
    </dgm:pt>
    <dgm:pt modelId="{9D2513DD-02E2-4001-8493-D138970F3DB1}">
      <dgm:prSet/>
      <dgm:spPr/>
      <dgm:t>
        <a:bodyPr/>
        <a:lstStyle/>
        <a:p>
          <a:r>
            <a:rPr lang="en-US" b="1" i="0" dirty="0"/>
            <a:t>Apply the 6 principles to the case—which are the most important to use?</a:t>
          </a:r>
          <a:endParaRPr lang="en-US" dirty="0"/>
        </a:p>
      </dgm:t>
    </dgm:pt>
    <dgm:pt modelId="{5B74BEAD-6656-43A8-BC5E-9BE13E713B22}" type="parTrans" cxnId="{B61E9D10-4116-48ED-92FC-5769FD53F024}">
      <dgm:prSet/>
      <dgm:spPr/>
      <dgm:t>
        <a:bodyPr/>
        <a:lstStyle/>
        <a:p>
          <a:endParaRPr lang="en-US"/>
        </a:p>
      </dgm:t>
    </dgm:pt>
    <dgm:pt modelId="{1B9E1162-6B64-41C7-B499-815A60BA07AE}" type="sibTrans" cxnId="{B61E9D10-4116-48ED-92FC-5769FD53F024}">
      <dgm:prSet/>
      <dgm:spPr/>
      <dgm:t>
        <a:bodyPr/>
        <a:lstStyle/>
        <a:p>
          <a:endParaRPr lang="en-US"/>
        </a:p>
      </dgm:t>
    </dgm:pt>
    <dgm:pt modelId="{CA7284C1-0EDF-4213-A580-1D5F545BB2BC}" type="pres">
      <dgm:prSet presAssocID="{A3594DC9-D88C-4593-ABD0-4E8A839418AA}" presName="outerComposite" presStyleCnt="0">
        <dgm:presLayoutVars>
          <dgm:chMax val="5"/>
          <dgm:dir/>
          <dgm:resizeHandles val="exact"/>
        </dgm:presLayoutVars>
      </dgm:prSet>
      <dgm:spPr/>
    </dgm:pt>
    <dgm:pt modelId="{46F1D14D-5116-4F96-B461-3851C7BA8908}" type="pres">
      <dgm:prSet presAssocID="{A3594DC9-D88C-4593-ABD0-4E8A839418AA}" presName="dummyMaxCanvas" presStyleCnt="0">
        <dgm:presLayoutVars/>
      </dgm:prSet>
      <dgm:spPr/>
    </dgm:pt>
    <dgm:pt modelId="{FC7A789A-4D9B-44A9-A237-DBBCF78582D7}" type="pres">
      <dgm:prSet presAssocID="{A3594DC9-D88C-4593-ABD0-4E8A839418AA}" presName="FourNodes_1" presStyleLbl="node1" presStyleIdx="0" presStyleCnt="4">
        <dgm:presLayoutVars>
          <dgm:bulletEnabled val="1"/>
        </dgm:presLayoutVars>
      </dgm:prSet>
      <dgm:spPr/>
    </dgm:pt>
    <dgm:pt modelId="{0B110778-4A8A-4EE6-9AFB-04DBE072A676}" type="pres">
      <dgm:prSet presAssocID="{A3594DC9-D88C-4593-ABD0-4E8A839418AA}" presName="FourNodes_2" presStyleLbl="node1" presStyleIdx="1" presStyleCnt="4">
        <dgm:presLayoutVars>
          <dgm:bulletEnabled val="1"/>
        </dgm:presLayoutVars>
      </dgm:prSet>
      <dgm:spPr/>
    </dgm:pt>
    <dgm:pt modelId="{A7ABF729-06A4-4329-A2E8-09E680C878CC}" type="pres">
      <dgm:prSet presAssocID="{A3594DC9-D88C-4593-ABD0-4E8A839418AA}" presName="FourNodes_3" presStyleLbl="node1" presStyleIdx="2" presStyleCnt="4">
        <dgm:presLayoutVars>
          <dgm:bulletEnabled val="1"/>
        </dgm:presLayoutVars>
      </dgm:prSet>
      <dgm:spPr/>
    </dgm:pt>
    <dgm:pt modelId="{EAA58B30-F669-44DB-8832-BD768E76CB38}" type="pres">
      <dgm:prSet presAssocID="{A3594DC9-D88C-4593-ABD0-4E8A839418AA}" presName="FourNodes_4" presStyleLbl="node1" presStyleIdx="3" presStyleCnt="4">
        <dgm:presLayoutVars>
          <dgm:bulletEnabled val="1"/>
        </dgm:presLayoutVars>
      </dgm:prSet>
      <dgm:spPr/>
    </dgm:pt>
    <dgm:pt modelId="{EAED7100-323E-4CE8-AB63-58EF784D1511}" type="pres">
      <dgm:prSet presAssocID="{A3594DC9-D88C-4593-ABD0-4E8A839418AA}" presName="FourConn_1-2" presStyleLbl="fgAccFollowNode1" presStyleIdx="0" presStyleCnt="3">
        <dgm:presLayoutVars>
          <dgm:bulletEnabled val="1"/>
        </dgm:presLayoutVars>
      </dgm:prSet>
      <dgm:spPr/>
    </dgm:pt>
    <dgm:pt modelId="{ABF2E807-C9C7-4817-95BC-FD03D2E909A6}" type="pres">
      <dgm:prSet presAssocID="{A3594DC9-D88C-4593-ABD0-4E8A839418AA}" presName="FourConn_2-3" presStyleLbl="fgAccFollowNode1" presStyleIdx="1" presStyleCnt="3">
        <dgm:presLayoutVars>
          <dgm:bulletEnabled val="1"/>
        </dgm:presLayoutVars>
      </dgm:prSet>
      <dgm:spPr/>
    </dgm:pt>
    <dgm:pt modelId="{84A50A98-44A1-470D-B994-FA1A33096C0F}" type="pres">
      <dgm:prSet presAssocID="{A3594DC9-D88C-4593-ABD0-4E8A839418AA}" presName="FourConn_3-4" presStyleLbl="fgAccFollowNode1" presStyleIdx="2" presStyleCnt="3">
        <dgm:presLayoutVars>
          <dgm:bulletEnabled val="1"/>
        </dgm:presLayoutVars>
      </dgm:prSet>
      <dgm:spPr/>
    </dgm:pt>
    <dgm:pt modelId="{CD072D9E-BB29-40E0-8DA0-8FD575947FC5}" type="pres">
      <dgm:prSet presAssocID="{A3594DC9-D88C-4593-ABD0-4E8A839418AA}" presName="FourNodes_1_text" presStyleLbl="node1" presStyleIdx="3" presStyleCnt="4">
        <dgm:presLayoutVars>
          <dgm:bulletEnabled val="1"/>
        </dgm:presLayoutVars>
      </dgm:prSet>
      <dgm:spPr/>
    </dgm:pt>
    <dgm:pt modelId="{979473CF-8638-48FE-993E-A4A0F10243A0}" type="pres">
      <dgm:prSet presAssocID="{A3594DC9-D88C-4593-ABD0-4E8A839418AA}" presName="FourNodes_2_text" presStyleLbl="node1" presStyleIdx="3" presStyleCnt="4">
        <dgm:presLayoutVars>
          <dgm:bulletEnabled val="1"/>
        </dgm:presLayoutVars>
      </dgm:prSet>
      <dgm:spPr/>
    </dgm:pt>
    <dgm:pt modelId="{F49EC2E5-FEA4-4134-98DC-12D15BB7D0CD}" type="pres">
      <dgm:prSet presAssocID="{A3594DC9-D88C-4593-ABD0-4E8A839418AA}" presName="FourNodes_3_text" presStyleLbl="node1" presStyleIdx="3" presStyleCnt="4">
        <dgm:presLayoutVars>
          <dgm:bulletEnabled val="1"/>
        </dgm:presLayoutVars>
      </dgm:prSet>
      <dgm:spPr/>
    </dgm:pt>
    <dgm:pt modelId="{5D309003-27E8-4F12-9D53-C9A34A2062EA}" type="pres">
      <dgm:prSet presAssocID="{A3594DC9-D88C-4593-ABD0-4E8A839418AA}" presName="FourNodes_4_text" presStyleLbl="node1" presStyleIdx="3" presStyleCnt="4">
        <dgm:presLayoutVars>
          <dgm:bulletEnabled val="1"/>
        </dgm:presLayoutVars>
      </dgm:prSet>
      <dgm:spPr/>
    </dgm:pt>
  </dgm:ptLst>
  <dgm:cxnLst>
    <dgm:cxn modelId="{8C1DCA0A-F092-49D7-946D-F558B1E7D34F}" type="presOf" srcId="{9AB57159-A357-40F6-B5A4-6E039CE2D24D}" destId="{F49EC2E5-FEA4-4134-98DC-12D15BB7D0CD}" srcOrd="1" destOrd="0" presId="urn:microsoft.com/office/officeart/2005/8/layout/vProcess5"/>
    <dgm:cxn modelId="{B61E9D10-4116-48ED-92FC-5769FD53F024}" srcId="{A3594DC9-D88C-4593-ABD0-4E8A839418AA}" destId="{9D2513DD-02E2-4001-8493-D138970F3DB1}" srcOrd="3" destOrd="0" parTransId="{5B74BEAD-6656-43A8-BC5E-9BE13E713B22}" sibTransId="{1B9E1162-6B64-41C7-B499-815A60BA07AE}"/>
    <dgm:cxn modelId="{5C0A2F11-6084-420E-8C11-ADA1FAE61AEC}" type="presOf" srcId="{F5A31AC9-E798-43AB-B9E2-CB5A54D32B52}" destId="{EAED7100-323E-4CE8-AB63-58EF784D1511}" srcOrd="0" destOrd="0" presId="urn:microsoft.com/office/officeart/2005/8/layout/vProcess5"/>
    <dgm:cxn modelId="{465B2828-E34B-441A-9EDC-04A37383C923}" type="presOf" srcId="{A3594DC9-D88C-4593-ABD0-4E8A839418AA}" destId="{CA7284C1-0EDF-4213-A580-1D5F545BB2BC}" srcOrd="0" destOrd="0" presId="urn:microsoft.com/office/officeart/2005/8/layout/vProcess5"/>
    <dgm:cxn modelId="{01A1992E-35E8-4128-8625-604E6C55752A}" type="presOf" srcId="{F650775B-2785-4EDF-9452-14B54D1390C0}" destId="{FC7A789A-4D9B-44A9-A237-DBBCF78582D7}" srcOrd="0" destOrd="0" presId="urn:microsoft.com/office/officeart/2005/8/layout/vProcess5"/>
    <dgm:cxn modelId="{19C55939-79B5-42EB-AFAE-610F71492681}" type="presOf" srcId="{9D2513DD-02E2-4001-8493-D138970F3DB1}" destId="{5D309003-27E8-4F12-9D53-C9A34A2062EA}" srcOrd="1" destOrd="0" presId="urn:microsoft.com/office/officeart/2005/8/layout/vProcess5"/>
    <dgm:cxn modelId="{C97F3F67-E1D4-4025-A4AE-146276B26A69}" type="presOf" srcId="{FF5AE268-779C-471D-93A2-E5353E8FACE2}" destId="{0B110778-4A8A-4EE6-9AFB-04DBE072A676}" srcOrd="0" destOrd="0" presId="urn:microsoft.com/office/officeart/2005/8/layout/vProcess5"/>
    <dgm:cxn modelId="{B6423F6E-BA2E-4F9B-8D1B-508154AD0544}" type="presOf" srcId="{F650775B-2785-4EDF-9452-14B54D1390C0}" destId="{CD072D9E-BB29-40E0-8DA0-8FD575947FC5}" srcOrd="1" destOrd="0" presId="urn:microsoft.com/office/officeart/2005/8/layout/vProcess5"/>
    <dgm:cxn modelId="{DCF2647B-EF0D-4646-8A51-F55F54BED33B}" type="presOf" srcId="{FF5AE268-779C-471D-93A2-E5353E8FACE2}" destId="{979473CF-8638-48FE-993E-A4A0F10243A0}" srcOrd="1" destOrd="0" presId="urn:microsoft.com/office/officeart/2005/8/layout/vProcess5"/>
    <dgm:cxn modelId="{A03BEC87-F572-4E75-B689-72B43FE5E25A}" type="presOf" srcId="{C8E87A37-4A1F-435E-85A9-3D82F90B191C}" destId="{ABF2E807-C9C7-4817-95BC-FD03D2E909A6}" srcOrd="0" destOrd="0" presId="urn:microsoft.com/office/officeart/2005/8/layout/vProcess5"/>
    <dgm:cxn modelId="{F78BBA8C-CF68-49CE-BF79-EAED0725E55B}" type="presOf" srcId="{9D2513DD-02E2-4001-8493-D138970F3DB1}" destId="{EAA58B30-F669-44DB-8832-BD768E76CB38}" srcOrd="0" destOrd="0" presId="urn:microsoft.com/office/officeart/2005/8/layout/vProcess5"/>
    <dgm:cxn modelId="{99256DAB-E867-4611-BCEF-BF035B60BAA0}" srcId="{A3594DC9-D88C-4593-ABD0-4E8A839418AA}" destId="{FF5AE268-779C-471D-93A2-E5353E8FACE2}" srcOrd="1" destOrd="0" parTransId="{63E2E961-9E12-4B40-B603-EA0FBCA17925}" sibTransId="{C8E87A37-4A1F-435E-85A9-3D82F90B191C}"/>
    <dgm:cxn modelId="{E6E508B4-A824-4A01-AFF5-9911076ECCD4}" type="presOf" srcId="{9AB57159-A357-40F6-B5A4-6E039CE2D24D}" destId="{A7ABF729-06A4-4329-A2E8-09E680C878CC}" srcOrd="0" destOrd="0" presId="urn:microsoft.com/office/officeart/2005/8/layout/vProcess5"/>
    <dgm:cxn modelId="{87FCE7C3-EEA6-49D0-A4B8-456D588CC647}" srcId="{A3594DC9-D88C-4593-ABD0-4E8A839418AA}" destId="{F650775B-2785-4EDF-9452-14B54D1390C0}" srcOrd="0" destOrd="0" parTransId="{CEE509EE-1A86-4188-8F86-A00EB44FD56C}" sibTransId="{F5A31AC9-E798-43AB-B9E2-CB5A54D32B52}"/>
    <dgm:cxn modelId="{546BF9C3-3939-4844-9417-7C02DA05F734}" type="presOf" srcId="{7D518DF3-D635-4B13-9FF4-887CA4061C9B}" destId="{84A50A98-44A1-470D-B994-FA1A33096C0F}" srcOrd="0" destOrd="0" presId="urn:microsoft.com/office/officeart/2005/8/layout/vProcess5"/>
    <dgm:cxn modelId="{70BDA0CF-5FA0-46C5-A811-6CC4892A64C9}" srcId="{A3594DC9-D88C-4593-ABD0-4E8A839418AA}" destId="{9AB57159-A357-40F6-B5A4-6E039CE2D24D}" srcOrd="2" destOrd="0" parTransId="{AFAAA672-BB2D-4E15-B1C4-D226E5F591AA}" sibTransId="{7D518DF3-D635-4B13-9FF4-887CA4061C9B}"/>
    <dgm:cxn modelId="{F5679A56-F750-46C6-88A7-0DE7940AFA18}" type="presParOf" srcId="{CA7284C1-0EDF-4213-A580-1D5F545BB2BC}" destId="{46F1D14D-5116-4F96-B461-3851C7BA8908}" srcOrd="0" destOrd="0" presId="urn:microsoft.com/office/officeart/2005/8/layout/vProcess5"/>
    <dgm:cxn modelId="{0EAE23B3-72C6-4B8F-AE59-89C458748E6B}" type="presParOf" srcId="{CA7284C1-0EDF-4213-A580-1D5F545BB2BC}" destId="{FC7A789A-4D9B-44A9-A237-DBBCF78582D7}" srcOrd="1" destOrd="0" presId="urn:microsoft.com/office/officeart/2005/8/layout/vProcess5"/>
    <dgm:cxn modelId="{607250ED-93C9-49B1-B2FA-287566B36608}" type="presParOf" srcId="{CA7284C1-0EDF-4213-A580-1D5F545BB2BC}" destId="{0B110778-4A8A-4EE6-9AFB-04DBE072A676}" srcOrd="2" destOrd="0" presId="urn:microsoft.com/office/officeart/2005/8/layout/vProcess5"/>
    <dgm:cxn modelId="{B49567D3-833C-472A-A0F0-E18C3125363E}" type="presParOf" srcId="{CA7284C1-0EDF-4213-A580-1D5F545BB2BC}" destId="{A7ABF729-06A4-4329-A2E8-09E680C878CC}" srcOrd="3" destOrd="0" presId="urn:microsoft.com/office/officeart/2005/8/layout/vProcess5"/>
    <dgm:cxn modelId="{3CA7763E-14A7-4CBA-B32B-1C224A4DAC39}" type="presParOf" srcId="{CA7284C1-0EDF-4213-A580-1D5F545BB2BC}" destId="{EAA58B30-F669-44DB-8832-BD768E76CB38}" srcOrd="4" destOrd="0" presId="urn:microsoft.com/office/officeart/2005/8/layout/vProcess5"/>
    <dgm:cxn modelId="{E8C7C0FA-8D59-48E9-8FF1-91D57DC4C93F}" type="presParOf" srcId="{CA7284C1-0EDF-4213-A580-1D5F545BB2BC}" destId="{EAED7100-323E-4CE8-AB63-58EF784D1511}" srcOrd="5" destOrd="0" presId="urn:microsoft.com/office/officeart/2005/8/layout/vProcess5"/>
    <dgm:cxn modelId="{5CB08FCC-AE05-43BD-A1E8-E02A29E84F0F}" type="presParOf" srcId="{CA7284C1-0EDF-4213-A580-1D5F545BB2BC}" destId="{ABF2E807-C9C7-4817-95BC-FD03D2E909A6}" srcOrd="6" destOrd="0" presId="urn:microsoft.com/office/officeart/2005/8/layout/vProcess5"/>
    <dgm:cxn modelId="{BF353238-0466-403A-A24B-BBE0A6CF7DF4}" type="presParOf" srcId="{CA7284C1-0EDF-4213-A580-1D5F545BB2BC}" destId="{84A50A98-44A1-470D-B994-FA1A33096C0F}" srcOrd="7" destOrd="0" presId="urn:microsoft.com/office/officeart/2005/8/layout/vProcess5"/>
    <dgm:cxn modelId="{BA344FC9-A359-4430-A9D8-19BCA60FE485}" type="presParOf" srcId="{CA7284C1-0EDF-4213-A580-1D5F545BB2BC}" destId="{CD072D9E-BB29-40E0-8DA0-8FD575947FC5}" srcOrd="8" destOrd="0" presId="urn:microsoft.com/office/officeart/2005/8/layout/vProcess5"/>
    <dgm:cxn modelId="{7AA84E75-6676-46AD-8270-B508E54C07BF}" type="presParOf" srcId="{CA7284C1-0EDF-4213-A580-1D5F545BB2BC}" destId="{979473CF-8638-48FE-993E-A4A0F10243A0}" srcOrd="9" destOrd="0" presId="urn:microsoft.com/office/officeart/2005/8/layout/vProcess5"/>
    <dgm:cxn modelId="{104E86F0-74A3-41ED-945A-B3C6846D085D}" type="presParOf" srcId="{CA7284C1-0EDF-4213-A580-1D5F545BB2BC}" destId="{F49EC2E5-FEA4-4134-98DC-12D15BB7D0CD}" srcOrd="10" destOrd="0" presId="urn:microsoft.com/office/officeart/2005/8/layout/vProcess5"/>
    <dgm:cxn modelId="{16E2C3F9-28DB-47F4-917E-6DEAFCBE7CA5}" type="presParOf" srcId="{CA7284C1-0EDF-4213-A580-1D5F545BB2BC}" destId="{5D309003-27E8-4F12-9D53-C9A34A2062E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17079D-84BC-4E86-9083-894251FBCC63}" type="doc">
      <dgm:prSet loTypeId="urn:microsoft.com/office/officeart/2005/8/layout/cycle2" loCatId="cycle" qsTypeId="urn:microsoft.com/office/officeart/2005/8/quickstyle/simple5" qsCatId="simple" csTypeId="urn:microsoft.com/office/officeart/2005/8/colors/colorful3" csCatId="colorful"/>
      <dgm:spPr/>
      <dgm:t>
        <a:bodyPr/>
        <a:lstStyle/>
        <a:p>
          <a:endParaRPr lang="en-US"/>
        </a:p>
      </dgm:t>
    </dgm:pt>
    <dgm:pt modelId="{AB80A600-8186-466B-B97C-F17BA31625B2}">
      <dgm:prSet/>
      <dgm:spPr/>
      <dgm:t>
        <a:bodyPr/>
        <a:lstStyle/>
        <a:p>
          <a:r>
            <a:rPr lang="en-US">
              <a:solidFill>
                <a:schemeClr val="tx1"/>
              </a:solidFill>
            </a:rPr>
            <a:t>Reflective supervision supports professional development through promoting understanding of what the worker brings to the situation that can help or hinder the change process.</a:t>
          </a:r>
        </a:p>
      </dgm:t>
    </dgm:pt>
    <dgm:pt modelId="{11CE3B55-0DDD-4E12-A23E-AE49FC57EDD7}" type="parTrans" cxnId="{9AF19067-0AA0-416B-80C6-DAD141AB43C3}">
      <dgm:prSet/>
      <dgm:spPr/>
      <dgm:t>
        <a:bodyPr/>
        <a:lstStyle/>
        <a:p>
          <a:endParaRPr lang="en-US">
            <a:solidFill>
              <a:schemeClr val="tx1"/>
            </a:solidFill>
          </a:endParaRPr>
        </a:p>
      </dgm:t>
    </dgm:pt>
    <dgm:pt modelId="{78585AB3-7453-425A-B30C-37D4C37E29DA}" type="sibTrans" cxnId="{9AF19067-0AA0-416B-80C6-DAD141AB43C3}">
      <dgm:prSet/>
      <dgm:spPr/>
      <dgm:t>
        <a:bodyPr/>
        <a:lstStyle/>
        <a:p>
          <a:endParaRPr lang="en-US">
            <a:solidFill>
              <a:schemeClr val="tx1"/>
            </a:solidFill>
          </a:endParaRPr>
        </a:p>
      </dgm:t>
    </dgm:pt>
    <dgm:pt modelId="{5D17DAD8-283D-44A4-918C-FBDC46CB4604}">
      <dgm:prSet/>
      <dgm:spPr/>
      <dgm:t>
        <a:bodyPr/>
        <a:lstStyle/>
        <a:p>
          <a:r>
            <a:rPr lang="en-US">
              <a:solidFill>
                <a:schemeClr val="tx1"/>
              </a:solidFill>
            </a:rPr>
            <a:t>Reflective supervision promotes and supports the development of a relationship-based organization.</a:t>
          </a:r>
        </a:p>
      </dgm:t>
    </dgm:pt>
    <dgm:pt modelId="{D0659DFA-E034-492E-B228-59266A0A57E1}" type="parTrans" cxnId="{8DAE3048-573E-483E-ABDB-388F27E84B6D}">
      <dgm:prSet/>
      <dgm:spPr/>
      <dgm:t>
        <a:bodyPr/>
        <a:lstStyle/>
        <a:p>
          <a:endParaRPr lang="en-US">
            <a:solidFill>
              <a:schemeClr val="tx1"/>
            </a:solidFill>
          </a:endParaRPr>
        </a:p>
      </dgm:t>
    </dgm:pt>
    <dgm:pt modelId="{992F2FD9-5BF9-42A7-9CF9-E0BE960DE0A3}" type="sibTrans" cxnId="{8DAE3048-573E-483E-ABDB-388F27E84B6D}">
      <dgm:prSet/>
      <dgm:spPr/>
      <dgm:t>
        <a:bodyPr/>
        <a:lstStyle/>
        <a:p>
          <a:endParaRPr lang="en-US">
            <a:solidFill>
              <a:schemeClr val="tx1"/>
            </a:solidFill>
          </a:endParaRPr>
        </a:p>
      </dgm:t>
    </dgm:pt>
    <dgm:pt modelId="{102718F6-F0BB-435D-8EFE-0B6A210C722F}" type="pres">
      <dgm:prSet presAssocID="{0717079D-84BC-4E86-9083-894251FBCC63}" presName="cycle" presStyleCnt="0">
        <dgm:presLayoutVars>
          <dgm:dir/>
          <dgm:resizeHandles val="exact"/>
        </dgm:presLayoutVars>
      </dgm:prSet>
      <dgm:spPr/>
    </dgm:pt>
    <dgm:pt modelId="{66FA4727-B8E3-4F19-B537-B9A35760DD08}" type="pres">
      <dgm:prSet presAssocID="{AB80A600-8186-466B-B97C-F17BA31625B2}" presName="node" presStyleLbl="node1" presStyleIdx="0" presStyleCnt="2">
        <dgm:presLayoutVars>
          <dgm:bulletEnabled val="1"/>
        </dgm:presLayoutVars>
      </dgm:prSet>
      <dgm:spPr/>
    </dgm:pt>
    <dgm:pt modelId="{500CE147-A6E3-42D9-ACA8-5A61E762096B}" type="pres">
      <dgm:prSet presAssocID="{78585AB3-7453-425A-B30C-37D4C37E29DA}" presName="sibTrans" presStyleLbl="sibTrans2D1" presStyleIdx="0" presStyleCnt="2" custLinFactNeighborX="618" custLinFactNeighborY="45611"/>
      <dgm:spPr/>
    </dgm:pt>
    <dgm:pt modelId="{88DB4C3E-C4AE-4D24-A052-1A77DC786EF0}" type="pres">
      <dgm:prSet presAssocID="{78585AB3-7453-425A-B30C-37D4C37E29DA}" presName="connectorText" presStyleLbl="sibTrans2D1" presStyleIdx="0" presStyleCnt="2"/>
      <dgm:spPr/>
    </dgm:pt>
    <dgm:pt modelId="{B4E653BF-A160-44D7-9323-FA5B2AFCD23E}" type="pres">
      <dgm:prSet presAssocID="{5D17DAD8-283D-44A4-918C-FBDC46CB4604}" presName="node" presStyleLbl="node1" presStyleIdx="1" presStyleCnt="2">
        <dgm:presLayoutVars>
          <dgm:bulletEnabled val="1"/>
        </dgm:presLayoutVars>
      </dgm:prSet>
      <dgm:spPr/>
    </dgm:pt>
    <dgm:pt modelId="{F4788F42-73C0-4852-BB66-76C2F2DF7A75}" type="pres">
      <dgm:prSet presAssocID="{992F2FD9-5BF9-42A7-9CF9-E0BE960DE0A3}" presName="sibTrans" presStyleLbl="sibTrans2D1" presStyleIdx="1" presStyleCnt="2" custLinFactNeighborX="-2830" custLinFactNeighborY="-45611"/>
      <dgm:spPr/>
    </dgm:pt>
    <dgm:pt modelId="{8334586A-7310-4314-95A4-BEC632F1750F}" type="pres">
      <dgm:prSet presAssocID="{992F2FD9-5BF9-42A7-9CF9-E0BE960DE0A3}" presName="connectorText" presStyleLbl="sibTrans2D1" presStyleIdx="1" presStyleCnt="2"/>
      <dgm:spPr/>
    </dgm:pt>
  </dgm:ptLst>
  <dgm:cxnLst>
    <dgm:cxn modelId="{A2088626-7C27-4D5E-A821-DFE05BA9F6FA}" type="presOf" srcId="{0717079D-84BC-4E86-9083-894251FBCC63}" destId="{102718F6-F0BB-435D-8EFE-0B6A210C722F}" srcOrd="0" destOrd="0" presId="urn:microsoft.com/office/officeart/2005/8/layout/cycle2"/>
    <dgm:cxn modelId="{5A23CD30-70C4-449C-907C-9381E305CB1F}" type="presOf" srcId="{AB80A600-8186-466B-B97C-F17BA31625B2}" destId="{66FA4727-B8E3-4F19-B537-B9A35760DD08}" srcOrd="0" destOrd="0" presId="urn:microsoft.com/office/officeart/2005/8/layout/cycle2"/>
    <dgm:cxn modelId="{9AF19067-0AA0-416B-80C6-DAD141AB43C3}" srcId="{0717079D-84BC-4E86-9083-894251FBCC63}" destId="{AB80A600-8186-466B-B97C-F17BA31625B2}" srcOrd="0" destOrd="0" parTransId="{11CE3B55-0DDD-4E12-A23E-AE49FC57EDD7}" sibTransId="{78585AB3-7453-425A-B30C-37D4C37E29DA}"/>
    <dgm:cxn modelId="{8DAE3048-573E-483E-ABDB-388F27E84B6D}" srcId="{0717079D-84BC-4E86-9083-894251FBCC63}" destId="{5D17DAD8-283D-44A4-918C-FBDC46CB4604}" srcOrd="1" destOrd="0" parTransId="{D0659DFA-E034-492E-B228-59266A0A57E1}" sibTransId="{992F2FD9-5BF9-42A7-9CF9-E0BE960DE0A3}"/>
    <dgm:cxn modelId="{DBAC7E4D-AABD-4F67-AE3A-9715662B3104}" type="presOf" srcId="{78585AB3-7453-425A-B30C-37D4C37E29DA}" destId="{500CE147-A6E3-42D9-ACA8-5A61E762096B}" srcOrd="0" destOrd="0" presId="urn:microsoft.com/office/officeart/2005/8/layout/cycle2"/>
    <dgm:cxn modelId="{45F19A76-2592-465F-AE39-08C0DC555CC2}" type="presOf" srcId="{992F2FD9-5BF9-42A7-9CF9-E0BE960DE0A3}" destId="{8334586A-7310-4314-95A4-BEC632F1750F}" srcOrd="1" destOrd="0" presId="urn:microsoft.com/office/officeart/2005/8/layout/cycle2"/>
    <dgm:cxn modelId="{AC97309A-E32D-482C-8146-04A000A69712}" type="presOf" srcId="{992F2FD9-5BF9-42A7-9CF9-E0BE960DE0A3}" destId="{F4788F42-73C0-4852-BB66-76C2F2DF7A75}" srcOrd="0" destOrd="0" presId="urn:microsoft.com/office/officeart/2005/8/layout/cycle2"/>
    <dgm:cxn modelId="{7B470EE8-9D28-4CF1-8279-0F7DC641AA5F}" type="presOf" srcId="{78585AB3-7453-425A-B30C-37D4C37E29DA}" destId="{88DB4C3E-C4AE-4D24-A052-1A77DC786EF0}" srcOrd="1" destOrd="0" presId="urn:microsoft.com/office/officeart/2005/8/layout/cycle2"/>
    <dgm:cxn modelId="{3D523EF5-9CD5-4FCF-A354-6E437AA2D553}" type="presOf" srcId="{5D17DAD8-283D-44A4-918C-FBDC46CB4604}" destId="{B4E653BF-A160-44D7-9323-FA5B2AFCD23E}" srcOrd="0" destOrd="0" presId="urn:microsoft.com/office/officeart/2005/8/layout/cycle2"/>
    <dgm:cxn modelId="{40D7FBBA-8ED5-4539-851A-9E83E1B7E958}" type="presParOf" srcId="{102718F6-F0BB-435D-8EFE-0B6A210C722F}" destId="{66FA4727-B8E3-4F19-B537-B9A35760DD08}" srcOrd="0" destOrd="0" presId="urn:microsoft.com/office/officeart/2005/8/layout/cycle2"/>
    <dgm:cxn modelId="{CDB9CC69-C1F9-44CC-87BB-3E0B806EE00B}" type="presParOf" srcId="{102718F6-F0BB-435D-8EFE-0B6A210C722F}" destId="{500CE147-A6E3-42D9-ACA8-5A61E762096B}" srcOrd="1" destOrd="0" presId="urn:microsoft.com/office/officeart/2005/8/layout/cycle2"/>
    <dgm:cxn modelId="{E08EDD35-331D-4A80-A8F3-236115CCF367}" type="presParOf" srcId="{500CE147-A6E3-42D9-ACA8-5A61E762096B}" destId="{88DB4C3E-C4AE-4D24-A052-1A77DC786EF0}" srcOrd="0" destOrd="0" presId="urn:microsoft.com/office/officeart/2005/8/layout/cycle2"/>
    <dgm:cxn modelId="{16CAC9D8-8D0A-4AFB-890D-6916C8637FED}" type="presParOf" srcId="{102718F6-F0BB-435D-8EFE-0B6A210C722F}" destId="{B4E653BF-A160-44D7-9323-FA5B2AFCD23E}" srcOrd="2" destOrd="0" presId="urn:microsoft.com/office/officeart/2005/8/layout/cycle2"/>
    <dgm:cxn modelId="{883F588C-E9FF-4577-B83F-409067EA6FD2}" type="presParOf" srcId="{102718F6-F0BB-435D-8EFE-0B6A210C722F}" destId="{F4788F42-73C0-4852-BB66-76C2F2DF7A75}" srcOrd="3" destOrd="0" presId="urn:microsoft.com/office/officeart/2005/8/layout/cycle2"/>
    <dgm:cxn modelId="{6BD269DF-86A4-49CE-8D86-6B03785C17BA}" type="presParOf" srcId="{F4788F42-73C0-4852-BB66-76C2F2DF7A75}" destId="{8334586A-7310-4314-95A4-BEC632F175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6D71F2-C77D-4B39-8DD1-4DDF055273D3}"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B14AD086-3F2A-4A9E-A12D-A94B3B1E15B9}">
      <dgm:prSet custT="1"/>
      <dgm:spPr/>
      <dgm:t>
        <a:bodyPr/>
        <a:lstStyle/>
        <a:p>
          <a:r>
            <a:rPr lang="en-US" sz="2000"/>
            <a:t>Establish a trusting relationship</a:t>
          </a:r>
        </a:p>
      </dgm:t>
    </dgm:pt>
    <dgm:pt modelId="{28A323A5-28FB-4066-BDCF-545DA5CF72C6}" type="parTrans" cxnId="{07700B7F-5A9B-4AA3-9316-AFA0C7F7EEAD}">
      <dgm:prSet/>
      <dgm:spPr/>
      <dgm:t>
        <a:bodyPr/>
        <a:lstStyle/>
        <a:p>
          <a:endParaRPr lang="en-US" sz="2000"/>
        </a:p>
      </dgm:t>
    </dgm:pt>
    <dgm:pt modelId="{C19EE16B-2418-4553-B7BF-81A992085A51}" type="sibTrans" cxnId="{07700B7F-5A9B-4AA3-9316-AFA0C7F7EEAD}">
      <dgm:prSet/>
      <dgm:spPr/>
      <dgm:t>
        <a:bodyPr/>
        <a:lstStyle/>
        <a:p>
          <a:endParaRPr lang="en-US" sz="2000"/>
        </a:p>
      </dgm:t>
    </dgm:pt>
    <dgm:pt modelId="{45451E7C-6B06-4926-A375-B052FF924DAD}">
      <dgm:prSet custT="1"/>
      <dgm:spPr/>
      <dgm:t>
        <a:bodyPr/>
        <a:lstStyle/>
        <a:p>
          <a:r>
            <a:rPr lang="en-US" sz="2000" dirty="0"/>
            <a:t>Be emotionally present</a:t>
          </a:r>
        </a:p>
      </dgm:t>
    </dgm:pt>
    <dgm:pt modelId="{48F10752-14B1-45A6-88B9-4C2E80CDB4E8}" type="parTrans" cxnId="{6251E72F-C2E9-40BC-885C-D1C2F1D95D09}">
      <dgm:prSet/>
      <dgm:spPr/>
      <dgm:t>
        <a:bodyPr/>
        <a:lstStyle/>
        <a:p>
          <a:endParaRPr lang="en-US" sz="2000"/>
        </a:p>
      </dgm:t>
    </dgm:pt>
    <dgm:pt modelId="{F6A0EB30-D884-4590-84D8-B0E33A6C8AFB}" type="sibTrans" cxnId="{6251E72F-C2E9-40BC-885C-D1C2F1D95D09}">
      <dgm:prSet/>
      <dgm:spPr/>
      <dgm:t>
        <a:bodyPr/>
        <a:lstStyle/>
        <a:p>
          <a:endParaRPr lang="en-US" sz="2000"/>
        </a:p>
      </dgm:t>
    </dgm:pt>
    <dgm:pt modelId="{6B119948-FD94-4E4B-B40C-3712B434DB13}">
      <dgm:prSet custT="1"/>
      <dgm:spPr/>
      <dgm:t>
        <a:bodyPr/>
        <a:lstStyle/>
        <a:p>
          <a:r>
            <a:rPr lang="en-US" sz="2000"/>
            <a:t>Listen, teach, guide, nurture and support</a:t>
          </a:r>
        </a:p>
      </dgm:t>
    </dgm:pt>
    <dgm:pt modelId="{DD544326-0473-455C-BBF3-B4037A904E83}" type="parTrans" cxnId="{F0C9D9BF-4093-4DFD-985E-3AFCC688344C}">
      <dgm:prSet/>
      <dgm:spPr/>
      <dgm:t>
        <a:bodyPr/>
        <a:lstStyle/>
        <a:p>
          <a:endParaRPr lang="en-US" sz="2000"/>
        </a:p>
      </dgm:t>
    </dgm:pt>
    <dgm:pt modelId="{461DA810-06DE-4920-9A40-6BCEC96DEEC8}" type="sibTrans" cxnId="{F0C9D9BF-4093-4DFD-985E-3AFCC688344C}">
      <dgm:prSet/>
      <dgm:spPr/>
      <dgm:t>
        <a:bodyPr/>
        <a:lstStyle/>
        <a:p>
          <a:endParaRPr lang="en-US" sz="2000"/>
        </a:p>
      </dgm:t>
    </dgm:pt>
    <dgm:pt modelId="{F91C9D00-CE66-4F4D-B0FA-6F09F8F57EB0}">
      <dgm:prSet custT="1"/>
      <dgm:spPr/>
      <dgm:t>
        <a:bodyPr/>
        <a:lstStyle/>
        <a:p>
          <a:r>
            <a:rPr lang="en-US" sz="2000"/>
            <a:t>Apply integration of emotion and reason</a:t>
          </a:r>
        </a:p>
      </dgm:t>
    </dgm:pt>
    <dgm:pt modelId="{A4A348A3-947D-4283-9822-509D4B8B666F}" type="parTrans" cxnId="{04D74ED1-E3C7-4843-BC68-A073FD804B69}">
      <dgm:prSet/>
      <dgm:spPr/>
      <dgm:t>
        <a:bodyPr/>
        <a:lstStyle/>
        <a:p>
          <a:endParaRPr lang="en-US" sz="2000"/>
        </a:p>
      </dgm:t>
    </dgm:pt>
    <dgm:pt modelId="{13E419DE-0DEF-47EC-AEB9-BD6C23255190}" type="sibTrans" cxnId="{04D74ED1-E3C7-4843-BC68-A073FD804B69}">
      <dgm:prSet/>
      <dgm:spPr/>
      <dgm:t>
        <a:bodyPr/>
        <a:lstStyle/>
        <a:p>
          <a:endParaRPr lang="en-US" sz="2000"/>
        </a:p>
      </dgm:t>
    </dgm:pt>
    <dgm:pt modelId="{12DBAE2B-0D37-46C2-BC0D-C615C4DC7E8A}">
      <dgm:prSet custT="1"/>
      <dgm:spPr/>
      <dgm:t>
        <a:bodyPr/>
        <a:lstStyle/>
        <a:p>
          <a:r>
            <a:rPr lang="en-US" sz="2000"/>
            <a:t>Foster reflective process for worker</a:t>
          </a:r>
        </a:p>
      </dgm:t>
    </dgm:pt>
    <dgm:pt modelId="{1DDD8DAF-2D93-4162-9301-DE365C3DB093}" type="parTrans" cxnId="{20B687B4-893A-422E-940B-E71CF08B00A2}">
      <dgm:prSet/>
      <dgm:spPr/>
      <dgm:t>
        <a:bodyPr/>
        <a:lstStyle/>
        <a:p>
          <a:endParaRPr lang="en-US" sz="2000"/>
        </a:p>
      </dgm:t>
    </dgm:pt>
    <dgm:pt modelId="{9F1633A0-6CE4-4FF2-B815-83EFC250B86B}" type="sibTrans" cxnId="{20B687B4-893A-422E-940B-E71CF08B00A2}">
      <dgm:prSet/>
      <dgm:spPr/>
      <dgm:t>
        <a:bodyPr/>
        <a:lstStyle/>
        <a:p>
          <a:endParaRPr lang="en-US" sz="2000"/>
        </a:p>
      </dgm:t>
    </dgm:pt>
    <dgm:pt modelId="{38977F0D-42C9-45FC-A37F-0DB300CF02E1}">
      <dgm:prSet custT="1"/>
      <dgm:spPr/>
      <dgm:t>
        <a:bodyPr/>
        <a:lstStyle/>
        <a:p>
          <a:r>
            <a:rPr lang="en-US" sz="2000" dirty="0"/>
            <a:t>Attend to how reactions to the content affect the process</a:t>
          </a:r>
        </a:p>
      </dgm:t>
    </dgm:pt>
    <dgm:pt modelId="{BDA9D557-1775-44D9-B36D-5578922CE0F0}" type="parTrans" cxnId="{60AD0794-CB37-4B35-A198-FECFFD6E6DC6}">
      <dgm:prSet/>
      <dgm:spPr/>
      <dgm:t>
        <a:bodyPr/>
        <a:lstStyle/>
        <a:p>
          <a:endParaRPr lang="en-US" sz="2000"/>
        </a:p>
      </dgm:t>
    </dgm:pt>
    <dgm:pt modelId="{16322B04-6BD3-4584-9641-6DB52B9A2398}" type="sibTrans" cxnId="{60AD0794-CB37-4B35-A198-FECFFD6E6DC6}">
      <dgm:prSet/>
      <dgm:spPr/>
      <dgm:t>
        <a:bodyPr/>
        <a:lstStyle/>
        <a:p>
          <a:endParaRPr lang="en-US" sz="2000"/>
        </a:p>
      </dgm:t>
    </dgm:pt>
    <dgm:pt modelId="{C4BBE7AD-21AE-4D42-B276-EB0FC28E6E3D}">
      <dgm:prSet custT="1"/>
      <dgm:spPr/>
      <dgm:t>
        <a:bodyPr/>
        <a:lstStyle/>
        <a:p>
          <a:r>
            <a:rPr lang="en-US" sz="2000"/>
            <a:t>Allow time for personal reflection</a:t>
          </a:r>
        </a:p>
      </dgm:t>
    </dgm:pt>
    <dgm:pt modelId="{9C03726F-7370-4889-BEEB-DBA7323F10D8}" type="parTrans" cxnId="{B834FE6F-231C-4560-9066-4145270D078E}">
      <dgm:prSet/>
      <dgm:spPr/>
      <dgm:t>
        <a:bodyPr/>
        <a:lstStyle/>
        <a:p>
          <a:endParaRPr lang="en-US" sz="2000"/>
        </a:p>
      </dgm:t>
    </dgm:pt>
    <dgm:pt modelId="{D1CB83F3-33FE-455A-A4C7-06CE044B4E25}" type="sibTrans" cxnId="{B834FE6F-231C-4560-9066-4145270D078E}">
      <dgm:prSet/>
      <dgm:spPr/>
      <dgm:t>
        <a:bodyPr/>
        <a:lstStyle/>
        <a:p>
          <a:endParaRPr lang="en-US" sz="2000"/>
        </a:p>
      </dgm:t>
    </dgm:pt>
    <dgm:pt modelId="{49668E6B-C307-46B0-84C0-43C11E2CA727}" type="pres">
      <dgm:prSet presAssocID="{E06D71F2-C77D-4B39-8DD1-4DDF055273D3}" presName="linear" presStyleCnt="0">
        <dgm:presLayoutVars>
          <dgm:dir/>
          <dgm:animLvl val="lvl"/>
          <dgm:resizeHandles val="exact"/>
        </dgm:presLayoutVars>
      </dgm:prSet>
      <dgm:spPr/>
    </dgm:pt>
    <dgm:pt modelId="{2ABA70FC-5459-4171-B22F-13524F8746F3}" type="pres">
      <dgm:prSet presAssocID="{B14AD086-3F2A-4A9E-A12D-A94B3B1E15B9}" presName="parentLin" presStyleCnt="0"/>
      <dgm:spPr/>
    </dgm:pt>
    <dgm:pt modelId="{6408A59F-F896-4029-8014-AFA0597CC242}" type="pres">
      <dgm:prSet presAssocID="{B14AD086-3F2A-4A9E-A12D-A94B3B1E15B9}" presName="parentLeftMargin" presStyleLbl="node1" presStyleIdx="0" presStyleCnt="7"/>
      <dgm:spPr/>
    </dgm:pt>
    <dgm:pt modelId="{20007D82-3C21-41E3-BD95-9A87399B8297}" type="pres">
      <dgm:prSet presAssocID="{B14AD086-3F2A-4A9E-A12D-A94B3B1E15B9}" presName="parentText" presStyleLbl="node1" presStyleIdx="0" presStyleCnt="7">
        <dgm:presLayoutVars>
          <dgm:chMax val="0"/>
          <dgm:bulletEnabled val="1"/>
        </dgm:presLayoutVars>
      </dgm:prSet>
      <dgm:spPr/>
    </dgm:pt>
    <dgm:pt modelId="{015B2952-459A-4276-9136-46A62D73385B}" type="pres">
      <dgm:prSet presAssocID="{B14AD086-3F2A-4A9E-A12D-A94B3B1E15B9}" presName="negativeSpace" presStyleCnt="0"/>
      <dgm:spPr/>
    </dgm:pt>
    <dgm:pt modelId="{7B86034B-1C75-4DB4-8E63-5F8163E908DA}" type="pres">
      <dgm:prSet presAssocID="{B14AD086-3F2A-4A9E-A12D-A94B3B1E15B9}" presName="childText" presStyleLbl="conFgAcc1" presStyleIdx="0" presStyleCnt="7">
        <dgm:presLayoutVars>
          <dgm:bulletEnabled val="1"/>
        </dgm:presLayoutVars>
      </dgm:prSet>
      <dgm:spPr/>
    </dgm:pt>
    <dgm:pt modelId="{83932D91-2DA1-43C2-9F71-F0298CEA3592}" type="pres">
      <dgm:prSet presAssocID="{C19EE16B-2418-4553-B7BF-81A992085A51}" presName="spaceBetweenRectangles" presStyleCnt="0"/>
      <dgm:spPr/>
    </dgm:pt>
    <dgm:pt modelId="{AD9F5D52-79E5-413A-A2F8-647B0F594EC9}" type="pres">
      <dgm:prSet presAssocID="{45451E7C-6B06-4926-A375-B052FF924DAD}" presName="parentLin" presStyleCnt="0"/>
      <dgm:spPr/>
    </dgm:pt>
    <dgm:pt modelId="{16D9DB73-C905-4417-A490-0AE02795D449}" type="pres">
      <dgm:prSet presAssocID="{45451E7C-6B06-4926-A375-B052FF924DAD}" presName="parentLeftMargin" presStyleLbl="node1" presStyleIdx="0" presStyleCnt="7"/>
      <dgm:spPr/>
    </dgm:pt>
    <dgm:pt modelId="{56EE17C2-5BE0-416B-95B8-58D1BF5E7170}" type="pres">
      <dgm:prSet presAssocID="{45451E7C-6B06-4926-A375-B052FF924DAD}" presName="parentText" presStyleLbl="node1" presStyleIdx="1" presStyleCnt="7">
        <dgm:presLayoutVars>
          <dgm:chMax val="0"/>
          <dgm:bulletEnabled val="1"/>
        </dgm:presLayoutVars>
      </dgm:prSet>
      <dgm:spPr/>
    </dgm:pt>
    <dgm:pt modelId="{912D407E-CD70-4994-A2DB-D9DAA3AB9F0D}" type="pres">
      <dgm:prSet presAssocID="{45451E7C-6B06-4926-A375-B052FF924DAD}" presName="negativeSpace" presStyleCnt="0"/>
      <dgm:spPr/>
    </dgm:pt>
    <dgm:pt modelId="{A9A206DC-6B8C-4C79-8B3F-E6A20E75C969}" type="pres">
      <dgm:prSet presAssocID="{45451E7C-6B06-4926-A375-B052FF924DAD}" presName="childText" presStyleLbl="conFgAcc1" presStyleIdx="1" presStyleCnt="7">
        <dgm:presLayoutVars>
          <dgm:bulletEnabled val="1"/>
        </dgm:presLayoutVars>
      </dgm:prSet>
      <dgm:spPr/>
    </dgm:pt>
    <dgm:pt modelId="{373F9B5F-E292-46CE-A3DE-1603EF0092FC}" type="pres">
      <dgm:prSet presAssocID="{F6A0EB30-D884-4590-84D8-B0E33A6C8AFB}" presName="spaceBetweenRectangles" presStyleCnt="0"/>
      <dgm:spPr/>
    </dgm:pt>
    <dgm:pt modelId="{608FC1F4-FCE5-4F15-B449-6E9E5F008D86}" type="pres">
      <dgm:prSet presAssocID="{6B119948-FD94-4E4B-B40C-3712B434DB13}" presName="parentLin" presStyleCnt="0"/>
      <dgm:spPr/>
    </dgm:pt>
    <dgm:pt modelId="{4CC876BA-2D51-42B2-8E06-2C3C864C97C4}" type="pres">
      <dgm:prSet presAssocID="{6B119948-FD94-4E4B-B40C-3712B434DB13}" presName="parentLeftMargin" presStyleLbl="node1" presStyleIdx="1" presStyleCnt="7"/>
      <dgm:spPr/>
    </dgm:pt>
    <dgm:pt modelId="{45756158-E8FD-4D06-96EA-AF9369CAF49C}" type="pres">
      <dgm:prSet presAssocID="{6B119948-FD94-4E4B-B40C-3712B434DB13}" presName="parentText" presStyleLbl="node1" presStyleIdx="2" presStyleCnt="7">
        <dgm:presLayoutVars>
          <dgm:chMax val="0"/>
          <dgm:bulletEnabled val="1"/>
        </dgm:presLayoutVars>
      </dgm:prSet>
      <dgm:spPr/>
    </dgm:pt>
    <dgm:pt modelId="{7C088A36-951F-40D6-B254-120F5270F427}" type="pres">
      <dgm:prSet presAssocID="{6B119948-FD94-4E4B-B40C-3712B434DB13}" presName="negativeSpace" presStyleCnt="0"/>
      <dgm:spPr/>
    </dgm:pt>
    <dgm:pt modelId="{2D5893FA-73BF-4D6A-8BF3-36530AADDDED}" type="pres">
      <dgm:prSet presAssocID="{6B119948-FD94-4E4B-B40C-3712B434DB13}" presName="childText" presStyleLbl="conFgAcc1" presStyleIdx="2" presStyleCnt="7">
        <dgm:presLayoutVars>
          <dgm:bulletEnabled val="1"/>
        </dgm:presLayoutVars>
      </dgm:prSet>
      <dgm:spPr/>
    </dgm:pt>
    <dgm:pt modelId="{2ABBA373-F48D-41E2-9392-11286D0DBC30}" type="pres">
      <dgm:prSet presAssocID="{461DA810-06DE-4920-9A40-6BCEC96DEEC8}" presName="spaceBetweenRectangles" presStyleCnt="0"/>
      <dgm:spPr/>
    </dgm:pt>
    <dgm:pt modelId="{444E04B4-C5D1-47C6-965A-56B47374B1C4}" type="pres">
      <dgm:prSet presAssocID="{F91C9D00-CE66-4F4D-B0FA-6F09F8F57EB0}" presName="parentLin" presStyleCnt="0"/>
      <dgm:spPr/>
    </dgm:pt>
    <dgm:pt modelId="{5C831C7F-FFE3-4F69-870B-5AA982A8B598}" type="pres">
      <dgm:prSet presAssocID="{F91C9D00-CE66-4F4D-B0FA-6F09F8F57EB0}" presName="parentLeftMargin" presStyleLbl="node1" presStyleIdx="2" presStyleCnt="7"/>
      <dgm:spPr/>
    </dgm:pt>
    <dgm:pt modelId="{9E0D5F75-3F5C-46B2-97F6-70D84E7E7929}" type="pres">
      <dgm:prSet presAssocID="{F91C9D00-CE66-4F4D-B0FA-6F09F8F57EB0}" presName="parentText" presStyleLbl="node1" presStyleIdx="3" presStyleCnt="7">
        <dgm:presLayoutVars>
          <dgm:chMax val="0"/>
          <dgm:bulletEnabled val="1"/>
        </dgm:presLayoutVars>
      </dgm:prSet>
      <dgm:spPr/>
    </dgm:pt>
    <dgm:pt modelId="{EC9BB69E-14C9-4390-A5A6-51B58ABFA870}" type="pres">
      <dgm:prSet presAssocID="{F91C9D00-CE66-4F4D-B0FA-6F09F8F57EB0}" presName="negativeSpace" presStyleCnt="0"/>
      <dgm:spPr/>
    </dgm:pt>
    <dgm:pt modelId="{B86F1248-C79D-4F96-8706-E578757D0BBE}" type="pres">
      <dgm:prSet presAssocID="{F91C9D00-CE66-4F4D-B0FA-6F09F8F57EB0}" presName="childText" presStyleLbl="conFgAcc1" presStyleIdx="3" presStyleCnt="7">
        <dgm:presLayoutVars>
          <dgm:bulletEnabled val="1"/>
        </dgm:presLayoutVars>
      </dgm:prSet>
      <dgm:spPr/>
    </dgm:pt>
    <dgm:pt modelId="{1D53BF35-D954-489D-85D7-186B1379DBBE}" type="pres">
      <dgm:prSet presAssocID="{13E419DE-0DEF-47EC-AEB9-BD6C23255190}" presName="spaceBetweenRectangles" presStyleCnt="0"/>
      <dgm:spPr/>
    </dgm:pt>
    <dgm:pt modelId="{01CC47D9-868A-4351-ADB6-4E6C66434748}" type="pres">
      <dgm:prSet presAssocID="{12DBAE2B-0D37-46C2-BC0D-C615C4DC7E8A}" presName="parentLin" presStyleCnt="0"/>
      <dgm:spPr/>
    </dgm:pt>
    <dgm:pt modelId="{6BDFECD5-9381-4D29-BDF3-1CBD867D3480}" type="pres">
      <dgm:prSet presAssocID="{12DBAE2B-0D37-46C2-BC0D-C615C4DC7E8A}" presName="parentLeftMargin" presStyleLbl="node1" presStyleIdx="3" presStyleCnt="7"/>
      <dgm:spPr/>
    </dgm:pt>
    <dgm:pt modelId="{4AA5A647-0265-4AC8-88B3-FBED41904BBB}" type="pres">
      <dgm:prSet presAssocID="{12DBAE2B-0D37-46C2-BC0D-C615C4DC7E8A}" presName="parentText" presStyleLbl="node1" presStyleIdx="4" presStyleCnt="7">
        <dgm:presLayoutVars>
          <dgm:chMax val="0"/>
          <dgm:bulletEnabled val="1"/>
        </dgm:presLayoutVars>
      </dgm:prSet>
      <dgm:spPr/>
    </dgm:pt>
    <dgm:pt modelId="{B33A2CA7-6E75-4894-8BCC-A7117F34D8EE}" type="pres">
      <dgm:prSet presAssocID="{12DBAE2B-0D37-46C2-BC0D-C615C4DC7E8A}" presName="negativeSpace" presStyleCnt="0"/>
      <dgm:spPr/>
    </dgm:pt>
    <dgm:pt modelId="{DC082FB9-C1EB-4223-9759-946EF2CB2072}" type="pres">
      <dgm:prSet presAssocID="{12DBAE2B-0D37-46C2-BC0D-C615C4DC7E8A}" presName="childText" presStyleLbl="conFgAcc1" presStyleIdx="4" presStyleCnt="7">
        <dgm:presLayoutVars>
          <dgm:bulletEnabled val="1"/>
        </dgm:presLayoutVars>
      </dgm:prSet>
      <dgm:spPr/>
    </dgm:pt>
    <dgm:pt modelId="{4C370A70-3D4C-4983-8CD7-A01AB74ED096}" type="pres">
      <dgm:prSet presAssocID="{9F1633A0-6CE4-4FF2-B815-83EFC250B86B}" presName="spaceBetweenRectangles" presStyleCnt="0"/>
      <dgm:spPr/>
    </dgm:pt>
    <dgm:pt modelId="{BEC72EBF-8768-4EBB-9437-26986239D8F6}" type="pres">
      <dgm:prSet presAssocID="{38977F0D-42C9-45FC-A37F-0DB300CF02E1}" presName="parentLin" presStyleCnt="0"/>
      <dgm:spPr/>
    </dgm:pt>
    <dgm:pt modelId="{F499B85F-4A03-4806-896B-452EC5396F7C}" type="pres">
      <dgm:prSet presAssocID="{38977F0D-42C9-45FC-A37F-0DB300CF02E1}" presName="parentLeftMargin" presStyleLbl="node1" presStyleIdx="4" presStyleCnt="7"/>
      <dgm:spPr/>
    </dgm:pt>
    <dgm:pt modelId="{196ED916-235C-42B2-9162-90F117667CE4}" type="pres">
      <dgm:prSet presAssocID="{38977F0D-42C9-45FC-A37F-0DB300CF02E1}" presName="parentText" presStyleLbl="node1" presStyleIdx="5" presStyleCnt="7" custScaleX="100000">
        <dgm:presLayoutVars>
          <dgm:chMax val="0"/>
          <dgm:bulletEnabled val="1"/>
        </dgm:presLayoutVars>
      </dgm:prSet>
      <dgm:spPr/>
    </dgm:pt>
    <dgm:pt modelId="{D92363E3-979B-44D0-ABEF-61F56AFB79C1}" type="pres">
      <dgm:prSet presAssocID="{38977F0D-42C9-45FC-A37F-0DB300CF02E1}" presName="negativeSpace" presStyleCnt="0"/>
      <dgm:spPr/>
    </dgm:pt>
    <dgm:pt modelId="{C3D39A64-E614-4EA0-8CB4-877A531CDC8E}" type="pres">
      <dgm:prSet presAssocID="{38977F0D-42C9-45FC-A37F-0DB300CF02E1}" presName="childText" presStyleLbl="conFgAcc1" presStyleIdx="5" presStyleCnt="7">
        <dgm:presLayoutVars>
          <dgm:bulletEnabled val="1"/>
        </dgm:presLayoutVars>
      </dgm:prSet>
      <dgm:spPr/>
    </dgm:pt>
    <dgm:pt modelId="{AD78C41B-335D-4C40-85A7-8D9ACB6D3D78}" type="pres">
      <dgm:prSet presAssocID="{16322B04-6BD3-4584-9641-6DB52B9A2398}" presName="spaceBetweenRectangles" presStyleCnt="0"/>
      <dgm:spPr/>
    </dgm:pt>
    <dgm:pt modelId="{710786C5-FF33-411A-8DBD-43173D4AD447}" type="pres">
      <dgm:prSet presAssocID="{C4BBE7AD-21AE-4D42-B276-EB0FC28E6E3D}" presName="parentLin" presStyleCnt="0"/>
      <dgm:spPr/>
    </dgm:pt>
    <dgm:pt modelId="{48128FA8-2EB1-4552-BF5D-85AD2623F4D5}" type="pres">
      <dgm:prSet presAssocID="{C4BBE7AD-21AE-4D42-B276-EB0FC28E6E3D}" presName="parentLeftMargin" presStyleLbl="node1" presStyleIdx="5" presStyleCnt="7"/>
      <dgm:spPr/>
    </dgm:pt>
    <dgm:pt modelId="{7C07CCC8-1534-45A8-97AB-15282CD84631}" type="pres">
      <dgm:prSet presAssocID="{C4BBE7AD-21AE-4D42-B276-EB0FC28E6E3D}" presName="parentText" presStyleLbl="node1" presStyleIdx="6" presStyleCnt="7">
        <dgm:presLayoutVars>
          <dgm:chMax val="0"/>
          <dgm:bulletEnabled val="1"/>
        </dgm:presLayoutVars>
      </dgm:prSet>
      <dgm:spPr/>
    </dgm:pt>
    <dgm:pt modelId="{378D0B3D-E66A-4D31-A008-41B3568D832A}" type="pres">
      <dgm:prSet presAssocID="{C4BBE7AD-21AE-4D42-B276-EB0FC28E6E3D}" presName="negativeSpace" presStyleCnt="0"/>
      <dgm:spPr/>
    </dgm:pt>
    <dgm:pt modelId="{2A36FE7E-381F-40D1-BB18-82AE7894E616}" type="pres">
      <dgm:prSet presAssocID="{C4BBE7AD-21AE-4D42-B276-EB0FC28E6E3D}" presName="childText" presStyleLbl="conFgAcc1" presStyleIdx="6" presStyleCnt="7">
        <dgm:presLayoutVars>
          <dgm:bulletEnabled val="1"/>
        </dgm:presLayoutVars>
      </dgm:prSet>
      <dgm:spPr/>
    </dgm:pt>
  </dgm:ptLst>
  <dgm:cxnLst>
    <dgm:cxn modelId="{055C7313-ECB3-4C3F-98F3-FAFD1855B4CB}" type="presOf" srcId="{B14AD086-3F2A-4A9E-A12D-A94B3B1E15B9}" destId="{20007D82-3C21-41E3-BD95-9A87399B8297}" srcOrd="1" destOrd="0" presId="urn:microsoft.com/office/officeart/2005/8/layout/list1"/>
    <dgm:cxn modelId="{69A4F51E-15F6-4797-8B35-A95E159B64CB}" type="presOf" srcId="{12DBAE2B-0D37-46C2-BC0D-C615C4DC7E8A}" destId="{4AA5A647-0265-4AC8-88B3-FBED41904BBB}" srcOrd="1" destOrd="0" presId="urn:microsoft.com/office/officeart/2005/8/layout/list1"/>
    <dgm:cxn modelId="{1A72592E-9CFD-4528-93EA-8F4C40E114F0}" type="presOf" srcId="{F91C9D00-CE66-4F4D-B0FA-6F09F8F57EB0}" destId="{5C831C7F-FFE3-4F69-870B-5AA982A8B598}" srcOrd="0" destOrd="0" presId="urn:microsoft.com/office/officeart/2005/8/layout/list1"/>
    <dgm:cxn modelId="{6251E72F-C2E9-40BC-885C-D1C2F1D95D09}" srcId="{E06D71F2-C77D-4B39-8DD1-4DDF055273D3}" destId="{45451E7C-6B06-4926-A375-B052FF924DAD}" srcOrd="1" destOrd="0" parTransId="{48F10752-14B1-45A6-88B9-4C2E80CDB4E8}" sibTransId="{F6A0EB30-D884-4590-84D8-B0E33A6C8AFB}"/>
    <dgm:cxn modelId="{3A174A45-74E9-4D42-855D-3E45081C3422}" type="presOf" srcId="{E06D71F2-C77D-4B39-8DD1-4DDF055273D3}" destId="{49668E6B-C307-46B0-84C0-43C11E2CA727}" srcOrd="0" destOrd="0" presId="urn:microsoft.com/office/officeart/2005/8/layout/list1"/>
    <dgm:cxn modelId="{2BED016E-41E3-429D-B0E3-31F967721F34}" type="presOf" srcId="{45451E7C-6B06-4926-A375-B052FF924DAD}" destId="{16D9DB73-C905-4417-A490-0AE02795D449}" srcOrd="0" destOrd="0" presId="urn:microsoft.com/office/officeart/2005/8/layout/list1"/>
    <dgm:cxn modelId="{61F0646E-C1E8-4AAA-9147-47E0EF7A918B}" type="presOf" srcId="{C4BBE7AD-21AE-4D42-B276-EB0FC28E6E3D}" destId="{7C07CCC8-1534-45A8-97AB-15282CD84631}" srcOrd="1" destOrd="0" presId="urn:microsoft.com/office/officeart/2005/8/layout/list1"/>
    <dgm:cxn modelId="{B834FE6F-231C-4560-9066-4145270D078E}" srcId="{E06D71F2-C77D-4B39-8DD1-4DDF055273D3}" destId="{C4BBE7AD-21AE-4D42-B276-EB0FC28E6E3D}" srcOrd="6" destOrd="0" parTransId="{9C03726F-7370-4889-BEEB-DBA7323F10D8}" sibTransId="{D1CB83F3-33FE-455A-A4C7-06CE044B4E25}"/>
    <dgm:cxn modelId="{A4839E56-01A8-40E4-82E6-6262083168BF}" type="presOf" srcId="{6B119948-FD94-4E4B-B40C-3712B434DB13}" destId="{4CC876BA-2D51-42B2-8E06-2C3C864C97C4}" srcOrd="0" destOrd="0" presId="urn:microsoft.com/office/officeart/2005/8/layout/list1"/>
    <dgm:cxn modelId="{07700B7F-5A9B-4AA3-9316-AFA0C7F7EEAD}" srcId="{E06D71F2-C77D-4B39-8DD1-4DDF055273D3}" destId="{B14AD086-3F2A-4A9E-A12D-A94B3B1E15B9}" srcOrd="0" destOrd="0" parTransId="{28A323A5-28FB-4066-BDCF-545DA5CF72C6}" sibTransId="{C19EE16B-2418-4553-B7BF-81A992085A51}"/>
    <dgm:cxn modelId="{60AD0794-CB37-4B35-A198-FECFFD6E6DC6}" srcId="{E06D71F2-C77D-4B39-8DD1-4DDF055273D3}" destId="{38977F0D-42C9-45FC-A37F-0DB300CF02E1}" srcOrd="5" destOrd="0" parTransId="{BDA9D557-1775-44D9-B36D-5578922CE0F0}" sibTransId="{16322B04-6BD3-4584-9641-6DB52B9A2398}"/>
    <dgm:cxn modelId="{9444CC94-F648-47FD-A473-38581183CD2F}" type="presOf" srcId="{B14AD086-3F2A-4A9E-A12D-A94B3B1E15B9}" destId="{6408A59F-F896-4029-8014-AFA0597CC242}" srcOrd="0" destOrd="0" presId="urn:microsoft.com/office/officeart/2005/8/layout/list1"/>
    <dgm:cxn modelId="{74555899-5615-4AB5-8A02-0ED4B735ACE5}" type="presOf" srcId="{12DBAE2B-0D37-46C2-BC0D-C615C4DC7E8A}" destId="{6BDFECD5-9381-4D29-BDF3-1CBD867D3480}" srcOrd="0" destOrd="0" presId="urn:microsoft.com/office/officeart/2005/8/layout/list1"/>
    <dgm:cxn modelId="{20B687B4-893A-422E-940B-E71CF08B00A2}" srcId="{E06D71F2-C77D-4B39-8DD1-4DDF055273D3}" destId="{12DBAE2B-0D37-46C2-BC0D-C615C4DC7E8A}" srcOrd="4" destOrd="0" parTransId="{1DDD8DAF-2D93-4162-9301-DE365C3DB093}" sibTransId="{9F1633A0-6CE4-4FF2-B815-83EFC250B86B}"/>
    <dgm:cxn modelId="{F0C9D9BF-4093-4DFD-985E-3AFCC688344C}" srcId="{E06D71F2-C77D-4B39-8DD1-4DDF055273D3}" destId="{6B119948-FD94-4E4B-B40C-3712B434DB13}" srcOrd="2" destOrd="0" parTransId="{DD544326-0473-455C-BBF3-B4037A904E83}" sibTransId="{461DA810-06DE-4920-9A40-6BCEC96DEEC8}"/>
    <dgm:cxn modelId="{34DF34C0-4CEA-4402-B13D-FDBD87ECFD53}" type="presOf" srcId="{C4BBE7AD-21AE-4D42-B276-EB0FC28E6E3D}" destId="{48128FA8-2EB1-4552-BF5D-85AD2623F4D5}" srcOrd="0" destOrd="0" presId="urn:microsoft.com/office/officeart/2005/8/layout/list1"/>
    <dgm:cxn modelId="{540CFFCB-888F-4F65-8157-D94AA7FCAF39}" type="presOf" srcId="{6B119948-FD94-4E4B-B40C-3712B434DB13}" destId="{45756158-E8FD-4D06-96EA-AF9369CAF49C}" srcOrd="1" destOrd="0" presId="urn:microsoft.com/office/officeart/2005/8/layout/list1"/>
    <dgm:cxn modelId="{1CFA7CCC-500A-470A-A779-98D298B6EC92}" type="presOf" srcId="{F91C9D00-CE66-4F4D-B0FA-6F09F8F57EB0}" destId="{9E0D5F75-3F5C-46B2-97F6-70D84E7E7929}" srcOrd="1" destOrd="0" presId="urn:microsoft.com/office/officeart/2005/8/layout/list1"/>
    <dgm:cxn modelId="{04D74ED1-E3C7-4843-BC68-A073FD804B69}" srcId="{E06D71F2-C77D-4B39-8DD1-4DDF055273D3}" destId="{F91C9D00-CE66-4F4D-B0FA-6F09F8F57EB0}" srcOrd="3" destOrd="0" parTransId="{A4A348A3-947D-4283-9822-509D4B8B666F}" sibTransId="{13E419DE-0DEF-47EC-AEB9-BD6C23255190}"/>
    <dgm:cxn modelId="{3D9110DB-74F3-4EFC-9513-10F28632181D}" type="presOf" srcId="{38977F0D-42C9-45FC-A37F-0DB300CF02E1}" destId="{196ED916-235C-42B2-9162-90F117667CE4}" srcOrd="1" destOrd="0" presId="urn:microsoft.com/office/officeart/2005/8/layout/list1"/>
    <dgm:cxn modelId="{D12D0DE8-411A-48A4-8114-85525841CE08}" type="presOf" srcId="{45451E7C-6B06-4926-A375-B052FF924DAD}" destId="{56EE17C2-5BE0-416B-95B8-58D1BF5E7170}" srcOrd="1" destOrd="0" presId="urn:microsoft.com/office/officeart/2005/8/layout/list1"/>
    <dgm:cxn modelId="{AE42DEF9-AA5B-4548-A2A1-7F6A99EAABAC}" type="presOf" srcId="{38977F0D-42C9-45FC-A37F-0DB300CF02E1}" destId="{F499B85F-4A03-4806-896B-452EC5396F7C}" srcOrd="0" destOrd="0" presId="urn:microsoft.com/office/officeart/2005/8/layout/list1"/>
    <dgm:cxn modelId="{426EB351-774D-4747-9CAC-E8AC80A32C66}" type="presParOf" srcId="{49668E6B-C307-46B0-84C0-43C11E2CA727}" destId="{2ABA70FC-5459-4171-B22F-13524F8746F3}" srcOrd="0" destOrd="0" presId="urn:microsoft.com/office/officeart/2005/8/layout/list1"/>
    <dgm:cxn modelId="{9AFDBAA3-5777-4613-9F75-CF5F2489C0D1}" type="presParOf" srcId="{2ABA70FC-5459-4171-B22F-13524F8746F3}" destId="{6408A59F-F896-4029-8014-AFA0597CC242}" srcOrd="0" destOrd="0" presId="urn:microsoft.com/office/officeart/2005/8/layout/list1"/>
    <dgm:cxn modelId="{E60FC1BC-F63F-4D41-A9E6-2E6866E0804E}" type="presParOf" srcId="{2ABA70FC-5459-4171-B22F-13524F8746F3}" destId="{20007D82-3C21-41E3-BD95-9A87399B8297}" srcOrd="1" destOrd="0" presId="urn:microsoft.com/office/officeart/2005/8/layout/list1"/>
    <dgm:cxn modelId="{6114BD35-A561-412D-931D-2909BBFB49BA}" type="presParOf" srcId="{49668E6B-C307-46B0-84C0-43C11E2CA727}" destId="{015B2952-459A-4276-9136-46A62D73385B}" srcOrd="1" destOrd="0" presId="urn:microsoft.com/office/officeart/2005/8/layout/list1"/>
    <dgm:cxn modelId="{10A93D01-B667-46A4-8DF0-B33AF1341CE5}" type="presParOf" srcId="{49668E6B-C307-46B0-84C0-43C11E2CA727}" destId="{7B86034B-1C75-4DB4-8E63-5F8163E908DA}" srcOrd="2" destOrd="0" presId="urn:microsoft.com/office/officeart/2005/8/layout/list1"/>
    <dgm:cxn modelId="{051154E2-CC2E-4C8A-B703-FA8A92022971}" type="presParOf" srcId="{49668E6B-C307-46B0-84C0-43C11E2CA727}" destId="{83932D91-2DA1-43C2-9F71-F0298CEA3592}" srcOrd="3" destOrd="0" presId="urn:microsoft.com/office/officeart/2005/8/layout/list1"/>
    <dgm:cxn modelId="{8B109D8D-10D0-433C-871F-C41BCAA28560}" type="presParOf" srcId="{49668E6B-C307-46B0-84C0-43C11E2CA727}" destId="{AD9F5D52-79E5-413A-A2F8-647B0F594EC9}" srcOrd="4" destOrd="0" presId="urn:microsoft.com/office/officeart/2005/8/layout/list1"/>
    <dgm:cxn modelId="{067DD109-F6AF-4B09-94F3-FE1D7463CA51}" type="presParOf" srcId="{AD9F5D52-79E5-413A-A2F8-647B0F594EC9}" destId="{16D9DB73-C905-4417-A490-0AE02795D449}" srcOrd="0" destOrd="0" presId="urn:microsoft.com/office/officeart/2005/8/layout/list1"/>
    <dgm:cxn modelId="{B7E89F40-22D6-4C7F-B266-B0D81F273D03}" type="presParOf" srcId="{AD9F5D52-79E5-413A-A2F8-647B0F594EC9}" destId="{56EE17C2-5BE0-416B-95B8-58D1BF5E7170}" srcOrd="1" destOrd="0" presId="urn:microsoft.com/office/officeart/2005/8/layout/list1"/>
    <dgm:cxn modelId="{4DEFE9EE-68F7-495A-BE0E-1F43F8C23B8F}" type="presParOf" srcId="{49668E6B-C307-46B0-84C0-43C11E2CA727}" destId="{912D407E-CD70-4994-A2DB-D9DAA3AB9F0D}" srcOrd="5" destOrd="0" presId="urn:microsoft.com/office/officeart/2005/8/layout/list1"/>
    <dgm:cxn modelId="{200D3D8D-2045-46E9-8369-A5DDCDE0D50D}" type="presParOf" srcId="{49668E6B-C307-46B0-84C0-43C11E2CA727}" destId="{A9A206DC-6B8C-4C79-8B3F-E6A20E75C969}" srcOrd="6" destOrd="0" presId="urn:microsoft.com/office/officeart/2005/8/layout/list1"/>
    <dgm:cxn modelId="{5831CFF2-520E-442A-9B76-D55C7CC5F4E3}" type="presParOf" srcId="{49668E6B-C307-46B0-84C0-43C11E2CA727}" destId="{373F9B5F-E292-46CE-A3DE-1603EF0092FC}" srcOrd="7" destOrd="0" presId="urn:microsoft.com/office/officeart/2005/8/layout/list1"/>
    <dgm:cxn modelId="{D35C12FA-7581-421B-9B36-FBA8AAA1D30B}" type="presParOf" srcId="{49668E6B-C307-46B0-84C0-43C11E2CA727}" destId="{608FC1F4-FCE5-4F15-B449-6E9E5F008D86}" srcOrd="8" destOrd="0" presId="urn:microsoft.com/office/officeart/2005/8/layout/list1"/>
    <dgm:cxn modelId="{EC976FC2-4F06-41A7-A173-EA75D74C2348}" type="presParOf" srcId="{608FC1F4-FCE5-4F15-B449-6E9E5F008D86}" destId="{4CC876BA-2D51-42B2-8E06-2C3C864C97C4}" srcOrd="0" destOrd="0" presId="urn:microsoft.com/office/officeart/2005/8/layout/list1"/>
    <dgm:cxn modelId="{755BDA88-8F88-42C6-91D6-74D6D518C358}" type="presParOf" srcId="{608FC1F4-FCE5-4F15-B449-6E9E5F008D86}" destId="{45756158-E8FD-4D06-96EA-AF9369CAF49C}" srcOrd="1" destOrd="0" presId="urn:microsoft.com/office/officeart/2005/8/layout/list1"/>
    <dgm:cxn modelId="{2CA88D1E-7F2D-47B3-8901-DD5FC5F05621}" type="presParOf" srcId="{49668E6B-C307-46B0-84C0-43C11E2CA727}" destId="{7C088A36-951F-40D6-B254-120F5270F427}" srcOrd="9" destOrd="0" presId="urn:microsoft.com/office/officeart/2005/8/layout/list1"/>
    <dgm:cxn modelId="{8B4E0C23-BAEB-4A4D-B3B0-94C26742EDDE}" type="presParOf" srcId="{49668E6B-C307-46B0-84C0-43C11E2CA727}" destId="{2D5893FA-73BF-4D6A-8BF3-36530AADDDED}" srcOrd="10" destOrd="0" presId="urn:microsoft.com/office/officeart/2005/8/layout/list1"/>
    <dgm:cxn modelId="{5112D17D-CD6F-4B2D-9FAF-7EBF90360530}" type="presParOf" srcId="{49668E6B-C307-46B0-84C0-43C11E2CA727}" destId="{2ABBA373-F48D-41E2-9392-11286D0DBC30}" srcOrd="11" destOrd="0" presId="urn:microsoft.com/office/officeart/2005/8/layout/list1"/>
    <dgm:cxn modelId="{A1C32C3A-6403-4D68-B494-2835F7F6788F}" type="presParOf" srcId="{49668E6B-C307-46B0-84C0-43C11E2CA727}" destId="{444E04B4-C5D1-47C6-965A-56B47374B1C4}" srcOrd="12" destOrd="0" presId="urn:microsoft.com/office/officeart/2005/8/layout/list1"/>
    <dgm:cxn modelId="{4440F5A5-5371-4B1F-97DE-66AF4E683EA3}" type="presParOf" srcId="{444E04B4-C5D1-47C6-965A-56B47374B1C4}" destId="{5C831C7F-FFE3-4F69-870B-5AA982A8B598}" srcOrd="0" destOrd="0" presId="urn:microsoft.com/office/officeart/2005/8/layout/list1"/>
    <dgm:cxn modelId="{D7B1AA10-8551-42F0-8B5F-72EAB7608268}" type="presParOf" srcId="{444E04B4-C5D1-47C6-965A-56B47374B1C4}" destId="{9E0D5F75-3F5C-46B2-97F6-70D84E7E7929}" srcOrd="1" destOrd="0" presId="urn:microsoft.com/office/officeart/2005/8/layout/list1"/>
    <dgm:cxn modelId="{76BBFACB-48B7-4CA0-8043-ADAB349299AF}" type="presParOf" srcId="{49668E6B-C307-46B0-84C0-43C11E2CA727}" destId="{EC9BB69E-14C9-4390-A5A6-51B58ABFA870}" srcOrd="13" destOrd="0" presId="urn:microsoft.com/office/officeart/2005/8/layout/list1"/>
    <dgm:cxn modelId="{0F272544-4F49-4B97-AD05-F61F633F4C80}" type="presParOf" srcId="{49668E6B-C307-46B0-84C0-43C11E2CA727}" destId="{B86F1248-C79D-4F96-8706-E578757D0BBE}" srcOrd="14" destOrd="0" presId="urn:microsoft.com/office/officeart/2005/8/layout/list1"/>
    <dgm:cxn modelId="{1E9B7763-0F55-41E8-A4B3-9E62D22CE051}" type="presParOf" srcId="{49668E6B-C307-46B0-84C0-43C11E2CA727}" destId="{1D53BF35-D954-489D-85D7-186B1379DBBE}" srcOrd="15" destOrd="0" presId="urn:microsoft.com/office/officeart/2005/8/layout/list1"/>
    <dgm:cxn modelId="{B88DC614-81CF-4F83-AA51-EDA43905D046}" type="presParOf" srcId="{49668E6B-C307-46B0-84C0-43C11E2CA727}" destId="{01CC47D9-868A-4351-ADB6-4E6C66434748}" srcOrd="16" destOrd="0" presId="urn:microsoft.com/office/officeart/2005/8/layout/list1"/>
    <dgm:cxn modelId="{9EB89B28-E0D0-4BAC-A3D1-1A5C23BC3328}" type="presParOf" srcId="{01CC47D9-868A-4351-ADB6-4E6C66434748}" destId="{6BDFECD5-9381-4D29-BDF3-1CBD867D3480}" srcOrd="0" destOrd="0" presId="urn:microsoft.com/office/officeart/2005/8/layout/list1"/>
    <dgm:cxn modelId="{EC749A71-BAE0-4D2D-A472-698C2B1F668F}" type="presParOf" srcId="{01CC47D9-868A-4351-ADB6-4E6C66434748}" destId="{4AA5A647-0265-4AC8-88B3-FBED41904BBB}" srcOrd="1" destOrd="0" presId="urn:microsoft.com/office/officeart/2005/8/layout/list1"/>
    <dgm:cxn modelId="{05C2B54D-CCF9-4B70-A1C2-60E0F0B3E274}" type="presParOf" srcId="{49668E6B-C307-46B0-84C0-43C11E2CA727}" destId="{B33A2CA7-6E75-4894-8BCC-A7117F34D8EE}" srcOrd="17" destOrd="0" presId="urn:microsoft.com/office/officeart/2005/8/layout/list1"/>
    <dgm:cxn modelId="{74F94BC0-B78A-4AEB-B11A-57AEEFA3D6FD}" type="presParOf" srcId="{49668E6B-C307-46B0-84C0-43C11E2CA727}" destId="{DC082FB9-C1EB-4223-9759-946EF2CB2072}" srcOrd="18" destOrd="0" presId="urn:microsoft.com/office/officeart/2005/8/layout/list1"/>
    <dgm:cxn modelId="{A4898402-4CEF-4FC3-880D-947B7BFB1740}" type="presParOf" srcId="{49668E6B-C307-46B0-84C0-43C11E2CA727}" destId="{4C370A70-3D4C-4983-8CD7-A01AB74ED096}" srcOrd="19" destOrd="0" presId="urn:microsoft.com/office/officeart/2005/8/layout/list1"/>
    <dgm:cxn modelId="{AB05DD52-A829-4E9C-95D0-33FD38F3B921}" type="presParOf" srcId="{49668E6B-C307-46B0-84C0-43C11E2CA727}" destId="{BEC72EBF-8768-4EBB-9437-26986239D8F6}" srcOrd="20" destOrd="0" presId="urn:microsoft.com/office/officeart/2005/8/layout/list1"/>
    <dgm:cxn modelId="{AD38C6C4-F4F9-4458-8753-97675310A2D8}" type="presParOf" srcId="{BEC72EBF-8768-4EBB-9437-26986239D8F6}" destId="{F499B85F-4A03-4806-896B-452EC5396F7C}" srcOrd="0" destOrd="0" presId="urn:microsoft.com/office/officeart/2005/8/layout/list1"/>
    <dgm:cxn modelId="{EEB0D23A-AEAE-4D1D-97CD-C5B623C112CD}" type="presParOf" srcId="{BEC72EBF-8768-4EBB-9437-26986239D8F6}" destId="{196ED916-235C-42B2-9162-90F117667CE4}" srcOrd="1" destOrd="0" presId="urn:microsoft.com/office/officeart/2005/8/layout/list1"/>
    <dgm:cxn modelId="{80367E9B-B41A-43BD-9636-0852AFEC1070}" type="presParOf" srcId="{49668E6B-C307-46B0-84C0-43C11E2CA727}" destId="{D92363E3-979B-44D0-ABEF-61F56AFB79C1}" srcOrd="21" destOrd="0" presId="urn:microsoft.com/office/officeart/2005/8/layout/list1"/>
    <dgm:cxn modelId="{0649BB59-5E78-408F-AA3D-73A42EDAD78A}" type="presParOf" srcId="{49668E6B-C307-46B0-84C0-43C11E2CA727}" destId="{C3D39A64-E614-4EA0-8CB4-877A531CDC8E}" srcOrd="22" destOrd="0" presId="urn:microsoft.com/office/officeart/2005/8/layout/list1"/>
    <dgm:cxn modelId="{05BCF94C-7FE6-4396-B6FD-CE2F8E65244D}" type="presParOf" srcId="{49668E6B-C307-46B0-84C0-43C11E2CA727}" destId="{AD78C41B-335D-4C40-85A7-8D9ACB6D3D78}" srcOrd="23" destOrd="0" presId="urn:microsoft.com/office/officeart/2005/8/layout/list1"/>
    <dgm:cxn modelId="{9A88F4DF-9EC7-440E-A147-BCFD8D9EE1DB}" type="presParOf" srcId="{49668E6B-C307-46B0-84C0-43C11E2CA727}" destId="{710786C5-FF33-411A-8DBD-43173D4AD447}" srcOrd="24" destOrd="0" presId="urn:microsoft.com/office/officeart/2005/8/layout/list1"/>
    <dgm:cxn modelId="{4C2D804F-C619-4065-B8DC-1D0D7F932383}" type="presParOf" srcId="{710786C5-FF33-411A-8DBD-43173D4AD447}" destId="{48128FA8-2EB1-4552-BF5D-85AD2623F4D5}" srcOrd="0" destOrd="0" presId="urn:microsoft.com/office/officeart/2005/8/layout/list1"/>
    <dgm:cxn modelId="{01362CBE-CEBF-4534-81DD-7FBAA2CF8A75}" type="presParOf" srcId="{710786C5-FF33-411A-8DBD-43173D4AD447}" destId="{7C07CCC8-1534-45A8-97AB-15282CD84631}" srcOrd="1" destOrd="0" presId="urn:microsoft.com/office/officeart/2005/8/layout/list1"/>
    <dgm:cxn modelId="{F5600ABF-EBF4-4EA9-B315-F76AD96B183B}" type="presParOf" srcId="{49668E6B-C307-46B0-84C0-43C11E2CA727}" destId="{378D0B3D-E66A-4D31-A008-41B3568D832A}" srcOrd="25" destOrd="0" presId="urn:microsoft.com/office/officeart/2005/8/layout/list1"/>
    <dgm:cxn modelId="{DE4FECF0-A254-4C88-A217-D17680F72965}" type="presParOf" srcId="{49668E6B-C307-46B0-84C0-43C11E2CA727}" destId="{2A36FE7E-381F-40D1-BB18-82AE7894E616}"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F70318-A574-45E5-BD8D-9C88AAC619D6}" type="doc">
      <dgm:prSet loTypeId="urn:microsoft.com/office/officeart/2005/8/layout/cycle6" loCatId="relationship" qsTypeId="urn:microsoft.com/office/officeart/2005/8/quickstyle/simple1" qsCatId="simple" csTypeId="urn:microsoft.com/office/officeart/2005/8/colors/colorful1" csCatId="colorful" phldr="1"/>
      <dgm:spPr/>
      <dgm:t>
        <a:bodyPr/>
        <a:lstStyle/>
        <a:p>
          <a:endParaRPr lang="en-US"/>
        </a:p>
      </dgm:t>
    </dgm:pt>
    <dgm:pt modelId="{78626990-8EE2-4D36-8664-0A4726CF2832}">
      <dgm:prSet custT="1"/>
      <dgm:spPr/>
      <dgm:t>
        <a:bodyPr/>
        <a:lstStyle/>
        <a:p>
          <a:r>
            <a:rPr lang="en-US" sz="1600" dirty="0"/>
            <a:t>Labeling/ dehumanizing language</a:t>
          </a:r>
        </a:p>
      </dgm:t>
    </dgm:pt>
    <dgm:pt modelId="{84A06626-DE13-41C5-AEA7-5C1F70DAF423}" type="parTrans" cxnId="{0F8DC8EC-E75D-4F88-84F4-1F60CF37E5B3}">
      <dgm:prSet/>
      <dgm:spPr/>
      <dgm:t>
        <a:bodyPr/>
        <a:lstStyle/>
        <a:p>
          <a:endParaRPr lang="en-US" sz="2000"/>
        </a:p>
      </dgm:t>
    </dgm:pt>
    <dgm:pt modelId="{CCBA034D-FB2E-4C6D-9004-BDEA5B70CE00}" type="sibTrans" cxnId="{0F8DC8EC-E75D-4F88-84F4-1F60CF37E5B3}">
      <dgm:prSet/>
      <dgm:spPr/>
      <dgm:t>
        <a:bodyPr/>
        <a:lstStyle/>
        <a:p>
          <a:endParaRPr lang="en-US" sz="2000"/>
        </a:p>
      </dgm:t>
    </dgm:pt>
    <dgm:pt modelId="{D5279457-A4CB-47ED-AD1A-A96081ED3334}">
      <dgm:prSet custT="1"/>
      <dgm:spPr/>
      <dgm:t>
        <a:bodyPr/>
        <a:lstStyle/>
        <a:p>
          <a:r>
            <a:rPr lang="en-US" sz="1600" dirty="0"/>
            <a:t>Sarcasm</a:t>
          </a:r>
        </a:p>
      </dgm:t>
    </dgm:pt>
    <dgm:pt modelId="{E86778F4-9AFC-4F55-B6AD-2E19C267660E}" type="parTrans" cxnId="{804FB499-8EE0-438C-8F6F-5964B7EDA4A9}">
      <dgm:prSet/>
      <dgm:spPr/>
      <dgm:t>
        <a:bodyPr/>
        <a:lstStyle/>
        <a:p>
          <a:endParaRPr lang="en-US" sz="2000"/>
        </a:p>
      </dgm:t>
    </dgm:pt>
    <dgm:pt modelId="{55D90223-F413-4693-90C4-65076C0D1DE7}" type="sibTrans" cxnId="{804FB499-8EE0-438C-8F6F-5964B7EDA4A9}">
      <dgm:prSet/>
      <dgm:spPr/>
      <dgm:t>
        <a:bodyPr/>
        <a:lstStyle/>
        <a:p>
          <a:endParaRPr lang="en-US" sz="2000"/>
        </a:p>
      </dgm:t>
    </dgm:pt>
    <dgm:pt modelId="{7627BD16-92D9-4363-B268-3ECD654A91A3}">
      <dgm:prSet custT="1"/>
      <dgm:spPr/>
      <dgm:t>
        <a:bodyPr/>
        <a:lstStyle/>
        <a:p>
          <a:r>
            <a:rPr lang="en-US" sz="1600" dirty="0"/>
            <a:t>Sugar-coating</a:t>
          </a:r>
        </a:p>
      </dgm:t>
    </dgm:pt>
    <dgm:pt modelId="{3D87CB27-A426-4905-A65B-D9B6621F1912}" type="parTrans" cxnId="{DD8B8172-804B-4490-9AE0-7D81480B7548}">
      <dgm:prSet/>
      <dgm:spPr/>
      <dgm:t>
        <a:bodyPr/>
        <a:lstStyle/>
        <a:p>
          <a:endParaRPr lang="en-US" sz="2000"/>
        </a:p>
      </dgm:t>
    </dgm:pt>
    <dgm:pt modelId="{7A8D6E8B-1260-4503-A014-652DF63CD317}" type="sibTrans" cxnId="{DD8B8172-804B-4490-9AE0-7D81480B7548}">
      <dgm:prSet/>
      <dgm:spPr/>
      <dgm:t>
        <a:bodyPr/>
        <a:lstStyle/>
        <a:p>
          <a:endParaRPr lang="en-US" sz="2000"/>
        </a:p>
      </dgm:t>
    </dgm:pt>
    <dgm:pt modelId="{2F81E7F8-CF7D-4F7A-A01F-4174113BEE75}">
      <dgm:prSet custT="1"/>
      <dgm:spPr/>
      <dgm:t>
        <a:bodyPr/>
        <a:lstStyle/>
        <a:p>
          <a:r>
            <a:rPr lang="en-US" sz="1600" dirty="0"/>
            <a:t>Avoidance</a:t>
          </a:r>
        </a:p>
      </dgm:t>
    </dgm:pt>
    <dgm:pt modelId="{20C47E5A-2C60-4855-AFFC-3515DED4CA07}" type="parTrans" cxnId="{C0A485D1-F2D9-4E54-B56D-A2E3498F0DB3}">
      <dgm:prSet/>
      <dgm:spPr/>
      <dgm:t>
        <a:bodyPr/>
        <a:lstStyle/>
        <a:p>
          <a:endParaRPr lang="en-US" sz="2000"/>
        </a:p>
      </dgm:t>
    </dgm:pt>
    <dgm:pt modelId="{06331417-0B43-44A4-89AC-175E2257F243}" type="sibTrans" cxnId="{C0A485D1-F2D9-4E54-B56D-A2E3498F0DB3}">
      <dgm:prSet/>
      <dgm:spPr/>
      <dgm:t>
        <a:bodyPr/>
        <a:lstStyle/>
        <a:p>
          <a:endParaRPr lang="en-US" sz="2000"/>
        </a:p>
      </dgm:t>
    </dgm:pt>
    <dgm:pt modelId="{51702E7F-66F1-4B43-8966-90C8C6585CBA}">
      <dgm:prSet custT="1"/>
      <dgm:spPr/>
      <dgm:t>
        <a:bodyPr/>
        <a:lstStyle/>
        <a:p>
          <a:r>
            <a:rPr lang="en-US" sz="1600" dirty="0"/>
            <a:t>Loss of Empathy</a:t>
          </a:r>
        </a:p>
      </dgm:t>
    </dgm:pt>
    <dgm:pt modelId="{69954189-0800-4D75-94FB-FA47CAB939CD}" type="parTrans" cxnId="{D808D107-2519-42EE-8219-00E9649D5268}">
      <dgm:prSet/>
      <dgm:spPr/>
      <dgm:t>
        <a:bodyPr/>
        <a:lstStyle/>
        <a:p>
          <a:endParaRPr lang="en-US" sz="2000"/>
        </a:p>
      </dgm:t>
    </dgm:pt>
    <dgm:pt modelId="{102DB7B9-124B-4AD1-A40D-175845C7990B}" type="sibTrans" cxnId="{D808D107-2519-42EE-8219-00E9649D5268}">
      <dgm:prSet/>
      <dgm:spPr/>
      <dgm:t>
        <a:bodyPr/>
        <a:lstStyle/>
        <a:p>
          <a:endParaRPr lang="en-US" sz="2000"/>
        </a:p>
      </dgm:t>
    </dgm:pt>
    <dgm:pt modelId="{6CDA6AEB-5775-4B51-B455-CA6A2DCB8625}" type="pres">
      <dgm:prSet presAssocID="{94F70318-A574-45E5-BD8D-9C88AAC619D6}" presName="cycle" presStyleCnt="0">
        <dgm:presLayoutVars>
          <dgm:dir/>
          <dgm:resizeHandles val="exact"/>
        </dgm:presLayoutVars>
      </dgm:prSet>
      <dgm:spPr/>
    </dgm:pt>
    <dgm:pt modelId="{43710D92-3E30-4794-87B8-99ED28C59C0B}" type="pres">
      <dgm:prSet presAssocID="{78626990-8EE2-4D36-8664-0A4726CF2832}" presName="node" presStyleLbl="node1" presStyleIdx="0" presStyleCnt="5" custScaleX="109281">
        <dgm:presLayoutVars>
          <dgm:bulletEnabled val="1"/>
        </dgm:presLayoutVars>
      </dgm:prSet>
      <dgm:spPr/>
    </dgm:pt>
    <dgm:pt modelId="{C6C33286-7FB0-44BD-B077-180B8056B438}" type="pres">
      <dgm:prSet presAssocID="{78626990-8EE2-4D36-8664-0A4726CF2832}" presName="spNode" presStyleCnt="0"/>
      <dgm:spPr/>
    </dgm:pt>
    <dgm:pt modelId="{DD9FD571-94D0-413F-B35C-EC06DB673638}" type="pres">
      <dgm:prSet presAssocID="{CCBA034D-FB2E-4C6D-9004-BDEA5B70CE00}" presName="sibTrans" presStyleLbl="sibTrans1D1" presStyleIdx="0" presStyleCnt="5"/>
      <dgm:spPr/>
    </dgm:pt>
    <dgm:pt modelId="{C93D68B8-652A-4703-8CCC-F31DA4205790}" type="pres">
      <dgm:prSet presAssocID="{D5279457-A4CB-47ED-AD1A-A96081ED3334}" presName="node" presStyleLbl="node1" presStyleIdx="1" presStyleCnt="5">
        <dgm:presLayoutVars>
          <dgm:bulletEnabled val="1"/>
        </dgm:presLayoutVars>
      </dgm:prSet>
      <dgm:spPr/>
    </dgm:pt>
    <dgm:pt modelId="{BD7D238E-28B1-4B40-A08B-BAF9E71BF06A}" type="pres">
      <dgm:prSet presAssocID="{D5279457-A4CB-47ED-AD1A-A96081ED3334}" presName="spNode" presStyleCnt="0"/>
      <dgm:spPr/>
    </dgm:pt>
    <dgm:pt modelId="{CA4C962F-AFC7-4689-8915-E3D3C60211A9}" type="pres">
      <dgm:prSet presAssocID="{55D90223-F413-4693-90C4-65076C0D1DE7}" presName="sibTrans" presStyleLbl="sibTrans1D1" presStyleIdx="1" presStyleCnt="5"/>
      <dgm:spPr/>
    </dgm:pt>
    <dgm:pt modelId="{7C51B77B-3A9B-44EA-BDE0-B3E8D08EF658}" type="pres">
      <dgm:prSet presAssocID="{7627BD16-92D9-4363-B268-3ECD654A91A3}" presName="node" presStyleLbl="node1" presStyleIdx="2" presStyleCnt="5">
        <dgm:presLayoutVars>
          <dgm:bulletEnabled val="1"/>
        </dgm:presLayoutVars>
      </dgm:prSet>
      <dgm:spPr/>
    </dgm:pt>
    <dgm:pt modelId="{58972325-DC70-437C-B7E5-585BE5D95B8E}" type="pres">
      <dgm:prSet presAssocID="{7627BD16-92D9-4363-B268-3ECD654A91A3}" presName="spNode" presStyleCnt="0"/>
      <dgm:spPr/>
    </dgm:pt>
    <dgm:pt modelId="{3EE8799A-12E5-412C-8BA8-FAE51C6AC43F}" type="pres">
      <dgm:prSet presAssocID="{7A8D6E8B-1260-4503-A014-652DF63CD317}" presName="sibTrans" presStyleLbl="sibTrans1D1" presStyleIdx="2" presStyleCnt="5"/>
      <dgm:spPr/>
    </dgm:pt>
    <dgm:pt modelId="{DB2F98BE-A465-4699-8FF0-DA9878AF1A64}" type="pres">
      <dgm:prSet presAssocID="{2F81E7F8-CF7D-4F7A-A01F-4174113BEE75}" presName="node" presStyleLbl="node1" presStyleIdx="3" presStyleCnt="5">
        <dgm:presLayoutVars>
          <dgm:bulletEnabled val="1"/>
        </dgm:presLayoutVars>
      </dgm:prSet>
      <dgm:spPr/>
    </dgm:pt>
    <dgm:pt modelId="{91F5F28C-B1E1-43B1-AD2C-13833462900B}" type="pres">
      <dgm:prSet presAssocID="{2F81E7F8-CF7D-4F7A-A01F-4174113BEE75}" presName="spNode" presStyleCnt="0"/>
      <dgm:spPr/>
    </dgm:pt>
    <dgm:pt modelId="{A9FE843D-22AC-4466-8DD3-A07C79E305C0}" type="pres">
      <dgm:prSet presAssocID="{06331417-0B43-44A4-89AC-175E2257F243}" presName="sibTrans" presStyleLbl="sibTrans1D1" presStyleIdx="3" presStyleCnt="5"/>
      <dgm:spPr/>
    </dgm:pt>
    <dgm:pt modelId="{D149A175-DAD6-411D-BD0A-F89FFB56576D}" type="pres">
      <dgm:prSet presAssocID="{51702E7F-66F1-4B43-8966-90C8C6585CBA}" presName="node" presStyleLbl="node1" presStyleIdx="4" presStyleCnt="5" custRadScaleRad="100118" custRadScaleInc="-9938">
        <dgm:presLayoutVars>
          <dgm:bulletEnabled val="1"/>
        </dgm:presLayoutVars>
      </dgm:prSet>
      <dgm:spPr/>
    </dgm:pt>
    <dgm:pt modelId="{9D8503FC-590D-4D41-BB81-041ED98967D0}" type="pres">
      <dgm:prSet presAssocID="{51702E7F-66F1-4B43-8966-90C8C6585CBA}" presName="spNode" presStyleCnt="0"/>
      <dgm:spPr/>
    </dgm:pt>
    <dgm:pt modelId="{A6C770A7-A099-4D9F-B09F-EFA53307FA4E}" type="pres">
      <dgm:prSet presAssocID="{102DB7B9-124B-4AD1-A40D-175845C7990B}" presName="sibTrans" presStyleLbl="sibTrans1D1" presStyleIdx="4" presStyleCnt="5"/>
      <dgm:spPr/>
    </dgm:pt>
  </dgm:ptLst>
  <dgm:cxnLst>
    <dgm:cxn modelId="{D808D107-2519-42EE-8219-00E9649D5268}" srcId="{94F70318-A574-45E5-BD8D-9C88AAC619D6}" destId="{51702E7F-66F1-4B43-8966-90C8C6585CBA}" srcOrd="4" destOrd="0" parTransId="{69954189-0800-4D75-94FB-FA47CAB939CD}" sibTransId="{102DB7B9-124B-4AD1-A40D-175845C7990B}"/>
    <dgm:cxn modelId="{D7CA460F-668F-4CA6-9B50-E6126E798870}" type="presOf" srcId="{D5279457-A4CB-47ED-AD1A-A96081ED3334}" destId="{C93D68B8-652A-4703-8CCC-F31DA4205790}" srcOrd="0" destOrd="0" presId="urn:microsoft.com/office/officeart/2005/8/layout/cycle6"/>
    <dgm:cxn modelId="{346FF616-3B49-48CE-B227-CA40491F8523}" type="presOf" srcId="{78626990-8EE2-4D36-8664-0A4726CF2832}" destId="{43710D92-3E30-4794-87B8-99ED28C59C0B}" srcOrd="0" destOrd="0" presId="urn:microsoft.com/office/officeart/2005/8/layout/cycle6"/>
    <dgm:cxn modelId="{4C847E21-2A0E-46AF-A25D-3E855F73D46A}" type="presOf" srcId="{51702E7F-66F1-4B43-8966-90C8C6585CBA}" destId="{D149A175-DAD6-411D-BD0A-F89FFB56576D}" srcOrd="0" destOrd="0" presId="urn:microsoft.com/office/officeart/2005/8/layout/cycle6"/>
    <dgm:cxn modelId="{9F7F0D6F-2DE8-41C0-8B21-FF9E3B5C8992}" type="presOf" srcId="{7A8D6E8B-1260-4503-A014-652DF63CD317}" destId="{3EE8799A-12E5-412C-8BA8-FAE51C6AC43F}" srcOrd="0" destOrd="0" presId="urn:microsoft.com/office/officeart/2005/8/layout/cycle6"/>
    <dgm:cxn modelId="{DD8B8172-804B-4490-9AE0-7D81480B7548}" srcId="{94F70318-A574-45E5-BD8D-9C88AAC619D6}" destId="{7627BD16-92D9-4363-B268-3ECD654A91A3}" srcOrd="2" destOrd="0" parTransId="{3D87CB27-A426-4905-A65B-D9B6621F1912}" sibTransId="{7A8D6E8B-1260-4503-A014-652DF63CD317}"/>
    <dgm:cxn modelId="{A6B78A53-4C93-49B8-88A5-A4478F3A5BC0}" type="presOf" srcId="{94F70318-A574-45E5-BD8D-9C88AAC619D6}" destId="{6CDA6AEB-5775-4B51-B455-CA6A2DCB8625}" srcOrd="0" destOrd="0" presId="urn:microsoft.com/office/officeart/2005/8/layout/cycle6"/>
    <dgm:cxn modelId="{48B30675-C7E1-4D53-BF90-6B1E16F59541}" type="presOf" srcId="{CCBA034D-FB2E-4C6D-9004-BDEA5B70CE00}" destId="{DD9FD571-94D0-413F-B35C-EC06DB673638}" srcOrd="0" destOrd="0" presId="urn:microsoft.com/office/officeart/2005/8/layout/cycle6"/>
    <dgm:cxn modelId="{975FDD76-CA36-40C9-9E98-044E2B5DB8E0}" type="presOf" srcId="{2F81E7F8-CF7D-4F7A-A01F-4174113BEE75}" destId="{DB2F98BE-A465-4699-8FF0-DA9878AF1A64}" srcOrd="0" destOrd="0" presId="urn:microsoft.com/office/officeart/2005/8/layout/cycle6"/>
    <dgm:cxn modelId="{B0A4F191-B2E9-4A3D-AD52-83ED47C39A9D}" type="presOf" srcId="{7627BD16-92D9-4363-B268-3ECD654A91A3}" destId="{7C51B77B-3A9B-44EA-BDE0-B3E8D08EF658}" srcOrd="0" destOrd="0" presId="urn:microsoft.com/office/officeart/2005/8/layout/cycle6"/>
    <dgm:cxn modelId="{804FB499-8EE0-438C-8F6F-5964B7EDA4A9}" srcId="{94F70318-A574-45E5-BD8D-9C88AAC619D6}" destId="{D5279457-A4CB-47ED-AD1A-A96081ED3334}" srcOrd="1" destOrd="0" parTransId="{E86778F4-9AFC-4F55-B6AD-2E19C267660E}" sibTransId="{55D90223-F413-4693-90C4-65076C0D1DE7}"/>
    <dgm:cxn modelId="{EF1E76B1-BFE8-4547-AC32-9DB6A93BE581}" type="presOf" srcId="{102DB7B9-124B-4AD1-A40D-175845C7990B}" destId="{A6C770A7-A099-4D9F-B09F-EFA53307FA4E}" srcOrd="0" destOrd="0" presId="urn:microsoft.com/office/officeart/2005/8/layout/cycle6"/>
    <dgm:cxn modelId="{17263DCB-9CD6-4D4D-9A92-9C61C2C89AEA}" type="presOf" srcId="{55D90223-F413-4693-90C4-65076C0D1DE7}" destId="{CA4C962F-AFC7-4689-8915-E3D3C60211A9}" srcOrd="0" destOrd="0" presId="urn:microsoft.com/office/officeart/2005/8/layout/cycle6"/>
    <dgm:cxn modelId="{C0A485D1-F2D9-4E54-B56D-A2E3498F0DB3}" srcId="{94F70318-A574-45E5-BD8D-9C88AAC619D6}" destId="{2F81E7F8-CF7D-4F7A-A01F-4174113BEE75}" srcOrd="3" destOrd="0" parTransId="{20C47E5A-2C60-4855-AFFC-3515DED4CA07}" sibTransId="{06331417-0B43-44A4-89AC-175E2257F243}"/>
    <dgm:cxn modelId="{41997FEB-1299-4FAF-BCF3-E49350C30817}" type="presOf" srcId="{06331417-0B43-44A4-89AC-175E2257F243}" destId="{A9FE843D-22AC-4466-8DD3-A07C79E305C0}" srcOrd="0" destOrd="0" presId="urn:microsoft.com/office/officeart/2005/8/layout/cycle6"/>
    <dgm:cxn modelId="{0F8DC8EC-E75D-4F88-84F4-1F60CF37E5B3}" srcId="{94F70318-A574-45E5-BD8D-9C88AAC619D6}" destId="{78626990-8EE2-4D36-8664-0A4726CF2832}" srcOrd="0" destOrd="0" parTransId="{84A06626-DE13-41C5-AEA7-5C1F70DAF423}" sibTransId="{CCBA034D-FB2E-4C6D-9004-BDEA5B70CE00}"/>
    <dgm:cxn modelId="{0AA3FFB1-5BDE-4A22-82BF-9E858651C7BB}" type="presParOf" srcId="{6CDA6AEB-5775-4B51-B455-CA6A2DCB8625}" destId="{43710D92-3E30-4794-87B8-99ED28C59C0B}" srcOrd="0" destOrd="0" presId="urn:microsoft.com/office/officeart/2005/8/layout/cycle6"/>
    <dgm:cxn modelId="{391EEF0E-3C11-43DB-A543-519E7A392CE1}" type="presParOf" srcId="{6CDA6AEB-5775-4B51-B455-CA6A2DCB8625}" destId="{C6C33286-7FB0-44BD-B077-180B8056B438}" srcOrd="1" destOrd="0" presId="urn:microsoft.com/office/officeart/2005/8/layout/cycle6"/>
    <dgm:cxn modelId="{D0CC0FFC-31BB-407A-B817-4104216CE7BC}" type="presParOf" srcId="{6CDA6AEB-5775-4B51-B455-CA6A2DCB8625}" destId="{DD9FD571-94D0-413F-B35C-EC06DB673638}" srcOrd="2" destOrd="0" presId="urn:microsoft.com/office/officeart/2005/8/layout/cycle6"/>
    <dgm:cxn modelId="{6E3E14DF-B8CF-4C62-B10B-7112E4825930}" type="presParOf" srcId="{6CDA6AEB-5775-4B51-B455-CA6A2DCB8625}" destId="{C93D68B8-652A-4703-8CCC-F31DA4205790}" srcOrd="3" destOrd="0" presId="urn:microsoft.com/office/officeart/2005/8/layout/cycle6"/>
    <dgm:cxn modelId="{3D98C066-A412-4163-94FD-7B8DD64CF077}" type="presParOf" srcId="{6CDA6AEB-5775-4B51-B455-CA6A2DCB8625}" destId="{BD7D238E-28B1-4B40-A08B-BAF9E71BF06A}" srcOrd="4" destOrd="0" presId="urn:microsoft.com/office/officeart/2005/8/layout/cycle6"/>
    <dgm:cxn modelId="{93239F65-2D51-4D1C-AA32-9D865A41C1F5}" type="presParOf" srcId="{6CDA6AEB-5775-4B51-B455-CA6A2DCB8625}" destId="{CA4C962F-AFC7-4689-8915-E3D3C60211A9}" srcOrd="5" destOrd="0" presId="urn:microsoft.com/office/officeart/2005/8/layout/cycle6"/>
    <dgm:cxn modelId="{CC1A08C9-162B-4A9E-B310-3AF69AF76BBE}" type="presParOf" srcId="{6CDA6AEB-5775-4B51-B455-CA6A2DCB8625}" destId="{7C51B77B-3A9B-44EA-BDE0-B3E8D08EF658}" srcOrd="6" destOrd="0" presId="urn:microsoft.com/office/officeart/2005/8/layout/cycle6"/>
    <dgm:cxn modelId="{0404C69F-DC27-4403-A1B7-49CFA7BFDA60}" type="presParOf" srcId="{6CDA6AEB-5775-4B51-B455-CA6A2DCB8625}" destId="{58972325-DC70-437C-B7E5-585BE5D95B8E}" srcOrd="7" destOrd="0" presId="urn:microsoft.com/office/officeart/2005/8/layout/cycle6"/>
    <dgm:cxn modelId="{5332B477-7986-4872-BA4C-3B7A4B512CCC}" type="presParOf" srcId="{6CDA6AEB-5775-4B51-B455-CA6A2DCB8625}" destId="{3EE8799A-12E5-412C-8BA8-FAE51C6AC43F}" srcOrd="8" destOrd="0" presId="urn:microsoft.com/office/officeart/2005/8/layout/cycle6"/>
    <dgm:cxn modelId="{A94D0320-9CE1-4755-A60B-D52A760FB5A2}" type="presParOf" srcId="{6CDA6AEB-5775-4B51-B455-CA6A2DCB8625}" destId="{DB2F98BE-A465-4699-8FF0-DA9878AF1A64}" srcOrd="9" destOrd="0" presId="urn:microsoft.com/office/officeart/2005/8/layout/cycle6"/>
    <dgm:cxn modelId="{B3CE4759-9345-4CBF-B157-109B29D0743D}" type="presParOf" srcId="{6CDA6AEB-5775-4B51-B455-CA6A2DCB8625}" destId="{91F5F28C-B1E1-43B1-AD2C-13833462900B}" srcOrd="10" destOrd="0" presId="urn:microsoft.com/office/officeart/2005/8/layout/cycle6"/>
    <dgm:cxn modelId="{86354801-613A-4F8B-835A-5271F4F8F9C2}" type="presParOf" srcId="{6CDA6AEB-5775-4B51-B455-CA6A2DCB8625}" destId="{A9FE843D-22AC-4466-8DD3-A07C79E305C0}" srcOrd="11" destOrd="0" presId="urn:microsoft.com/office/officeart/2005/8/layout/cycle6"/>
    <dgm:cxn modelId="{EF1D41DC-97A5-426F-9ABF-B8C864C532E8}" type="presParOf" srcId="{6CDA6AEB-5775-4B51-B455-CA6A2DCB8625}" destId="{D149A175-DAD6-411D-BD0A-F89FFB56576D}" srcOrd="12" destOrd="0" presId="urn:microsoft.com/office/officeart/2005/8/layout/cycle6"/>
    <dgm:cxn modelId="{A4223E59-4A76-4E9E-8CE4-34AC61F5E985}" type="presParOf" srcId="{6CDA6AEB-5775-4B51-B455-CA6A2DCB8625}" destId="{9D8503FC-590D-4D41-BB81-041ED98967D0}" srcOrd="13" destOrd="0" presId="urn:microsoft.com/office/officeart/2005/8/layout/cycle6"/>
    <dgm:cxn modelId="{E85CF597-E4E3-4B81-B483-9AE47FD1F18D}" type="presParOf" srcId="{6CDA6AEB-5775-4B51-B455-CA6A2DCB8625}" destId="{A6C770A7-A099-4D9F-B09F-EFA53307FA4E}"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64975F-D81E-4D0F-BE69-FA6C7F4354D1}" type="doc">
      <dgm:prSet loTypeId="urn:microsoft.com/office/officeart/2005/8/layout/matrix3" loCatId="matrix" qsTypeId="urn:microsoft.com/office/officeart/2005/8/quickstyle/3d3" qsCatId="3D" csTypeId="urn:microsoft.com/office/officeart/2005/8/colors/colorful1" csCatId="colorful" phldr="1"/>
      <dgm:spPr/>
      <dgm:t>
        <a:bodyPr/>
        <a:lstStyle/>
        <a:p>
          <a:endParaRPr lang="en-US"/>
        </a:p>
      </dgm:t>
    </dgm:pt>
    <dgm:pt modelId="{99C2150C-50CF-420E-AD60-CE0A31AA9516}">
      <dgm:prSet/>
      <dgm:spPr/>
      <dgm:t>
        <a:bodyPr/>
        <a:lstStyle/>
        <a:p>
          <a:r>
            <a:rPr lang="en-US" b="0"/>
            <a:t>Parallel the principles of recovery-oriented systems and trauma-informed care in supervision.</a:t>
          </a:r>
          <a:endParaRPr lang="en-US"/>
        </a:p>
      </dgm:t>
    </dgm:pt>
    <dgm:pt modelId="{22A5B63A-302D-47E2-BF15-243CD6C7D09B}" type="parTrans" cxnId="{844F721B-A16A-4968-81F4-6AA1A5EECD7F}">
      <dgm:prSet/>
      <dgm:spPr/>
      <dgm:t>
        <a:bodyPr/>
        <a:lstStyle/>
        <a:p>
          <a:endParaRPr lang="en-US"/>
        </a:p>
      </dgm:t>
    </dgm:pt>
    <dgm:pt modelId="{CECB6643-25E3-4A04-A69B-A88A636081EA}" type="sibTrans" cxnId="{844F721B-A16A-4968-81F4-6AA1A5EECD7F}">
      <dgm:prSet/>
      <dgm:spPr/>
      <dgm:t>
        <a:bodyPr/>
        <a:lstStyle/>
        <a:p>
          <a:endParaRPr lang="en-US"/>
        </a:p>
      </dgm:t>
    </dgm:pt>
    <dgm:pt modelId="{D6933EDB-845B-4A3D-B71D-1237A2A7D10D}">
      <dgm:prSet/>
      <dgm:spPr/>
      <dgm:t>
        <a:bodyPr/>
        <a:lstStyle/>
        <a:p>
          <a:r>
            <a:rPr lang="en-US" b="0" dirty="0"/>
            <a:t>Shift the focus away from a deficit-based view of clients and staff</a:t>
          </a:r>
          <a:endParaRPr lang="en-US" dirty="0"/>
        </a:p>
      </dgm:t>
    </dgm:pt>
    <dgm:pt modelId="{D40FA1A9-F445-487F-AC18-DA98809643FF}" type="parTrans" cxnId="{FE6054AB-7039-4950-A711-771E493BEC4E}">
      <dgm:prSet/>
      <dgm:spPr/>
      <dgm:t>
        <a:bodyPr/>
        <a:lstStyle/>
        <a:p>
          <a:endParaRPr lang="en-US"/>
        </a:p>
      </dgm:t>
    </dgm:pt>
    <dgm:pt modelId="{B36BE5FB-22F3-4EA5-95A1-7F5CD3751EA1}" type="sibTrans" cxnId="{FE6054AB-7039-4950-A711-771E493BEC4E}">
      <dgm:prSet/>
      <dgm:spPr/>
      <dgm:t>
        <a:bodyPr/>
        <a:lstStyle/>
        <a:p>
          <a:endParaRPr lang="en-US"/>
        </a:p>
      </dgm:t>
    </dgm:pt>
    <dgm:pt modelId="{0539E6FC-3B01-4DB6-AE7E-78B83BA3CAE9}">
      <dgm:prSet/>
      <dgm:spPr/>
      <dgm:t>
        <a:bodyPr/>
        <a:lstStyle/>
        <a:p>
          <a:r>
            <a:rPr lang="en-US" b="0" dirty="0"/>
            <a:t>Encourage the individual to identify personal strengths and skills  </a:t>
          </a:r>
          <a:endParaRPr lang="en-US" dirty="0"/>
        </a:p>
      </dgm:t>
    </dgm:pt>
    <dgm:pt modelId="{BCA75787-714C-4082-8946-604C55EE8DA9}" type="parTrans" cxnId="{17DA5C05-9797-4AD5-9607-E6336E8DE873}">
      <dgm:prSet/>
      <dgm:spPr/>
      <dgm:t>
        <a:bodyPr/>
        <a:lstStyle/>
        <a:p>
          <a:endParaRPr lang="en-US"/>
        </a:p>
      </dgm:t>
    </dgm:pt>
    <dgm:pt modelId="{7CB639CB-E0B6-4369-9780-14D84F4F3640}" type="sibTrans" cxnId="{17DA5C05-9797-4AD5-9607-E6336E8DE873}">
      <dgm:prSet/>
      <dgm:spPr/>
      <dgm:t>
        <a:bodyPr/>
        <a:lstStyle/>
        <a:p>
          <a:endParaRPr lang="en-US"/>
        </a:p>
      </dgm:t>
    </dgm:pt>
    <dgm:pt modelId="{30A38826-B8C3-48D7-9505-1E3641AADF9C}">
      <dgm:prSet/>
      <dgm:spPr/>
      <dgm:t>
        <a:bodyPr/>
        <a:lstStyle/>
        <a:p>
          <a:r>
            <a:rPr lang="en-US" b="0" dirty="0"/>
            <a:t>When confronted with challenges in practice, solicit individual’s ideas about how he/she may have done things differently.</a:t>
          </a:r>
          <a:endParaRPr lang="en-US" dirty="0"/>
        </a:p>
      </dgm:t>
    </dgm:pt>
    <dgm:pt modelId="{F4CEE275-25F0-47EB-9001-4E2198A421B4}" type="parTrans" cxnId="{52C153BF-0229-423B-BF1D-E7BDC1A9B93E}">
      <dgm:prSet/>
      <dgm:spPr/>
      <dgm:t>
        <a:bodyPr/>
        <a:lstStyle/>
        <a:p>
          <a:endParaRPr lang="en-US"/>
        </a:p>
      </dgm:t>
    </dgm:pt>
    <dgm:pt modelId="{44FEC18B-FED0-430D-8A81-91289F4822BD}" type="sibTrans" cxnId="{52C153BF-0229-423B-BF1D-E7BDC1A9B93E}">
      <dgm:prSet/>
      <dgm:spPr/>
      <dgm:t>
        <a:bodyPr/>
        <a:lstStyle/>
        <a:p>
          <a:endParaRPr lang="en-US"/>
        </a:p>
      </dgm:t>
    </dgm:pt>
    <dgm:pt modelId="{FB4D7A70-CBA7-4DAC-980E-C6C2423F7F2C}" type="pres">
      <dgm:prSet presAssocID="{0C64975F-D81E-4D0F-BE69-FA6C7F4354D1}" presName="matrix" presStyleCnt="0">
        <dgm:presLayoutVars>
          <dgm:chMax val="1"/>
          <dgm:dir/>
          <dgm:resizeHandles val="exact"/>
        </dgm:presLayoutVars>
      </dgm:prSet>
      <dgm:spPr/>
    </dgm:pt>
    <dgm:pt modelId="{7F440323-4C2A-40BF-B004-63B392CC3C39}" type="pres">
      <dgm:prSet presAssocID="{0C64975F-D81E-4D0F-BE69-FA6C7F4354D1}" presName="diamond" presStyleLbl="bgShp" presStyleIdx="0" presStyleCnt="1"/>
      <dgm:spPr/>
    </dgm:pt>
    <dgm:pt modelId="{8A8D6C45-AEC5-484B-9F3D-9BF197301709}" type="pres">
      <dgm:prSet presAssocID="{0C64975F-D81E-4D0F-BE69-FA6C7F4354D1}" presName="quad1" presStyleLbl="node1" presStyleIdx="0" presStyleCnt="4">
        <dgm:presLayoutVars>
          <dgm:chMax val="0"/>
          <dgm:chPref val="0"/>
          <dgm:bulletEnabled val="1"/>
        </dgm:presLayoutVars>
      </dgm:prSet>
      <dgm:spPr/>
    </dgm:pt>
    <dgm:pt modelId="{D9BC6050-6724-4A58-BF10-7E3FBA0B4116}" type="pres">
      <dgm:prSet presAssocID="{0C64975F-D81E-4D0F-BE69-FA6C7F4354D1}" presName="quad2" presStyleLbl="node1" presStyleIdx="1" presStyleCnt="4">
        <dgm:presLayoutVars>
          <dgm:chMax val="0"/>
          <dgm:chPref val="0"/>
          <dgm:bulletEnabled val="1"/>
        </dgm:presLayoutVars>
      </dgm:prSet>
      <dgm:spPr/>
    </dgm:pt>
    <dgm:pt modelId="{B5BDFC31-5583-4AC0-BEB7-2C0B8FAC1888}" type="pres">
      <dgm:prSet presAssocID="{0C64975F-D81E-4D0F-BE69-FA6C7F4354D1}" presName="quad3" presStyleLbl="node1" presStyleIdx="2" presStyleCnt="4">
        <dgm:presLayoutVars>
          <dgm:chMax val="0"/>
          <dgm:chPref val="0"/>
          <dgm:bulletEnabled val="1"/>
        </dgm:presLayoutVars>
      </dgm:prSet>
      <dgm:spPr/>
    </dgm:pt>
    <dgm:pt modelId="{7C799AB6-9480-4101-A0BD-19335E23C885}" type="pres">
      <dgm:prSet presAssocID="{0C64975F-D81E-4D0F-BE69-FA6C7F4354D1}" presName="quad4" presStyleLbl="node1" presStyleIdx="3" presStyleCnt="4">
        <dgm:presLayoutVars>
          <dgm:chMax val="0"/>
          <dgm:chPref val="0"/>
          <dgm:bulletEnabled val="1"/>
        </dgm:presLayoutVars>
      </dgm:prSet>
      <dgm:spPr/>
    </dgm:pt>
  </dgm:ptLst>
  <dgm:cxnLst>
    <dgm:cxn modelId="{17DA5C05-9797-4AD5-9607-E6336E8DE873}" srcId="{0C64975F-D81E-4D0F-BE69-FA6C7F4354D1}" destId="{0539E6FC-3B01-4DB6-AE7E-78B83BA3CAE9}" srcOrd="2" destOrd="0" parTransId="{BCA75787-714C-4082-8946-604C55EE8DA9}" sibTransId="{7CB639CB-E0B6-4369-9780-14D84F4F3640}"/>
    <dgm:cxn modelId="{C72D9C05-DBA5-4AE4-BE2B-8AA91A2CF14B}" type="presOf" srcId="{30A38826-B8C3-48D7-9505-1E3641AADF9C}" destId="{7C799AB6-9480-4101-A0BD-19335E23C885}" srcOrd="0" destOrd="0" presId="urn:microsoft.com/office/officeart/2005/8/layout/matrix3"/>
    <dgm:cxn modelId="{844F721B-A16A-4968-81F4-6AA1A5EECD7F}" srcId="{0C64975F-D81E-4D0F-BE69-FA6C7F4354D1}" destId="{99C2150C-50CF-420E-AD60-CE0A31AA9516}" srcOrd="0" destOrd="0" parTransId="{22A5B63A-302D-47E2-BF15-243CD6C7D09B}" sibTransId="{CECB6643-25E3-4A04-A69B-A88A636081EA}"/>
    <dgm:cxn modelId="{23258732-38D0-4C57-9FA2-E316DCA0282C}" type="presOf" srcId="{0C64975F-D81E-4D0F-BE69-FA6C7F4354D1}" destId="{FB4D7A70-CBA7-4DAC-980E-C6C2423F7F2C}" srcOrd="0" destOrd="0" presId="urn:microsoft.com/office/officeart/2005/8/layout/matrix3"/>
    <dgm:cxn modelId="{4B034C5D-AE10-47C7-B9E7-9D4EE4CD7BE9}" type="presOf" srcId="{D6933EDB-845B-4A3D-B71D-1237A2A7D10D}" destId="{D9BC6050-6724-4A58-BF10-7E3FBA0B4116}" srcOrd="0" destOrd="0" presId="urn:microsoft.com/office/officeart/2005/8/layout/matrix3"/>
    <dgm:cxn modelId="{1E513082-D73A-46B4-ABBE-2CE718052183}" type="presOf" srcId="{99C2150C-50CF-420E-AD60-CE0A31AA9516}" destId="{8A8D6C45-AEC5-484B-9F3D-9BF197301709}" srcOrd="0" destOrd="0" presId="urn:microsoft.com/office/officeart/2005/8/layout/matrix3"/>
    <dgm:cxn modelId="{FE6054AB-7039-4950-A711-771E493BEC4E}" srcId="{0C64975F-D81E-4D0F-BE69-FA6C7F4354D1}" destId="{D6933EDB-845B-4A3D-B71D-1237A2A7D10D}" srcOrd="1" destOrd="0" parTransId="{D40FA1A9-F445-487F-AC18-DA98809643FF}" sibTransId="{B36BE5FB-22F3-4EA5-95A1-7F5CD3751EA1}"/>
    <dgm:cxn modelId="{228DC7B5-92ED-4835-BC74-3CF4DF513A0F}" type="presOf" srcId="{0539E6FC-3B01-4DB6-AE7E-78B83BA3CAE9}" destId="{B5BDFC31-5583-4AC0-BEB7-2C0B8FAC1888}" srcOrd="0" destOrd="0" presId="urn:microsoft.com/office/officeart/2005/8/layout/matrix3"/>
    <dgm:cxn modelId="{52C153BF-0229-423B-BF1D-E7BDC1A9B93E}" srcId="{0C64975F-D81E-4D0F-BE69-FA6C7F4354D1}" destId="{30A38826-B8C3-48D7-9505-1E3641AADF9C}" srcOrd="3" destOrd="0" parTransId="{F4CEE275-25F0-47EB-9001-4E2198A421B4}" sibTransId="{44FEC18B-FED0-430D-8A81-91289F4822BD}"/>
    <dgm:cxn modelId="{B2D284CF-8CC3-405A-A2DF-B7DD8C85AE0D}" type="presParOf" srcId="{FB4D7A70-CBA7-4DAC-980E-C6C2423F7F2C}" destId="{7F440323-4C2A-40BF-B004-63B392CC3C39}" srcOrd="0" destOrd="0" presId="urn:microsoft.com/office/officeart/2005/8/layout/matrix3"/>
    <dgm:cxn modelId="{12903A59-9DD8-4BD6-AB0B-19A6EED8CD5F}" type="presParOf" srcId="{FB4D7A70-CBA7-4DAC-980E-C6C2423F7F2C}" destId="{8A8D6C45-AEC5-484B-9F3D-9BF197301709}" srcOrd="1" destOrd="0" presId="urn:microsoft.com/office/officeart/2005/8/layout/matrix3"/>
    <dgm:cxn modelId="{139D5068-7B95-4F9C-A4A9-2A0BD3A01EFD}" type="presParOf" srcId="{FB4D7A70-CBA7-4DAC-980E-C6C2423F7F2C}" destId="{D9BC6050-6724-4A58-BF10-7E3FBA0B4116}" srcOrd="2" destOrd="0" presId="urn:microsoft.com/office/officeart/2005/8/layout/matrix3"/>
    <dgm:cxn modelId="{9DF5342B-AAA6-4296-A81D-37A1A556D843}" type="presParOf" srcId="{FB4D7A70-CBA7-4DAC-980E-C6C2423F7F2C}" destId="{B5BDFC31-5583-4AC0-BEB7-2C0B8FAC1888}" srcOrd="3" destOrd="0" presId="urn:microsoft.com/office/officeart/2005/8/layout/matrix3"/>
    <dgm:cxn modelId="{0180D3E4-0DBB-469E-8785-04C9C1AA20F4}" type="presParOf" srcId="{FB4D7A70-CBA7-4DAC-980E-C6C2423F7F2C}" destId="{7C799AB6-9480-4101-A0BD-19335E23C88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9A32A2-D846-439E-BD64-5B8C88F131C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DA59C19-A8BB-492C-9DBA-8E77FDBE7495}">
      <dgm:prSet custT="1"/>
      <dgm:spPr/>
      <dgm:t>
        <a:bodyPr/>
        <a:lstStyle/>
        <a:p>
          <a:r>
            <a:rPr lang="en-US" sz="2000" dirty="0"/>
            <a:t>All human beings share the same needs</a:t>
          </a:r>
        </a:p>
      </dgm:t>
    </dgm:pt>
    <dgm:pt modelId="{B7D7FDCD-7044-445F-A6F2-C57065FFC37A}" type="parTrans" cxnId="{AFC2E5B3-34F4-4C58-B130-0B8C72F3FA15}">
      <dgm:prSet/>
      <dgm:spPr/>
      <dgm:t>
        <a:bodyPr/>
        <a:lstStyle/>
        <a:p>
          <a:endParaRPr lang="en-US" sz="2000"/>
        </a:p>
      </dgm:t>
    </dgm:pt>
    <dgm:pt modelId="{229B28CB-FFB2-42D2-9B33-963DF76C444D}" type="sibTrans" cxnId="{AFC2E5B3-34F4-4C58-B130-0B8C72F3FA15}">
      <dgm:prSet/>
      <dgm:spPr/>
      <dgm:t>
        <a:bodyPr/>
        <a:lstStyle/>
        <a:p>
          <a:endParaRPr lang="en-US" sz="2000"/>
        </a:p>
      </dgm:t>
    </dgm:pt>
    <dgm:pt modelId="{470D8EBC-BAAB-4A34-AD68-A2C082F95D96}">
      <dgm:prSet custT="1"/>
      <dgm:spPr/>
      <dgm:t>
        <a:bodyPr/>
        <a:lstStyle/>
        <a:p>
          <a:r>
            <a:rPr lang="en-US" sz="1800" dirty="0"/>
            <a:t>Our world offers sufficient resources for meeting everyone's basic needs</a:t>
          </a:r>
        </a:p>
      </dgm:t>
    </dgm:pt>
    <dgm:pt modelId="{7154F4F4-1F9B-46DF-A918-644CEFA00D6F}" type="parTrans" cxnId="{DE9B31A0-9768-4C44-8F84-DC4FE1765C34}">
      <dgm:prSet/>
      <dgm:spPr/>
      <dgm:t>
        <a:bodyPr/>
        <a:lstStyle/>
        <a:p>
          <a:endParaRPr lang="en-US" sz="2000"/>
        </a:p>
      </dgm:t>
    </dgm:pt>
    <dgm:pt modelId="{72F61CE0-EFCC-445C-B922-A9E06BE04766}" type="sibTrans" cxnId="{DE9B31A0-9768-4C44-8F84-DC4FE1765C34}">
      <dgm:prSet/>
      <dgm:spPr/>
      <dgm:t>
        <a:bodyPr/>
        <a:lstStyle/>
        <a:p>
          <a:endParaRPr lang="en-US" sz="2000"/>
        </a:p>
      </dgm:t>
    </dgm:pt>
    <dgm:pt modelId="{21DB980D-3E42-4960-A452-2EFAF6339A24}">
      <dgm:prSet custT="1"/>
      <dgm:spPr/>
      <dgm:t>
        <a:bodyPr/>
        <a:lstStyle/>
        <a:p>
          <a:r>
            <a:rPr lang="en-US" sz="2000" dirty="0"/>
            <a:t>All actions are attempts to meet needs</a:t>
          </a:r>
        </a:p>
      </dgm:t>
    </dgm:pt>
    <dgm:pt modelId="{D57E9794-AE87-43C3-862D-D7263ECD2632}" type="parTrans" cxnId="{F5679B72-C13B-48CC-AAF9-CEDD89AA3FB6}">
      <dgm:prSet/>
      <dgm:spPr/>
      <dgm:t>
        <a:bodyPr/>
        <a:lstStyle/>
        <a:p>
          <a:endParaRPr lang="en-US" sz="2000"/>
        </a:p>
      </dgm:t>
    </dgm:pt>
    <dgm:pt modelId="{5F44EF4F-8714-49DC-88DB-801AAEB59186}" type="sibTrans" cxnId="{F5679B72-C13B-48CC-AAF9-CEDD89AA3FB6}">
      <dgm:prSet/>
      <dgm:spPr/>
      <dgm:t>
        <a:bodyPr/>
        <a:lstStyle/>
        <a:p>
          <a:endParaRPr lang="en-US" sz="2000"/>
        </a:p>
      </dgm:t>
    </dgm:pt>
    <dgm:pt modelId="{D1524EF1-BD81-4F66-AB93-9F6F8682AD01}">
      <dgm:prSet custT="1"/>
      <dgm:spPr/>
      <dgm:t>
        <a:bodyPr/>
        <a:lstStyle/>
        <a:p>
          <a:r>
            <a:rPr lang="en-US" sz="2000" dirty="0"/>
            <a:t>Feelings point to needs being met or unmet</a:t>
          </a:r>
        </a:p>
      </dgm:t>
    </dgm:pt>
    <dgm:pt modelId="{EB9466BF-3D35-4FA5-A9E9-20A960806CCC}" type="parTrans" cxnId="{6743E1C8-A118-43CD-926F-B1BBDD8AA701}">
      <dgm:prSet/>
      <dgm:spPr/>
      <dgm:t>
        <a:bodyPr/>
        <a:lstStyle/>
        <a:p>
          <a:endParaRPr lang="en-US" sz="2000"/>
        </a:p>
      </dgm:t>
    </dgm:pt>
    <dgm:pt modelId="{685BAE50-7C46-4CF0-A9DD-ACC9B34E7FD7}" type="sibTrans" cxnId="{6743E1C8-A118-43CD-926F-B1BBDD8AA701}">
      <dgm:prSet/>
      <dgm:spPr/>
      <dgm:t>
        <a:bodyPr/>
        <a:lstStyle/>
        <a:p>
          <a:endParaRPr lang="en-US" sz="2000"/>
        </a:p>
      </dgm:t>
    </dgm:pt>
    <dgm:pt modelId="{F712098A-E0A8-4AF0-A6D2-B85C877BC918}">
      <dgm:prSet custT="1"/>
      <dgm:spPr/>
      <dgm:t>
        <a:bodyPr/>
        <a:lstStyle/>
        <a:p>
          <a:r>
            <a:rPr lang="en-US" sz="2000" dirty="0"/>
            <a:t>All human beings have the capacity for compassion</a:t>
          </a:r>
        </a:p>
      </dgm:t>
    </dgm:pt>
    <dgm:pt modelId="{A87CB133-1166-4CDA-B71D-0CA621ED9EFA}" type="parTrans" cxnId="{E897FC2B-6ED1-4B9A-BC7B-1532C25F175D}">
      <dgm:prSet/>
      <dgm:spPr/>
      <dgm:t>
        <a:bodyPr/>
        <a:lstStyle/>
        <a:p>
          <a:endParaRPr lang="en-US" sz="2000"/>
        </a:p>
      </dgm:t>
    </dgm:pt>
    <dgm:pt modelId="{D8822145-A5D0-42E8-8B5A-B1F9CCF7B208}" type="sibTrans" cxnId="{E897FC2B-6ED1-4B9A-BC7B-1532C25F175D}">
      <dgm:prSet/>
      <dgm:spPr/>
      <dgm:t>
        <a:bodyPr/>
        <a:lstStyle/>
        <a:p>
          <a:endParaRPr lang="en-US" sz="2000"/>
        </a:p>
      </dgm:t>
    </dgm:pt>
    <dgm:pt modelId="{8BFE148B-BDF0-45E8-812D-8A15103EEDCF}">
      <dgm:prSet custT="1"/>
      <dgm:spPr/>
      <dgm:t>
        <a:bodyPr/>
        <a:lstStyle/>
        <a:p>
          <a:r>
            <a:rPr lang="en-US" sz="2000" dirty="0"/>
            <a:t>Human beings enjoy giving</a:t>
          </a:r>
        </a:p>
      </dgm:t>
    </dgm:pt>
    <dgm:pt modelId="{53AEB416-18E6-41CE-AC21-88C5BE16122D}" type="parTrans" cxnId="{372F02D1-6201-491E-8801-8003084503EF}">
      <dgm:prSet/>
      <dgm:spPr/>
      <dgm:t>
        <a:bodyPr/>
        <a:lstStyle/>
        <a:p>
          <a:endParaRPr lang="en-US" sz="2000"/>
        </a:p>
      </dgm:t>
    </dgm:pt>
    <dgm:pt modelId="{E353972D-68F2-4EA6-AE5A-75D80FA9DE1B}" type="sibTrans" cxnId="{372F02D1-6201-491E-8801-8003084503EF}">
      <dgm:prSet/>
      <dgm:spPr/>
      <dgm:t>
        <a:bodyPr/>
        <a:lstStyle/>
        <a:p>
          <a:endParaRPr lang="en-US" sz="2000"/>
        </a:p>
      </dgm:t>
    </dgm:pt>
    <dgm:pt modelId="{B8F0396D-9E7E-4D96-9721-52A0B77D41CE}">
      <dgm:prSet custT="1"/>
      <dgm:spPr/>
      <dgm:t>
        <a:bodyPr/>
        <a:lstStyle/>
        <a:p>
          <a:r>
            <a:rPr lang="en-US" sz="1800" dirty="0"/>
            <a:t>Human beings meet needs through interdependent relationships</a:t>
          </a:r>
        </a:p>
      </dgm:t>
    </dgm:pt>
    <dgm:pt modelId="{6D24B4D4-CF4D-4F40-88A7-E1922C6669CC}" type="parTrans" cxnId="{B12A3E39-9037-4AB9-A249-A914E0C29E26}">
      <dgm:prSet/>
      <dgm:spPr/>
      <dgm:t>
        <a:bodyPr/>
        <a:lstStyle/>
        <a:p>
          <a:endParaRPr lang="en-US" sz="2000"/>
        </a:p>
      </dgm:t>
    </dgm:pt>
    <dgm:pt modelId="{8BF1A7C7-C0C8-4312-A018-F87107A1B919}" type="sibTrans" cxnId="{B12A3E39-9037-4AB9-A249-A914E0C29E26}">
      <dgm:prSet/>
      <dgm:spPr/>
      <dgm:t>
        <a:bodyPr/>
        <a:lstStyle/>
        <a:p>
          <a:endParaRPr lang="en-US" sz="2000"/>
        </a:p>
      </dgm:t>
    </dgm:pt>
    <dgm:pt modelId="{8D3FBF87-5438-468C-9E82-58CE368D5B30}">
      <dgm:prSet custT="1"/>
      <dgm:spPr/>
      <dgm:t>
        <a:bodyPr/>
        <a:lstStyle/>
        <a:p>
          <a:r>
            <a:rPr lang="en-US" sz="2000" dirty="0"/>
            <a:t>Human beings change</a:t>
          </a:r>
        </a:p>
      </dgm:t>
    </dgm:pt>
    <dgm:pt modelId="{448F4A72-7026-4067-BA89-707242906CAF}" type="parTrans" cxnId="{48D3924F-6CE2-4FC8-B44C-2BBB2F5EE051}">
      <dgm:prSet/>
      <dgm:spPr/>
      <dgm:t>
        <a:bodyPr/>
        <a:lstStyle/>
        <a:p>
          <a:endParaRPr lang="en-US" sz="2000"/>
        </a:p>
      </dgm:t>
    </dgm:pt>
    <dgm:pt modelId="{192B1EDD-366D-42E0-B30F-E34268085149}" type="sibTrans" cxnId="{48D3924F-6CE2-4FC8-B44C-2BBB2F5EE051}">
      <dgm:prSet/>
      <dgm:spPr/>
      <dgm:t>
        <a:bodyPr/>
        <a:lstStyle/>
        <a:p>
          <a:endParaRPr lang="en-US" sz="2000"/>
        </a:p>
      </dgm:t>
    </dgm:pt>
    <dgm:pt modelId="{2A712070-0245-4C14-99AC-0EF3103D5720}">
      <dgm:prSet custT="1"/>
      <dgm:spPr/>
      <dgm:t>
        <a:bodyPr/>
        <a:lstStyle/>
        <a:p>
          <a:r>
            <a:rPr lang="en-US" sz="2000" dirty="0"/>
            <a:t>Choice is internal</a:t>
          </a:r>
        </a:p>
      </dgm:t>
    </dgm:pt>
    <dgm:pt modelId="{DC40548F-8BB9-4C73-8847-24A5C7C3AA31}" type="parTrans" cxnId="{6D38BE46-4420-47BB-9426-0EAAC2F88FCF}">
      <dgm:prSet/>
      <dgm:spPr/>
      <dgm:t>
        <a:bodyPr/>
        <a:lstStyle/>
        <a:p>
          <a:endParaRPr lang="en-US" sz="2000"/>
        </a:p>
      </dgm:t>
    </dgm:pt>
    <dgm:pt modelId="{74FA7ED5-8F87-45B4-A11B-A7D31FC0AE25}" type="sibTrans" cxnId="{6D38BE46-4420-47BB-9426-0EAAC2F88FCF}">
      <dgm:prSet/>
      <dgm:spPr/>
      <dgm:t>
        <a:bodyPr/>
        <a:lstStyle/>
        <a:p>
          <a:endParaRPr lang="en-US" sz="2000"/>
        </a:p>
      </dgm:t>
    </dgm:pt>
    <dgm:pt modelId="{71F69C1C-CE4E-4136-9D36-995F79BFFB8D}">
      <dgm:prSet custT="1"/>
      <dgm:spPr/>
      <dgm:t>
        <a:bodyPr/>
        <a:lstStyle/>
        <a:p>
          <a:r>
            <a:rPr lang="en-US" sz="2000" dirty="0"/>
            <a:t>The most direct path to peace is through self-connection</a:t>
          </a:r>
        </a:p>
      </dgm:t>
    </dgm:pt>
    <dgm:pt modelId="{F8968D44-6252-46A9-92F5-81FD642AB1A3}" type="parTrans" cxnId="{95B885DB-BECD-4678-99B8-07A4334A3E6D}">
      <dgm:prSet/>
      <dgm:spPr/>
      <dgm:t>
        <a:bodyPr/>
        <a:lstStyle/>
        <a:p>
          <a:endParaRPr lang="en-US" sz="2000"/>
        </a:p>
      </dgm:t>
    </dgm:pt>
    <dgm:pt modelId="{3531FDAC-BD6C-436D-AE10-DFA8BF37B12C}" type="sibTrans" cxnId="{95B885DB-BECD-4678-99B8-07A4334A3E6D}">
      <dgm:prSet/>
      <dgm:spPr/>
      <dgm:t>
        <a:bodyPr/>
        <a:lstStyle/>
        <a:p>
          <a:endParaRPr lang="en-US" sz="2000"/>
        </a:p>
      </dgm:t>
    </dgm:pt>
    <dgm:pt modelId="{76821182-6236-45CD-8060-B4728FE04934}" type="pres">
      <dgm:prSet presAssocID="{B39A32A2-D846-439E-BD64-5B8C88F131CA}" presName="diagram" presStyleCnt="0">
        <dgm:presLayoutVars>
          <dgm:dir/>
          <dgm:resizeHandles val="exact"/>
        </dgm:presLayoutVars>
      </dgm:prSet>
      <dgm:spPr/>
    </dgm:pt>
    <dgm:pt modelId="{0956664E-2680-476F-9881-D3B0C357D523}" type="pres">
      <dgm:prSet presAssocID="{6DA59C19-A8BB-492C-9DBA-8E77FDBE7495}" presName="node" presStyleLbl="node1" presStyleIdx="0" presStyleCnt="10">
        <dgm:presLayoutVars>
          <dgm:bulletEnabled val="1"/>
        </dgm:presLayoutVars>
      </dgm:prSet>
      <dgm:spPr/>
    </dgm:pt>
    <dgm:pt modelId="{D0C43435-AC81-4A20-A7BF-04984A860454}" type="pres">
      <dgm:prSet presAssocID="{229B28CB-FFB2-42D2-9B33-963DF76C444D}" presName="sibTrans" presStyleCnt="0"/>
      <dgm:spPr/>
    </dgm:pt>
    <dgm:pt modelId="{C5A449C2-F6C7-4C56-B405-B635C371FD34}" type="pres">
      <dgm:prSet presAssocID="{470D8EBC-BAAB-4A34-AD68-A2C082F95D96}" presName="node" presStyleLbl="node1" presStyleIdx="1" presStyleCnt="10" custScaleY="131188">
        <dgm:presLayoutVars>
          <dgm:bulletEnabled val="1"/>
        </dgm:presLayoutVars>
      </dgm:prSet>
      <dgm:spPr/>
    </dgm:pt>
    <dgm:pt modelId="{5EE3DDA6-72A1-4B37-A836-712C8BB86988}" type="pres">
      <dgm:prSet presAssocID="{72F61CE0-EFCC-445C-B922-A9E06BE04766}" presName="sibTrans" presStyleCnt="0"/>
      <dgm:spPr/>
    </dgm:pt>
    <dgm:pt modelId="{99F5FE10-A123-486E-9C6F-384A97552EC9}" type="pres">
      <dgm:prSet presAssocID="{21DB980D-3E42-4960-A452-2EFAF6339A24}" presName="node" presStyleLbl="node1" presStyleIdx="2" presStyleCnt="10">
        <dgm:presLayoutVars>
          <dgm:bulletEnabled val="1"/>
        </dgm:presLayoutVars>
      </dgm:prSet>
      <dgm:spPr/>
    </dgm:pt>
    <dgm:pt modelId="{4072F4DD-30E1-4335-9A31-81AF0E292F0A}" type="pres">
      <dgm:prSet presAssocID="{5F44EF4F-8714-49DC-88DB-801AAEB59186}" presName="sibTrans" presStyleCnt="0"/>
      <dgm:spPr/>
    </dgm:pt>
    <dgm:pt modelId="{0A321ECF-119A-4017-AD00-7F562C2C875F}" type="pres">
      <dgm:prSet presAssocID="{D1524EF1-BD81-4F66-AB93-9F6F8682AD01}" presName="node" presStyleLbl="node1" presStyleIdx="3" presStyleCnt="10">
        <dgm:presLayoutVars>
          <dgm:bulletEnabled val="1"/>
        </dgm:presLayoutVars>
      </dgm:prSet>
      <dgm:spPr/>
    </dgm:pt>
    <dgm:pt modelId="{9CE228E5-E777-4DC4-82F9-36BBCC6F83DA}" type="pres">
      <dgm:prSet presAssocID="{685BAE50-7C46-4CF0-A9DD-ACC9B34E7FD7}" presName="sibTrans" presStyleCnt="0"/>
      <dgm:spPr/>
    </dgm:pt>
    <dgm:pt modelId="{95BF3F2D-2AA5-461B-A557-1C57693A7B3B}" type="pres">
      <dgm:prSet presAssocID="{F712098A-E0A8-4AF0-A6D2-B85C877BC918}" presName="node" presStyleLbl="node1" presStyleIdx="4" presStyleCnt="10">
        <dgm:presLayoutVars>
          <dgm:bulletEnabled val="1"/>
        </dgm:presLayoutVars>
      </dgm:prSet>
      <dgm:spPr/>
    </dgm:pt>
    <dgm:pt modelId="{6FF5C876-04C0-4DAD-9182-708022D83A7D}" type="pres">
      <dgm:prSet presAssocID="{D8822145-A5D0-42E8-8B5A-B1F9CCF7B208}" presName="sibTrans" presStyleCnt="0"/>
      <dgm:spPr/>
    </dgm:pt>
    <dgm:pt modelId="{0E1268B1-A628-496D-A3AD-E60FD0916858}" type="pres">
      <dgm:prSet presAssocID="{8BFE148B-BDF0-45E8-812D-8A15103EEDCF}" presName="node" presStyleLbl="node1" presStyleIdx="5" presStyleCnt="10">
        <dgm:presLayoutVars>
          <dgm:bulletEnabled val="1"/>
        </dgm:presLayoutVars>
      </dgm:prSet>
      <dgm:spPr/>
    </dgm:pt>
    <dgm:pt modelId="{0B11A320-F621-469F-9B59-7781524F7F19}" type="pres">
      <dgm:prSet presAssocID="{E353972D-68F2-4EA6-AE5A-75D80FA9DE1B}" presName="sibTrans" presStyleCnt="0"/>
      <dgm:spPr/>
    </dgm:pt>
    <dgm:pt modelId="{C0BBBB92-9263-439D-B26D-1423E1807832}" type="pres">
      <dgm:prSet presAssocID="{B8F0396D-9E7E-4D96-9721-52A0B77D41CE}" presName="node" presStyleLbl="node1" presStyleIdx="6" presStyleCnt="10">
        <dgm:presLayoutVars>
          <dgm:bulletEnabled val="1"/>
        </dgm:presLayoutVars>
      </dgm:prSet>
      <dgm:spPr/>
    </dgm:pt>
    <dgm:pt modelId="{11E30605-43EF-42A3-A3FD-7B9FBCC8137C}" type="pres">
      <dgm:prSet presAssocID="{8BF1A7C7-C0C8-4312-A018-F87107A1B919}" presName="sibTrans" presStyleCnt="0"/>
      <dgm:spPr/>
    </dgm:pt>
    <dgm:pt modelId="{187B2AB1-A507-4A9D-902F-006F8C208B51}" type="pres">
      <dgm:prSet presAssocID="{8D3FBF87-5438-468C-9E82-58CE368D5B30}" presName="node" presStyleLbl="node1" presStyleIdx="7" presStyleCnt="10">
        <dgm:presLayoutVars>
          <dgm:bulletEnabled val="1"/>
        </dgm:presLayoutVars>
      </dgm:prSet>
      <dgm:spPr/>
    </dgm:pt>
    <dgm:pt modelId="{7049EE67-CB83-49CE-9E7F-87AE7E9B95CC}" type="pres">
      <dgm:prSet presAssocID="{192B1EDD-366D-42E0-B30F-E34268085149}" presName="sibTrans" presStyleCnt="0"/>
      <dgm:spPr/>
    </dgm:pt>
    <dgm:pt modelId="{D4EB2F23-5943-453E-9763-1A5890274494}" type="pres">
      <dgm:prSet presAssocID="{2A712070-0245-4C14-99AC-0EF3103D5720}" presName="node" presStyleLbl="node1" presStyleIdx="8" presStyleCnt="10">
        <dgm:presLayoutVars>
          <dgm:bulletEnabled val="1"/>
        </dgm:presLayoutVars>
      </dgm:prSet>
      <dgm:spPr/>
    </dgm:pt>
    <dgm:pt modelId="{881C848F-A04F-4C5F-B377-BBFC437CA4C4}" type="pres">
      <dgm:prSet presAssocID="{74FA7ED5-8F87-45B4-A11B-A7D31FC0AE25}" presName="sibTrans" presStyleCnt="0"/>
      <dgm:spPr/>
    </dgm:pt>
    <dgm:pt modelId="{B59DABFC-BC2A-466A-9975-5B6B19E7E9CA}" type="pres">
      <dgm:prSet presAssocID="{71F69C1C-CE4E-4136-9D36-995F79BFFB8D}" presName="node" presStyleLbl="node1" presStyleIdx="9" presStyleCnt="10">
        <dgm:presLayoutVars>
          <dgm:bulletEnabled val="1"/>
        </dgm:presLayoutVars>
      </dgm:prSet>
      <dgm:spPr/>
    </dgm:pt>
  </dgm:ptLst>
  <dgm:cxnLst>
    <dgm:cxn modelId="{53004006-AC10-491F-AFD0-1603C11EB059}" type="presOf" srcId="{F712098A-E0A8-4AF0-A6D2-B85C877BC918}" destId="{95BF3F2D-2AA5-461B-A557-1C57693A7B3B}" srcOrd="0" destOrd="0" presId="urn:microsoft.com/office/officeart/2005/8/layout/default"/>
    <dgm:cxn modelId="{A1CAF907-3175-449D-AEBF-2EB0CF0AE282}" type="presOf" srcId="{8BFE148B-BDF0-45E8-812D-8A15103EEDCF}" destId="{0E1268B1-A628-496D-A3AD-E60FD0916858}" srcOrd="0" destOrd="0" presId="urn:microsoft.com/office/officeart/2005/8/layout/default"/>
    <dgm:cxn modelId="{E897FC2B-6ED1-4B9A-BC7B-1532C25F175D}" srcId="{B39A32A2-D846-439E-BD64-5B8C88F131CA}" destId="{F712098A-E0A8-4AF0-A6D2-B85C877BC918}" srcOrd="4" destOrd="0" parTransId="{A87CB133-1166-4CDA-B71D-0CA621ED9EFA}" sibTransId="{D8822145-A5D0-42E8-8B5A-B1F9CCF7B208}"/>
    <dgm:cxn modelId="{B12A3E39-9037-4AB9-A249-A914E0C29E26}" srcId="{B39A32A2-D846-439E-BD64-5B8C88F131CA}" destId="{B8F0396D-9E7E-4D96-9721-52A0B77D41CE}" srcOrd="6" destOrd="0" parTransId="{6D24B4D4-CF4D-4F40-88A7-E1922C6669CC}" sibTransId="{8BF1A7C7-C0C8-4312-A018-F87107A1B919}"/>
    <dgm:cxn modelId="{55F24745-3BED-4A38-BB45-28B13A1812B8}" type="presOf" srcId="{D1524EF1-BD81-4F66-AB93-9F6F8682AD01}" destId="{0A321ECF-119A-4017-AD00-7F562C2C875F}" srcOrd="0" destOrd="0" presId="urn:microsoft.com/office/officeart/2005/8/layout/default"/>
    <dgm:cxn modelId="{D7C83346-DB00-48A7-9B40-26F3BC19FD9F}" type="presOf" srcId="{8D3FBF87-5438-468C-9E82-58CE368D5B30}" destId="{187B2AB1-A507-4A9D-902F-006F8C208B51}" srcOrd="0" destOrd="0" presId="urn:microsoft.com/office/officeart/2005/8/layout/default"/>
    <dgm:cxn modelId="{6D38BE46-4420-47BB-9426-0EAAC2F88FCF}" srcId="{B39A32A2-D846-439E-BD64-5B8C88F131CA}" destId="{2A712070-0245-4C14-99AC-0EF3103D5720}" srcOrd="8" destOrd="0" parTransId="{DC40548F-8BB9-4C73-8847-24A5C7C3AA31}" sibTransId="{74FA7ED5-8F87-45B4-A11B-A7D31FC0AE25}"/>
    <dgm:cxn modelId="{48D3924F-6CE2-4FC8-B44C-2BBB2F5EE051}" srcId="{B39A32A2-D846-439E-BD64-5B8C88F131CA}" destId="{8D3FBF87-5438-468C-9E82-58CE368D5B30}" srcOrd="7" destOrd="0" parTransId="{448F4A72-7026-4067-BA89-707242906CAF}" sibTransId="{192B1EDD-366D-42E0-B30F-E34268085149}"/>
    <dgm:cxn modelId="{F5679B72-C13B-48CC-AAF9-CEDD89AA3FB6}" srcId="{B39A32A2-D846-439E-BD64-5B8C88F131CA}" destId="{21DB980D-3E42-4960-A452-2EFAF6339A24}" srcOrd="2" destOrd="0" parTransId="{D57E9794-AE87-43C3-862D-D7263ECD2632}" sibTransId="{5F44EF4F-8714-49DC-88DB-801AAEB59186}"/>
    <dgm:cxn modelId="{37791B8B-D14F-40EC-8B77-5867AA3A1194}" type="presOf" srcId="{B8F0396D-9E7E-4D96-9721-52A0B77D41CE}" destId="{C0BBBB92-9263-439D-B26D-1423E1807832}" srcOrd="0" destOrd="0" presId="urn:microsoft.com/office/officeart/2005/8/layout/default"/>
    <dgm:cxn modelId="{DE9B31A0-9768-4C44-8F84-DC4FE1765C34}" srcId="{B39A32A2-D846-439E-BD64-5B8C88F131CA}" destId="{470D8EBC-BAAB-4A34-AD68-A2C082F95D96}" srcOrd="1" destOrd="0" parTransId="{7154F4F4-1F9B-46DF-A918-644CEFA00D6F}" sibTransId="{72F61CE0-EFCC-445C-B922-A9E06BE04766}"/>
    <dgm:cxn modelId="{AFC2E5B3-34F4-4C58-B130-0B8C72F3FA15}" srcId="{B39A32A2-D846-439E-BD64-5B8C88F131CA}" destId="{6DA59C19-A8BB-492C-9DBA-8E77FDBE7495}" srcOrd="0" destOrd="0" parTransId="{B7D7FDCD-7044-445F-A6F2-C57065FFC37A}" sibTransId="{229B28CB-FFB2-42D2-9B33-963DF76C444D}"/>
    <dgm:cxn modelId="{D2F645C3-29AE-4FAC-A2D4-93544FCFAD17}" type="presOf" srcId="{71F69C1C-CE4E-4136-9D36-995F79BFFB8D}" destId="{B59DABFC-BC2A-466A-9975-5B6B19E7E9CA}" srcOrd="0" destOrd="0" presId="urn:microsoft.com/office/officeart/2005/8/layout/default"/>
    <dgm:cxn modelId="{DBD6C7C3-F96A-4365-972F-7E12C559D232}" type="presOf" srcId="{6DA59C19-A8BB-492C-9DBA-8E77FDBE7495}" destId="{0956664E-2680-476F-9881-D3B0C357D523}" srcOrd="0" destOrd="0" presId="urn:microsoft.com/office/officeart/2005/8/layout/default"/>
    <dgm:cxn modelId="{A7F94DC5-72D3-4F9A-A072-7D3337389E3B}" type="presOf" srcId="{21DB980D-3E42-4960-A452-2EFAF6339A24}" destId="{99F5FE10-A123-486E-9C6F-384A97552EC9}" srcOrd="0" destOrd="0" presId="urn:microsoft.com/office/officeart/2005/8/layout/default"/>
    <dgm:cxn modelId="{6743E1C8-A118-43CD-926F-B1BBDD8AA701}" srcId="{B39A32A2-D846-439E-BD64-5B8C88F131CA}" destId="{D1524EF1-BD81-4F66-AB93-9F6F8682AD01}" srcOrd="3" destOrd="0" parTransId="{EB9466BF-3D35-4FA5-A9E9-20A960806CCC}" sibTransId="{685BAE50-7C46-4CF0-A9DD-ACC9B34E7FD7}"/>
    <dgm:cxn modelId="{372F02D1-6201-491E-8801-8003084503EF}" srcId="{B39A32A2-D846-439E-BD64-5B8C88F131CA}" destId="{8BFE148B-BDF0-45E8-812D-8A15103EEDCF}" srcOrd="5" destOrd="0" parTransId="{53AEB416-18E6-41CE-AC21-88C5BE16122D}" sibTransId="{E353972D-68F2-4EA6-AE5A-75D80FA9DE1B}"/>
    <dgm:cxn modelId="{13DE79DA-EC33-49D9-8642-636A47F2C03D}" type="presOf" srcId="{B39A32A2-D846-439E-BD64-5B8C88F131CA}" destId="{76821182-6236-45CD-8060-B4728FE04934}" srcOrd="0" destOrd="0" presId="urn:microsoft.com/office/officeart/2005/8/layout/default"/>
    <dgm:cxn modelId="{95B885DB-BECD-4678-99B8-07A4334A3E6D}" srcId="{B39A32A2-D846-439E-BD64-5B8C88F131CA}" destId="{71F69C1C-CE4E-4136-9D36-995F79BFFB8D}" srcOrd="9" destOrd="0" parTransId="{F8968D44-6252-46A9-92F5-81FD642AB1A3}" sibTransId="{3531FDAC-BD6C-436D-AE10-DFA8BF37B12C}"/>
    <dgm:cxn modelId="{D4939DE5-D223-4260-8E5E-1EE0C229FF33}" type="presOf" srcId="{470D8EBC-BAAB-4A34-AD68-A2C082F95D96}" destId="{C5A449C2-F6C7-4C56-B405-B635C371FD34}" srcOrd="0" destOrd="0" presId="urn:microsoft.com/office/officeart/2005/8/layout/default"/>
    <dgm:cxn modelId="{742DE0EB-77C6-4464-92A1-9AAAD99B7D12}" type="presOf" srcId="{2A712070-0245-4C14-99AC-0EF3103D5720}" destId="{D4EB2F23-5943-453E-9763-1A5890274494}" srcOrd="0" destOrd="0" presId="urn:microsoft.com/office/officeart/2005/8/layout/default"/>
    <dgm:cxn modelId="{5FBFDBA0-7EC4-44EB-9AC4-E729C7B0567E}" type="presParOf" srcId="{76821182-6236-45CD-8060-B4728FE04934}" destId="{0956664E-2680-476F-9881-D3B0C357D523}" srcOrd="0" destOrd="0" presId="urn:microsoft.com/office/officeart/2005/8/layout/default"/>
    <dgm:cxn modelId="{735BAC27-E4F0-4AEB-97DB-083ABE93747B}" type="presParOf" srcId="{76821182-6236-45CD-8060-B4728FE04934}" destId="{D0C43435-AC81-4A20-A7BF-04984A860454}" srcOrd="1" destOrd="0" presId="urn:microsoft.com/office/officeart/2005/8/layout/default"/>
    <dgm:cxn modelId="{BA5C3963-1E8B-480D-A45E-3E1131BE9795}" type="presParOf" srcId="{76821182-6236-45CD-8060-B4728FE04934}" destId="{C5A449C2-F6C7-4C56-B405-B635C371FD34}" srcOrd="2" destOrd="0" presId="urn:microsoft.com/office/officeart/2005/8/layout/default"/>
    <dgm:cxn modelId="{C35141D5-6481-4DB8-83CF-F87A11D641B8}" type="presParOf" srcId="{76821182-6236-45CD-8060-B4728FE04934}" destId="{5EE3DDA6-72A1-4B37-A836-712C8BB86988}" srcOrd="3" destOrd="0" presId="urn:microsoft.com/office/officeart/2005/8/layout/default"/>
    <dgm:cxn modelId="{889747D9-01B1-482F-A405-2ADD4768C915}" type="presParOf" srcId="{76821182-6236-45CD-8060-B4728FE04934}" destId="{99F5FE10-A123-486E-9C6F-384A97552EC9}" srcOrd="4" destOrd="0" presId="urn:microsoft.com/office/officeart/2005/8/layout/default"/>
    <dgm:cxn modelId="{3EC896C5-3129-44F7-8EEE-03AC9F93A628}" type="presParOf" srcId="{76821182-6236-45CD-8060-B4728FE04934}" destId="{4072F4DD-30E1-4335-9A31-81AF0E292F0A}" srcOrd="5" destOrd="0" presId="urn:microsoft.com/office/officeart/2005/8/layout/default"/>
    <dgm:cxn modelId="{C35D36FB-F983-490D-9579-F0C65385F394}" type="presParOf" srcId="{76821182-6236-45CD-8060-B4728FE04934}" destId="{0A321ECF-119A-4017-AD00-7F562C2C875F}" srcOrd="6" destOrd="0" presId="urn:microsoft.com/office/officeart/2005/8/layout/default"/>
    <dgm:cxn modelId="{C6F80A6C-E9FA-4B6F-81BE-8C6627F93B75}" type="presParOf" srcId="{76821182-6236-45CD-8060-B4728FE04934}" destId="{9CE228E5-E777-4DC4-82F9-36BBCC6F83DA}" srcOrd="7" destOrd="0" presId="urn:microsoft.com/office/officeart/2005/8/layout/default"/>
    <dgm:cxn modelId="{B393205D-606D-49F1-B414-FB010912A7B4}" type="presParOf" srcId="{76821182-6236-45CD-8060-B4728FE04934}" destId="{95BF3F2D-2AA5-461B-A557-1C57693A7B3B}" srcOrd="8" destOrd="0" presId="urn:microsoft.com/office/officeart/2005/8/layout/default"/>
    <dgm:cxn modelId="{6F9C82BC-A5B8-4D22-A720-B54F9107F4AA}" type="presParOf" srcId="{76821182-6236-45CD-8060-B4728FE04934}" destId="{6FF5C876-04C0-4DAD-9182-708022D83A7D}" srcOrd="9" destOrd="0" presId="urn:microsoft.com/office/officeart/2005/8/layout/default"/>
    <dgm:cxn modelId="{A7C39842-D2DD-4D11-BA25-F937CB018EE8}" type="presParOf" srcId="{76821182-6236-45CD-8060-B4728FE04934}" destId="{0E1268B1-A628-496D-A3AD-E60FD0916858}" srcOrd="10" destOrd="0" presId="urn:microsoft.com/office/officeart/2005/8/layout/default"/>
    <dgm:cxn modelId="{13ED812E-25F8-4C96-851E-E64BE60523AA}" type="presParOf" srcId="{76821182-6236-45CD-8060-B4728FE04934}" destId="{0B11A320-F621-469F-9B59-7781524F7F19}" srcOrd="11" destOrd="0" presId="urn:microsoft.com/office/officeart/2005/8/layout/default"/>
    <dgm:cxn modelId="{5C6DEA33-973B-4A95-BA4C-AB0218985325}" type="presParOf" srcId="{76821182-6236-45CD-8060-B4728FE04934}" destId="{C0BBBB92-9263-439D-B26D-1423E1807832}" srcOrd="12" destOrd="0" presId="urn:microsoft.com/office/officeart/2005/8/layout/default"/>
    <dgm:cxn modelId="{614678F0-FED7-420A-A382-5A5CFDE85599}" type="presParOf" srcId="{76821182-6236-45CD-8060-B4728FE04934}" destId="{11E30605-43EF-42A3-A3FD-7B9FBCC8137C}" srcOrd="13" destOrd="0" presId="urn:microsoft.com/office/officeart/2005/8/layout/default"/>
    <dgm:cxn modelId="{1B4D7E82-D1E2-4B41-9086-18AAF0EC48F8}" type="presParOf" srcId="{76821182-6236-45CD-8060-B4728FE04934}" destId="{187B2AB1-A507-4A9D-902F-006F8C208B51}" srcOrd="14" destOrd="0" presId="urn:microsoft.com/office/officeart/2005/8/layout/default"/>
    <dgm:cxn modelId="{6538EB4B-E7B4-48D0-828B-E367F963F784}" type="presParOf" srcId="{76821182-6236-45CD-8060-B4728FE04934}" destId="{7049EE67-CB83-49CE-9E7F-87AE7E9B95CC}" srcOrd="15" destOrd="0" presId="urn:microsoft.com/office/officeart/2005/8/layout/default"/>
    <dgm:cxn modelId="{E22E5DB7-36F1-495D-914B-2DA7D1F2765B}" type="presParOf" srcId="{76821182-6236-45CD-8060-B4728FE04934}" destId="{D4EB2F23-5943-453E-9763-1A5890274494}" srcOrd="16" destOrd="0" presId="urn:microsoft.com/office/officeart/2005/8/layout/default"/>
    <dgm:cxn modelId="{027B01D4-0925-4071-A584-988C1D6EC5BC}" type="presParOf" srcId="{76821182-6236-45CD-8060-B4728FE04934}" destId="{881C848F-A04F-4C5F-B377-BBFC437CA4C4}" srcOrd="17" destOrd="0" presId="urn:microsoft.com/office/officeart/2005/8/layout/default"/>
    <dgm:cxn modelId="{18533337-026F-4748-972D-4AC254EA0469}" type="presParOf" srcId="{76821182-6236-45CD-8060-B4728FE04934}" destId="{B59DABFC-BC2A-466A-9975-5B6B19E7E9CA}"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8D8116-4D33-4DEB-994E-3E0AFEA2851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BCEF043-BA5E-4BA1-BC53-E7D177D91267}">
      <dgm:prSet custT="1"/>
      <dgm:spPr/>
      <dgm:t>
        <a:bodyPr/>
        <a:lstStyle/>
        <a:p>
          <a:pPr marL="173038" indent="0"/>
          <a:r>
            <a:rPr lang="en-US" sz="2400" dirty="0"/>
            <a:t>Feedback should:</a:t>
          </a:r>
        </a:p>
      </dgm:t>
    </dgm:pt>
    <dgm:pt modelId="{E6C6CBBD-F3B1-44BC-814F-A2E25741A99F}" type="parTrans" cxnId="{24FFA982-3192-4DB4-9358-30581CE2A3AE}">
      <dgm:prSet/>
      <dgm:spPr/>
      <dgm:t>
        <a:bodyPr/>
        <a:lstStyle/>
        <a:p>
          <a:endParaRPr lang="en-US"/>
        </a:p>
      </dgm:t>
    </dgm:pt>
    <dgm:pt modelId="{4CFC6E3E-9317-4B54-872E-79E9F12D9EDE}" type="sibTrans" cxnId="{24FFA982-3192-4DB4-9358-30581CE2A3AE}">
      <dgm:prSet/>
      <dgm:spPr/>
      <dgm:t>
        <a:bodyPr/>
        <a:lstStyle/>
        <a:p>
          <a:endParaRPr lang="en-US"/>
        </a:p>
      </dgm:t>
    </dgm:pt>
    <dgm:pt modelId="{524914D4-DF3B-4038-9745-1BEC36E18632}">
      <dgm:prSet custT="1"/>
      <dgm:spPr/>
      <dgm:t>
        <a:bodyPr/>
        <a:lstStyle/>
        <a:p>
          <a:pPr marL="173038" indent="0"/>
          <a:r>
            <a:rPr lang="en-US" sz="2400" dirty="0"/>
            <a:t>Be about quality care and not personal attacks</a:t>
          </a:r>
        </a:p>
      </dgm:t>
    </dgm:pt>
    <dgm:pt modelId="{4FC4FD36-52D8-4F1F-B309-5DB300846525}" type="parTrans" cxnId="{556A0318-01F2-454D-A819-6DE4A35045BC}">
      <dgm:prSet/>
      <dgm:spPr/>
      <dgm:t>
        <a:bodyPr/>
        <a:lstStyle/>
        <a:p>
          <a:endParaRPr lang="en-US"/>
        </a:p>
      </dgm:t>
    </dgm:pt>
    <dgm:pt modelId="{F776FC20-8E1B-451C-AB5F-1911EC6FEFDE}" type="sibTrans" cxnId="{556A0318-01F2-454D-A819-6DE4A35045BC}">
      <dgm:prSet/>
      <dgm:spPr/>
      <dgm:t>
        <a:bodyPr/>
        <a:lstStyle/>
        <a:p>
          <a:endParaRPr lang="en-US"/>
        </a:p>
      </dgm:t>
    </dgm:pt>
    <dgm:pt modelId="{9F025DA7-BDFB-4E5B-974E-542023CDFE70}">
      <dgm:prSet custT="1"/>
      <dgm:spPr/>
      <dgm:t>
        <a:bodyPr/>
        <a:lstStyle/>
        <a:p>
          <a:pPr marL="173038" indent="0"/>
          <a:r>
            <a:rPr lang="en-US" sz="2400" dirty="0"/>
            <a:t>Lead to ongoing personal and professional development</a:t>
          </a:r>
        </a:p>
      </dgm:t>
    </dgm:pt>
    <dgm:pt modelId="{8E3C425C-CBDD-4E24-BE57-CF4945BFB640}" type="parTrans" cxnId="{B1F4C8A1-27DD-4E5D-88C6-4C2440D3F32C}">
      <dgm:prSet/>
      <dgm:spPr/>
      <dgm:t>
        <a:bodyPr/>
        <a:lstStyle/>
        <a:p>
          <a:endParaRPr lang="en-US"/>
        </a:p>
      </dgm:t>
    </dgm:pt>
    <dgm:pt modelId="{043E5AE6-FA02-4E60-9939-368647679B2D}" type="sibTrans" cxnId="{B1F4C8A1-27DD-4E5D-88C6-4C2440D3F32C}">
      <dgm:prSet/>
      <dgm:spPr/>
      <dgm:t>
        <a:bodyPr/>
        <a:lstStyle/>
        <a:p>
          <a:endParaRPr lang="en-US"/>
        </a:p>
      </dgm:t>
    </dgm:pt>
    <dgm:pt modelId="{72CCAC14-A8E5-40F5-8542-0986265B8B61}">
      <dgm:prSet custT="1"/>
      <dgm:spPr/>
      <dgm:t>
        <a:bodyPr/>
        <a:lstStyle/>
        <a:p>
          <a:pPr marL="173038" indent="0"/>
          <a:r>
            <a:rPr lang="en-US" sz="2400" dirty="0"/>
            <a:t>Reduce stress</a:t>
          </a:r>
        </a:p>
      </dgm:t>
    </dgm:pt>
    <dgm:pt modelId="{7EA4EDED-0A10-484D-B8F3-5252B7ACBA5E}" type="parTrans" cxnId="{CA18AE45-DFB7-4F61-9B6C-009D5D1729BC}">
      <dgm:prSet/>
      <dgm:spPr/>
      <dgm:t>
        <a:bodyPr/>
        <a:lstStyle/>
        <a:p>
          <a:endParaRPr lang="en-US"/>
        </a:p>
      </dgm:t>
    </dgm:pt>
    <dgm:pt modelId="{AED340DA-21C5-4BEA-B79C-51ABE5B22DF4}" type="sibTrans" cxnId="{CA18AE45-DFB7-4F61-9B6C-009D5D1729BC}">
      <dgm:prSet/>
      <dgm:spPr/>
      <dgm:t>
        <a:bodyPr/>
        <a:lstStyle/>
        <a:p>
          <a:endParaRPr lang="en-US"/>
        </a:p>
      </dgm:t>
    </dgm:pt>
    <dgm:pt modelId="{933BA667-500E-4959-A93D-89B45D63CDC9}">
      <dgm:prSet custT="1"/>
      <dgm:spPr/>
      <dgm:t>
        <a:bodyPr/>
        <a:lstStyle/>
        <a:p>
          <a:pPr marL="173038" indent="0"/>
          <a:r>
            <a:rPr lang="en-US" sz="2400" dirty="0"/>
            <a:t>Help improve interpersonal relationships</a:t>
          </a:r>
        </a:p>
      </dgm:t>
    </dgm:pt>
    <dgm:pt modelId="{FA51C9BD-7B7E-49B5-A652-6F00F86CB692}" type="parTrans" cxnId="{8079ED03-104B-4CEE-BB3B-800EEF8812C2}">
      <dgm:prSet/>
      <dgm:spPr/>
      <dgm:t>
        <a:bodyPr/>
        <a:lstStyle/>
        <a:p>
          <a:endParaRPr lang="en-US"/>
        </a:p>
      </dgm:t>
    </dgm:pt>
    <dgm:pt modelId="{489397D3-2F5B-4FE0-93CE-306F8FC397C2}" type="sibTrans" cxnId="{8079ED03-104B-4CEE-BB3B-800EEF8812C2}">
      <dgm:prSet/>
      <dgm:spPr/>
      <dgm:t>
        <a:bodyPr/>
        <a:lstStyle/>
        <a:p>
          <a:endParaRPr lang="en-US"/>
        </a:p>
      </dgm:t>
    </dgm:pt>
    <dgm:pt modelId="{A2DF82DC-2B80-4962-9282-C73A39A19770}">
      <dgm:prSet custT="1"/>
      <dgm:spPr/>
      <dgm:t>
        <a:bodyPr/>
        <a:lstStyle/>
        <a:p>
          <a:pPr marL="173038" indent="0"/>
          <a:r>
            <a:rPr lang="en-US" sz="2400" dirty="0"/>
            <a:t>Develop a healthy organizational climate</a:t>
          </a:r>
        </a:p>
      </dgm:t>
    </dgm:pt>
    <dgm:pt modelId="{DB53B9E0-988C-4653-8FE0-89982CCA3051}" type="parTrans" cxnId="{EBA31DF8-B226-477C-85D2-06EC6548F48D}">
      <dgm:prSet/>
      <dgm:spPr/>
      <dgm:t>
        <a:bodyPr/>
        <a:lstStyle/>
        <a:p>
          <a:endParaRPr lang="en-US"/>
        </a:p>
      </dgm:t>
    </dgm:pt>
    <dgm:pt modelId="{05D757F4-470A-4285-80AD-9FF3D0612CB2}" type="sibTrans" cxnId="{EBA31DF8-B226-477C-85D2-06EC6548F48D}">
      <dgm:prSet/>
      <dgm:spPr/>
      <dgm:t>
        <a:bodyPr/>
        <a:lstStyle/>
        <a:p>
          <a:endParaRPr lang="en-US"/>
        </a:p>
      </dgm:t>
    </dgm:pt>
    <dgm:pt modelId="{3312761A-559F-4C4D-A04C-5F6069E85375}">
      <dgm:prSet custT="1"/>
      <dgm:spPr/>
      <dgm:t>
        <a:bodyPr/>
        <a:lstStyle/>
        <a:p>
          <a:pPr marL="173038" indent="0"/>
          <a:r>
            <a:rPr lang="en-US" sz="2400" dirty="0"/>
            <a:t>Enhance job performance</a:t>
          </a:r>
        </a:p>
      </dgm:t>
    </dgm:pt>
    <dgm:pt modelId="{FE7D537E-E2FE-4832-9174-8C6EA264620E}" type="parTrans" cxnId="{2AD7F61C-C062-4D02-9BF4-7C161F1C52CC}">
      <dgm:prSet/>
      <dgm:spPr/>
      <dgm:t>
        <a:bodyPr/>
        <a:lstStyle/>
        <a:p>
          <a:endParaRPr lang="en-US"/>
        </a:p>
      </dgm:t>
    </dgm:pt>
    <dgm:pt modelId="{E2450DB1-06B4-4A64-BA0E-438BFD80B040}" type="sibTrans" cxnId="{2AD7F61C-C062-4D02-9BF4-7C161F1C52CC}">
      <dgm:prSet/>
      <dgm:spPr/>
      <dgm:t>
        <a:bodyPr/>
        <a:lstStyle/>
        <a:p>
          <a:endParaRPr lang="en-US"/>
        </a:p>
      </dgm:t>
    </dgm:pt>
    <dgm:pt modelId="{0A6F8451-ED10-4A34-A203-E1608704BB03}" type="pres">
      <dgm:prSet presAssocID="{D78D8116-4D33-4DEB-994E-3E0AFEA28514}" presName="linearFlow" presStyleCnt="0">
        <dgm:presLayoutVars>
          <dgm:dir/>
          <dgm:resizeHandles val="exact"/>
        </dgm:presLayoutVars>
      </dgm:prSet>
      <dgm:spPr/>
    </dgm:pt>
    <dgm:pt modelId="{4D5E2806-9672-43DA-8EAA-C3629B765B77}" type="pres">
      <dgm:prSet presAssocID="{7BCEF043-BA5E-4BA1-BC53-E7D177D91267}" presName="composite" presStyleCnt="0"/>
      <dgm:spPr/>
    </dgm:pt>
    <dgm:pt modelId="{832D23B7-6F72-4CD1-A852-0E96132E7E08}" type="pres">
      <dgm:prSet presAssocID="{7BCEF043-BA5E-4BA1-BC53-E7D177D91267}" presName="imgShp" presStyleLbl="fgImgPlace1" presStyleIdx="0" presStyleCnt="1" custScaleX="131886" custScaleY="120203"/>
      <dgm:spPr>
        <a:blipFill>
          <a:blip xmlns:r="http://schemas.openxmlformats.org/officeDocument/2006/relationships" r:embed="rId1"/>
          <a:srcRect/>
          <a:stretch>
            <a:fillRect/>
          </a:stretch>
        </a:blipFill>
      </dgm:spPr>
    </dgm:pt>
    <dgm:pt modelId="{3FC7D9FA-7CCF-4B0C-BFE2-4210185DF25C}" type="pres">
      <dgm:prSet presAssocID="{7BCEF043-BA5E-4BA1-BC53-E7D177D91267}" presName="txShp" presStyleLbl="node1" presStyleIdx="0" presStyleCnt="1" custScaleX="115202" custScaleY="156839">
        <dgm:presLayoutVars>
          <dgm:bulletEnabled val="1"/>
        </dgm:presLayoutVars>
      </dgm:prSet>
      <dgm:spPr/>
    </dgm:pt>
  </dgm:ptLst>
  <dgm:cxnLst>
    <dgm:cxn modelId="{8079ED03-104B-4CEE-BB3B-800EEF8812C2}" srcId="{7BCEF043-BA5E-4BA1-BC53-E7D177D91267}" destId="{933BA667-500E-4959-A93D-89B45D63CDC9}" srcOrd="4" destOrd="0" parTransId="{FA51C9BD-7B7E-49B5-A652-6F00F86CB692}" sibTransId="{489397D3-2F5B-4FE0-93CE-306F8FC397C2}"/>
    <dgm:cxn modelId="{556A0318-01F2-454D-A819-6DE4A35045BC}" srcId="{7BCEF043-BA5E-4BA1-BC53-E7D177D91267}" destId="{524914D4-DF3B-4038-9745-1BEC36E18632}" srcOrd="1" destOrd="0" parTransId="{4FC4FD36-52D8-4F1F-B309-5DB300846525}" sibTransId="{F776FC20-8E1B-451C-AB5F-1911EC6FEFDE}"/>
    <dgm:cxn modelId="{2AD7F61C-C062-4D02-9BF4-7C161F1C52CC}" srcId="{7BCEF043-BA5E-4BA1-BC53-E7D177D91267}" destId="{3312761A-559F-4C4D-A04C-5F6069E85375}" srcOrd="0" destOrd="0" parTransId="{FE7D537E-E2FE-4832-9174-8C6EA264620E}" sibTransId="{E2450DB1-06B4-4A64-BA0E-438BFD80B040}"/>
    <dgm:cxn modelId="{266CAB37-B894-4409-A69E-35007E9C1EB9}" type="presOf" srcId="{9F025DA7-BDFB-4E5B-974E-542023CDFE70}" destId="{3FC7D9FA-7CCF-4B0C-BFE2-4210185DF25C}" srcOrd="0" destOrd="3" presId="urn:microsoft.com/office/officeart/2005/8/layout/vList3"/>
    <dgm:cxn modelId="{3F4D3D65-1372-43BB-ABB7-ECEFBFFAFD39}" type="presOf" srcId="{72CCAC14-A8E5-40F5-8542-0986265B8B61}" destId="{3FC7D9FA-7CCF-4B0C-BFE2-4210185DF25C}" srcOrd="0" destOrd="4" presId="urn:microsoft.com/office/officeart/2005/8/layout/vList3"/>
    <dgm:cxn modelId="{CA18AE45-DFB7-4F61-9B6C-009D5D1729BC}" srcId="{7BCEF043-BA5E-4BA1-BC53-E7D177D91267}" destId="{72CCAC14-A8E5-40F5-8542-0986265B8B61}" srcOrd="3" destOrd="0" parTransId="{7EA4EDED-0A10-484D-B8F3-5252B7ACBA5E}" sibTransId="{AED340DA-21C5-4BEA-B79C-51ABE5B22DF4}"/>
    <dgm:cxn modelId="{24FFA982-3192-4DB4-9358-30581CE2A3AE}" srcId="{D78D8116-4D33-4DEB-994E-3E0AFEA28514}" destId="{7BCEF043-BA5E-4BA1-BC53-E7D177D91267}" srcOrd="0" destOrd="0" parTransId="{E6C6CBBD-F3B1-44BC-814F-A2E25741A99F}" sibTransId="{4CFC6E3E-9317-4B54-872E-79E9F12D9EDE}"/>
    <dgm:cxn modelId="{5369F086-2EF5-4E68-A485-C193A276BF24}" type="presOf" srcId="{7BCEF043-BA5E-4BA1-BC53-E7D177D91267}" destId="{3FC7D9FA-7CCF-4B0C-BFE2-4210185DF25C}" srcOrd="0" destOrd="0" presId="urn:microsoft.com/office/officeart/2005/8/layout/vList3"/>
    <dgm:cxn modelId="{B1F4C8A1-27DD-4E5D-88C6-4C2440D3F32C}" srcId="{7BCEF043-BA5E-4BA1-BC53-E7D177D91267}" destId="{9F025DA7-BDFB-4E5B-974E-542023CDFE70}" srcOrd="2" destOrd="0" parTransId="{8E3C425C-CBDD-4E24-BE57-CF4945BFB640}" sibTransId="{043E5AE6-FA02-4E60-9939-368647679B2D}"/>
    <dgm:cxn modelId="{B682C4B7-DA12-461E-9C4D-52A6DE979664}" type="presOf" srcId="{3312761A-559F-4C4D-A04C-5F6069E85375}" destId="{3FC7D9FA-7CCF-4B0C-BFE2-4210185DF25C}" srcOrd="0" destOrd="1" presId="urn:microsoft.com/office/officeart/2005/8/layout/vList3"/>
    <dgm:cxn modelId="{A2D946C3-68F7-4AC6-BCA2-0A975F85D15D}" type="presOf" srcId="{933BA667-500E-4959-A93D-89B45D63CDC9}" destId="{3FC7D9FA-7CCF-4B0C-BFE2-4210185DF25C}" srcOrd="0" destOrd="5" presId="urn:microsoft.com/office/officeart/2005/8/layout/vList3"/>
    <dgm:cxn modelId="{05C264D6-3FE4-4EC7-B6FC-8C98A345D872}" type="presOf" srcId="{524914D4-DF3B-4038-9745-1BEC36E18632}" destId="{3FC7D9FA-7CCF-4B0C-BFE2-4210185DF25C}" srcOrd="0" destOrd="2" presId="urn:microsoft.com/office/officeart/2005/8/layout/vList3"/>
    <dgm:cxn modelId="{237F4BDB-C73C-4DF5-8340-423B1A745714}" type="presOf" srcId="{A2DF82DC-2B80-4962-9282-C73A39A19770}" destId="{3FC7D9FA-7CCF-4B0C-BFE2-4210185DF25C}" srcOrd="0" destOrd="6" presId="urn:microsoft.com/office/officeart/2005/8/layout/vList3"/>
    <dgm:cxn modelId="{E40104EE-5F0E-4975-A1E0-90B9F595971D}" type="presOf" srcId="{D78D8116-4D33-4DEB-994E-3E0AFEA28514}" destId="{0A6F8451-ED10-4A34-A203-E1608704BB03}" srcOrd="0" destOrd="0" presId="urn:microsoft.com/office/officeart/2005/8/layout/vList3"/>
    <dgm:cxn modelId="{EBA31DF8-B226-477C-85D2-06EC6548F48D}" srcId="{7BCEF043-BA5E-4BA1-BC53-E7D177D91267}" destId="{A2DF82DC-2B80-4962-9282-C73A39A19770}" srcOrd="5" destOrd="0" parTransId="{DB53B9E0-988C-4653-8FE0-89982CCA3051}" sibTransId="{05D757F4-470A-4285-80AD-9FF3D0612CB2}"/>
    <dgm:cxn modelId="{C332CE22-DC9A-4583-B6A9-BE517FAA5FC6}" type="presParOf" srcId="{0A6F8451-ED10-4A34-A203-E1608704BB03}" destId="{4D5E2806-9672-43DA-8EAA-C3629B765B77}" srcOrd="0" destOrd="0" presId="urn:microsoft.com/office/officeart/2005/8/layout/vList3"/>
    <dgm:cxn modelId="{71C59796-F50F-4C54-A08A-68D48243152D}" type="presParOf" srcId="{4D5E2806-9672-43DA-8EAA-C3629B765B77}" destId="{832D23B7-6F72-4CD1-A852-0E96132E7E08}" srcOrd="0" destOrd="0" presId="urn:microsoft.com/office/officeart/2005/8/layout/vList3"/>
    <dgm:cxn modelId="{15045909-C324-4CC0-A33B-B78F6CB243A7}" type="presParOf" srcId="{4D5E2806-9672-43DA-8EAA-C3629B765B77}" destId="{3FC7D9FA-7CCF-4B0C-BFE2-4210185DF25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9E747-27A9-4441-9EF6-301F6F026E00}">
      <dsp:nvSpPr>
        <dsp:cNvPr id="0" name=""/>
        <dsp:cNvSpPr/>
      </dsp:nvSpPr>
      <dsp:spPr>
        <a:xfrm>
          <a:off x="3134234" y="1552908"/>
          <a:ext cx="1973814" cy="1707429"/>
        </a:xfrm>
        <a:prstGeom prst="hexagon">
          <a:avLst>
            <a:gd name="adj" fmla="val 2857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effectLst>
                <a:outerShdw blurRad="38100" dist="38100" dir="2700000" algn="tl">
                  <a:srgbClr val="000000">
                    <a:alpha val="43137"/>
                  </a:srgbClr>
                </a:outerShdw>
              </a:effectLst>
            </a:rPr>
            <a:t>Principles of Interaction</a:t>
          </a:r>
        </a:p>
      </dsp:txBody>
      <dsp:txXfrm>
        <a:off x="3461323" y="1835853"/>
        <a:ext cx="1319636" cy="1141539"/>
      </dsp:txXfrm>
    </dsp:sp>
    <dsp:sp modelId="{5284143C-65EA-40F8-875D-4F1C39FC59C6}">
      <dsp:nvSpPr>
        <dsp:cNvPr id="0" name=""/>
        <dsp:cNvSpPr/>
      </dsp:nvSpPr>
      <dsp:spPr>
        <a:xfrm>
          <a:off x="4370222" y="736019"/>
          <a:ext cx="744714" cy="64167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A07189-5398-49BD-9CCB-D4257091EEFE}">
      <dsp:nvSpPr>
        <dsp:cNvPr id="0" name=""/>
        <dsp:cNvSpPr/>
      </dsp:nvSpPr>
      <dsp:spPr>
        <a:xfrm>
          <a:off x="3269855" y="0"/>
          <a:ext cx="1709920" cy="1399351"/>
        </a:xfrm>
        <a:prstGeom prst="hexagon">
          <a:avLst>
            <a:gd name="adj" fmla="val 2857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
              <a:schemeClr val="dk1"/>
            </a:buClr>
            <a:buSzPct val="100000"/>
            <a:buFont typeface="Calibri"/>
            <a:buNone/>
          </a:pPr>
          <a:r>
            <a:rPr lang="en-US" sz="1500" kern="1200" dirty="0">
              <a:latin typeface="Calibri"/>
              <a:ea typeface="Calibri"/>
              <a:cs typeface="Calibri"/>
              <a:sym typeface="Calibri"/>
            </a:rPr>
            <a:t>Always Empower, Never Disempower</a:t>
          </a:r>
          <a:endParaRPr lang="en-US" sz="1500" kern="1200" dirty="0"/>
        </a:p>
      </dsp:txBody>
      <dsp:txXfrm>
        <a:off x="3545613" y="225673"/>
        <a:ext cx="1158404" cy="948005"/>
      </dsp:txXfrm>
    </dsp:sp>
    <dsp:sp modelId="{54886450-EECF-4458-85E5-919DED7B2711}">
      <dsp:nvSpPr>
        <dsp:cNvPr id="0" name=""/>
        <dsp:cNvSpPr/>
      </dsp:nvSpPr>
      <dsp:spPr>
        <a:xfrm>
          <a:off x="5239361" y="1935600"/>
          <a:ext cx="744714" cy="64167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E390EA-E4BE-483C-896C-BA63F2D2A6F5}">
      <dsp:nvSpPr>
        <dsp:cNvPr id="0" name=""/>
        <dsp:cNvSpPr/>
      </dsp:nvSpPr>
      <dsp:spPr>
        <a:xfrm>
          <a:off x="4753315" y="860694"/>
          <a:ext cx="1709920" cy="1399351"/>
        </a:xfrm>
        <a:prstGeom prst="hexagon">
          <a:avLst>
            <a:gd name="adj" fmla="val 28570"/>
            <a:gd name="vf" fmla="val 115470"/>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
              <a:schemeClr val="dk1"/>
            </a:buClr>
            <a:buSzPct val="100000"/>
            <a:buFont typeface="Calibri"/>
            <a:buNone/>
          </a:pPr>
          <a:r>
            <a:rPr lang="en-US" sz="1500" kern="1200" dirty="0">
              <a:latin typeface="Calibri"/>
              <a:ea typeface="Calibri"/>
              <a:cs typeface="Calibri"/>
              <a:sym typeface="Calibri"/>
            </a:rPr>
            <a:t>Provide Unconditional Positive Regard</a:t>
          </a:r>
          <a:endParaRPr lang="en-US" sz="1500" kern="1200" dirty="0"/>
        </a:p>
      </dsp:txBody>
      <dsp:txXfrm>
        <a:off x="5029073" y="1086367"/>
        <a:ext cx="1158404" cy="948005"/>
      </dsp:txXfrm>
    </dsp:sp>
    <dsp:sp modelId="{92208832-7080-4789-8EDA-DD297D4B9AE8}">
      <dsp:nvSpPr>
        <dsp:cNvPr id="0" name=""/>
        <dsp:cNvSpPr/>
      </dsp:nvSpPr>
      <dsp:spPr>
        <a:xfrm>
          <a:off x="4635601" y="3289702"/>
          <a:ext cx="744714" cy="64167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850ADC-3F30-4BAA-B601-C8DFBF6BD202}">
      <dsp:nvSpPr>
        <dsp:cNvPr id="0" name=""/>
        <dsp:cNvSpPr/>
      </dsp:nvSpPr>
      <dsp:spPr>
        <a:xfrm>
          <a:off x="4753315" y="2552720"/>
          <a:ext cx="1709920" cy="1399351"/>
        </a:xfrm>
        <a:prstGeom prst="hexagon">
          <a:avLst>
            <a:gd name="adj" fmla="val 28570"/>
            <a:gd name="vf" fmla="val 115470"/>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
              <a:schemeClr val="dk1"/>
            </a:buClr>
            <a:buSzPct val="100000"/>
            <a:buFont typeface="Calibri"/>
            <a:buNone/>
          </a:pPr>
          <a:r>
            <a:rPr lang="en-US" sz="1500" kern="1200" dirty="0">
              <a:latin typeface="Calibri"/>
              <a:ea typeface="Calibri"/>
              <a:cs typeface="Calibri"/>
              <a:sym typeface="Calibri"/>
            </a:rPr>
            <a:t>Maintain High Expectations</a:t>
          </a:r>
          <a:endParaRPr lang="en-US" sz="1500" kern="1200" dirty="0"/>
        </a:p>
      </dsp:txBody>
      <dsp:txXfrm>
        <a:off x="5029073" y="2778393"/>
        <a:ext cx="1158404" cy="948005"/>
      </dsp:txXfrm>
    </dsp:sp>
    <dsp:sp modelId="{723771BC-115F-443E-9407-3C9D40B57D1D}">
      <dsp:nvSpPr>
        <dsp:cNvPr id="0" name=""/>
        <dsp:cNvSpPr/>
      </dsp:nvSpPr>
      <dsp:spPr>
        <a:xfrm>
          <a:off x="3137907" y="3430263"/>
          <a:ext cx="744714" cy="64167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0D0FBE-5C3E-4DED-873C-E3A966AF4722}">
      <dsp:nvSpPr>
        <dsp:cNvPr id="0" name=""/>
        <dsp:cNvSpPr/>
      </dsp:nvSpPr>
      <dsp:spPr>
        <a:xfrm>
          <a:off x="3269855" y="3414377"/>
          <a:ext cx="1709920" cy="1399351"/>
        </a:xfrm>
        <a:prstGeom prst="hexagon">
          <a:avLst>
            <a:gd name="adj" fmla="val 28570"/>
            <a:gd name="vf" fmla="val 115470"/>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
              <a:schemeClr val="dk1"/>
            </a:buClr>
            <a:buSzPct val="100000"/>
            <a:buFont typeface="Calibri"/>
            <a:buNone/>
          </a:pPr>
          <a:r>
            <a:rPr lang="en-US" sz="1500" kern="1200" dirty="0">
              <a:latin typeface="Calibri"/>
              <a:ea typeface="Calibri"/>
              <a:cs typeface="Calibri"/>
              <a:sym typeface="Calibri"/>
            </a:rPr>
            <a:t>Check Assumptions, Observe, and Question</a:t>
          </a:r>
          <a:endParaRPr lang="en-US" sz="1500" kern="1200" dirty="0"/>
        </a:p>
      </dsp:txBody>
      <dsp:txXfrm>
        <a:off x="3545613" y="3640050"/>
        <a:ext cx="1158404" cy="948005"/>
      </dsp:txXfrm>
    </dsp:sp>
    <dsp:sp modelId="{9729C013-F4FD-4529-B00B-04BCDC516EB0}">
      <dsp:nvSpPr>
        <dsp:cNvPr id="0" name=""/>
        <dsp:cNvSpPr/>
      </dsp:nvSpPr>
      <dsp:spPr>
        <a:xfrm>
          <a:off x="2254535" y="2231163"/>
          <a:ext cx="744714" cy="641670"/>
        </a:xfrm>
        <a:prstGeom prst="hexagon">
          <a:avLst>
            <a:gd name="adj" fmla="val 28900"/>
            <a:gd name="vf" fmla="val 11547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BBED88-338D-496A-8797-42CDEAA77C3B}">
      <dsp:nvSpPr>
        <dsp:cNvPr id="0" name=""/>
        <dsp:cNvSpPr/>
      </dsp:nvSpPr>
      <dsp:spPr>
        <a:xfrm>
          <a:off x="1779507" y="2553683"/>
          <a:ext cx="1709920" cy="1399351"/>
        </a:xfrm>
        <a:prstGeom prst="hexagon">
          <a:avLst>
            <a:gd name="adj" fmla="val 28570"/>
            <a:gd name="vf" fmla="val 115470"/>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
              <a:schemeClr val="dk1"/>
            </a:buClr>
            <a:buSzPct val="100000"/>
            <a:buFont typeface="Calibri"/>
            <a:buNone/>
          </a:pPr>
          <a:r>
            <a:rPr lang="en-US" sz="1500" kern="1200" dirty="0">
              <a:latin typeface="Calibri"/>
              <a:ea typeface="Calibri"/>
              <a:cs typeface="Calibri"/>
              <a:sym typeface="Calibri"/>
            </a:rPr>
            <a:t>Be a Relationship Coach</a:t>
          </a:r>
        </a:p>
      </dsp:txBody>
      <dsp:txXfrm>
        <a:off x="2055265" y="2779356"/>
        <a:ext cx="1158404" cy="948005"/>
      </dsp:txXfrm>
    </dsp:sp>
    <dsp:sp modelId="{06DCF4A7-4629-428D-980F-AB0F1E6565B3}">
      <dsp:nvSpPr>
        <dsp:cNvPr id="0" name=""/>
        <dsp:cNvSpPr/>
      </dsp:nvSpPr>
      <dsp:spPr>
        <a:xfrm>
          <a:off x="1777866" y="858769"/>
          <a:ext cx="1713203" cy="1399351"/>
        </a:xfrm>
        <a:prstGeom prst="hexagon">
          <a:avLst>
            <a:gd name="adj" fmla="val 28570"/>
            <a:gd name="vf" fmla="val 11547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
              <a:schemeClr val="dk1"/>
            </a:buClr>
            <a:buSzPct val="100000"/>
            <a:buFont typeface="Calibri"/>
            <a:buNone/>
          </a:pPr>
          <a:r>
            <a:rPr lang="en-US" sz="1500" kern="1200" dirty="0">
              <a:latin typeface="Calibri"/>
              <a:ea typeface="Calibri"/>
              <a:cs typeface="Calibri"/>
              <a:sym typeface="Calibri"/>
            </a:rPr>
            <a:t>Provide Guided Opportunities for Helpful Participation</a:t>
          </a:r>
        </a:p>
      </dsp:txBody>
      <dsp:txXfrm>
        <a:off x="2053898" y="1084233"/>
        <a:ext cx="1161139" cy="948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A789A-4D9B-44A9-A237-DBBCF78582D7}">
      <dsp:nvSpPr>
        <dsp:cNvPr id="0" name=""/>
        <dsp:cNvSpPr/>
      </dsp:nvSpPr>
      <dsp:spPr>
        <a:xfrm>
          <a:off x="0" y="0"/>
          <a:ext cx="6802308" cy="98702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0" kern="1200" dirty="0"/>
            <a:t>Find a partner at your table. </a:t>
          </a:r>
          <a:endParaRPr lang="en-US" sz="2100" kern="1200" dirty="0"/>
        </a:p>
      </dsp:txBody>
      <dsp:txXfrm>
        <a:off x="28909" y="28909"/>
        <a:ext cx="5653827" cy="929207"/>
      </dsp:txXfrm>
    </dsp:sp>
    <dsp:sp modelId="{0B110778-4A8A-4EE6-9AFB-04DBE072A676}">
      <dsp:nvSpPr>
        <dsp:cNvPr id="0" name=""/>
        <dsp:cNvSpPr/>
      </dsp:nvSpPr>
      <dsp:spPr>
        <a:xfrm>
          <a:off x="569693" y="1166485"/>
          <a:ext cx="6802308" cy="987025"/>
        </a:xfrm>
        <a:prstGeom prst="roundRect">
          <a:avLst>
            <a:gd name="adj" fmla="val 1000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0" kern="1200"/>
            <a:t>Together choose a scenario</a:t>
          </a:r>
          <a:endParaRPr lang="en-US" sz="2100" kern="1200"/>
        </a:p>
      </dsp:txBody>
      <dsp:txXfrm>
        <a:off x="598602" y="1195394"/>
        <a:ext cx="5533230" cy="929207"/>
      </dsp:txXfrm>
    </dsp:sp>
    <dsp:sp modelId="{A7ABF729-06A4-4329-A2E8-09E680C878CC}">
      <dsp:nvSpPr>
        <dsp:cNvPr id="0" name=""/>
        <dsp:cNvSpPr/>
      </dsp:nvSpPr>
      <dsp:spPr>
        <a:xfrm>
          <a:off x="1130883" y="2332970"/>
          <a:ext cx="6802308" cy="987025"/>
        </a:xfrm>
        <a:prstGeom prst="roundRect">
          <a:avLst>
            <a:gd name="adj" fmla="val 1000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0" kern="1200" dirty="0"/>
            <a:t>Discuss the scenario and identifying the impact of vicarious trauma on the staff member.</a:t>
          </a:r>
          <a:endParaRPr lang="en-US" sz="2100" kern="1200" dirty="0"/>
        </a:p>
      </dsp:txBody>
      <dsp:txXfrm>
        <a:off x="1159792" y="2361879"/>
        <a:ext cx="5541733" cy="929207"/>
      </dsp:txXfrm>
    </dsp:sp>
    <dsp:sp modelId="{EAA58B30-F669-44DB-8832-BD768E76CB38}">
      <dsp:nvSpPr>
        <dsp:cNvPr id="0" name=""/>
        <dsp:cNvSpPr/>
      </dsp:nvSpPr>
      <dsp:spPr>
        <a:xfrm>
          <a:off x="1700577" y="3499455"/>
          <a:ext cx="6802308" cy="987025"/>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0" kern="1200" dirty="0"/>
            <a:t>Apply the 6 principles to the case—which are the most important to use?</a:t>
          </a:r>
          <a:endParaRPr lang="en-US" sz="2100" kern="1200" dirty="0"/>
        </a:p>
      </dsp:txBody>
      <dsp:txXfrm>
        <a:off x="1729486" y="3528364"/>
        <a:ext cx="5533230" cy="929207"/>
      </dsp:txXfrm>
    </dsp:sp>
    <dsp:sp modelId="{EAED7100-323E-4CE8-AB63-58EF784D1511}">
      <dsp:nvSpPr>
        <dsp:cNvPr id="0" name=""/>
        <dsp:cNvSpPr/>
      </dsp:nvSpPr>
      <dsp:spPr>
        <a:xfrm>
          <a:off x="6160742" y="755972"/>
          <a:ext cx="641566" cy="641566"/>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305094" y="755972"/>
        <a:ext cx="352862" cy="482778"/>
      </dsp:txXfrm>
    </dsp:sp>
    <dsp:sp modelId="{ABF2E807-C9C7-4817-95BC-FD03D2E909A6}">
      <dsp:nvSpPr>
        <dsp:cNvPr id="0" name=""/>
        <dsp:cNvSpPr/>
      </dsp:nvSpPr>
      <dsp:spPr>
        <a:xfrm>
          <a:off x="6730435" y="1922457"/>
          <a:ext cx="641566" cy="641566"/>
        </a:xfrm>
        <a:prstGeom prst="downArrow">
          <a:avLst>
            <a:gd name="adj1" fmla="val 55000"/>
            <a:gd name="adj2" fmla="val 45000"/>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874787" y="1922457"/>
        <a:ext cx="352862" cy="482778"/>
      </dsp:txXfrm>
    </dsp:sp>
    <dsp:sp modelId="{84A50A98-44A1-470D-B994-FA1A33096C0F}">
      <dsp:nvSpPr>
        <dsp:cNvPr id="0" name=""/>
        <dsp:cNvSpPr/>
      </dsp:nvSpPr>
      <dsp:spPr>
        <a:xfrm>
          <a:off x="7291625" y="3088942"/>
          <a:ext cx="641566" cy="641566"/>
        </a:xfrm>
        <a:prstGeom prst="downArrow">
          <a:avLst>
            <a:gd name="adj1" fmla="val 55000"/>
            <a:gd name="adj2" fmla="val 45000"/>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435977" y="3088942"/>
        <a:ext cx="352862" cy="4827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A4727-B8E3-4F19-B537-B9A35760DD08}">
      <dsp:nvSpPr>
        <dsp:cNvPr id="0" name=""/>
        <dsp:cNvSpPr/>
      </dsp:nvSpPr>
      <dsp:spPr>
        <a:xfrm>
          <a:off x="1962" y="1156"/>
          <a:ext cx="3266140" cy="3266140"/>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Reflective supervision supports professional development through promoting understanding of what the worker brings to the situation that can help or hinder the change process.</a:t>
          </a:r>
        </a:p>
      </dsp:txBody>
      <dsp:txXfrm>
        <a:off x="480277" y="479471"/>
        <a:ext cx="2309510" cy="2309510"/>
      </dsp:txXfrm>
    </dsp:sp>
    <dsp:sp modelId="{500CE147-A6E3-42D9-ACA8-5A61E762096B}">
      <dsp:nvSpPr>
        <dsp:cNvPr id="0" name=""/>
        <dsp:cNvSpPr/>
      </dsp:nvSpPr>
      <dsp:spPr>
        <a:xfrm>
          <a:off x="3423331" y="-4028"/>
          <a:ext cx="3359283" cy="1102322"/>
        </a:xfrm>
        <a:prstGeom prst="rightArrow">
          <a:avLst>
            <a:gd name="adj1" fmla="val 60000"/>
            <a:gd name="adj2" fmla="val 5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a:off x="3423331" y="216436"/>
        <a:ext cx="3028586" cy="661394"/>
      </dsp:txXfrm>
    </dsp:sp>
    <dsp:sp modelId="{B4E653BF-A160-44D7-9323-FA5B2AFCD23E}">
      <dsp:nvSpPr>
        <dsp:cNvPr id="0" name=""/>
        <dsp:cNvSpPr/>
      </dsp:nvSpPr>
      <dsp:spPr>
        <a:xfrm>
          <a:off x="7086471" y="1156"/>
          <a:ext cx="3266140" cy="3266140"/>
        </a:xfrm>
        <a:prstGeom prst="ellipse">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Reflective supervision promotes and supports the development of a relationship-based organization.</a:t>
          </a:r>
        </a:p>
      </dsp:txBody>
      <dsp:txXfrm>
        <a:off x="7564786" y="479471"/>
        <a:ext cx="2309510" cy="2309510"/>
      </dsp:txXfrm>
    </dsp:sp>
    <dsp:sp modelId="{F4788F42-73C0-4852-BB66-76C2F2DF7A75}">
      <dsp:nvSpPr>
        <dsp:cNvPr id="0" name=""/>
        <dsp:cNvSpPr/>
      </dsp:nvSpPr>
      <dsp:spPr>
        <a:xfrm rot="10800000">
          <a:off x="3497651" y="2170159"/>
          <a:ext cx="3359283" cy="1102322"/>
        </a:xfrm>
        <a:prstGeom prst="rightArrow">
          <a:avLst>
            <a:gd name="adj1" fmla="val 60000"/>
            <a:gd name="adj2" fmla="val 50000"/>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chemeClr val="tx1"/>
            </a:solidFill>
          </a:endParaRPr>
        </a:p>
      </dsp:txBody>
      <dsp:txXfrm rot="10800000">
        <a:off x="3828348" y="2390623"/>
        <a:ext cx="3028586" cy="6613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6034B-1C75-4DB4-8E63-5F8163E908DA}">
      <dsp:nvSpPr>
        <dsp:cNvPr id="0" name=""/>
        <dsp:cNvSpPr/>
      </dsp:nvSpPr>
      <dsp:spPr>
        <a:xfrm>
          <a:off x="0" y="203170"/>
          <a:ext cx="10972800" cy="3024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007D82-3C21-41E3-BD95-9A87399B8297}">
      <dsp:nvSpPr>
        <dsp:cNvPr id="0" name=""/>
        <dsp:cNvSpPr/>
      </dsp:nvSpPr>
      <dsp:spPr>
        <a:xfrm>
          <a:off x="548640" y="26050"/>
          <a:ext cx="7680960" cy="35424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kern="1200"/>
            <a:t>Establish a trusting relationship</a:t>
          </a:r>
        </a:p>
      </dsp:txBody>
      <dsp:txXfrm>
        <a:off x="565933" y="43343"/>
        <a:ext cx="7646374" cy="319654"/>
      </dsp:txXfrm>
    </dsp:sp>
    <dsp:sp modelId="{A9A206DC-6B8C-4C79-8B3F-E6A20E75C969}">
      <dsp:nvSpPr>
        <dsp:cNvPr id="0" name=""/>
        <dsp:cNvSpPr/>
      </dsp:nvSpPr>
      <dsp:spPr>
        <a:xfrm>
          <a:off x="0" y="747490"/>
          <a:ext cx="10972800" cy="302400"/>
        </a:xfrm>
        <a:prstGeom prst="rect">
          <a:avLst/>
        </a:prstGeom>
        <a:solidFill>
          <a:schemeClr val="lt1">
            <a:alpha val="90000"/>
            <a:hueOff val="0"/>
            <a:satOff val="0"/>
            <a:lumOff val="0"/>
            <a:alphaOff val="0"/>
          </a:schemeClr>
        </a:solidFill>
        <a:ln w="25400" cap="flat" cmpd="sng" algn="ctr">
          <a:solidFill>
            <a:schemeClr val="accent3">
              <a:hueOff val="1875044"/>
              <a:satOff val="-2813"/>
              <a:lumOff val="-458"/>
              <a:alphaOff val="0"/>
            </a:schemeClr>
          </a:solidFill>
          <a:prstDash val="solid"/>
        </a:ln>
        <a:effectLst/>
      </dsp:spPr>
      <dsp:style>
        <a:lnRef idx="2">
          <a:scrgbClr r="0" g="0" b="0"/>
        </a:lnRef>
        <a:fillRef idx="1">
          <a:scrgbClr r="0" g="0" b="0"/>
        </a:fillRef>
        <a:effectRef idx="0">
          <a:scrgbClr r="0" g="0" b="0"/>
        </a:effectRef>
        <a:fontRef idx="minor"/>
      </dsp:style>
    </dsp:sp>
    <dsp:sp modelId="{56EE17C2-5BE0-416B-95B8-58D1BF5E7170}">
      <dsp:nvSpPr>
        <dsp:cNvPr id="0" name=""/>
        <dsp:cNvSpPr/>
      </dsp:nvSpPr>
      <dsp:spPr>
        <a:xfrm>
          <a:off x="548640" y="570370"/>
          <a:ext cx="7680960" cy="354240"/>
        </a:xfrm>
        <a:prstGeom prst="roundRect">
          <a:avLst/>
        </a:prstGeom>
        <a:solidFill>
          <a:schemeClr val="accent3">
            <a:hueOff val="1875044"/>
            <a:satOff val="-2813"/>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kern="1200" dirty="0"/>
            <a:t>Be emotionally present</a:t>
          </a:r>
        </a:p>
      </dsp:txBody>
      <dsp:txXfrm>
        <a:off x="565933" y="587663"/>
        <a:ext cx="7646374" cy="319654"/>
      </dsp:txXfrm>
    </dsp:sp>
    <dsp:sp modelId="{2D5893FA-73BF-4D6A-8BF3-36530AADDDED}">
      <dsp:nvSpPr>
        <dsp:cNvPr id="0" name=""/>
        <dsp:cNvSpPr/>
      </dsp:nvSpPr>
      <dsp:spPr>
        <a:xfrm>
          <a:off x="0" y="1291810"/>
          <a:ext cx="10972800" cy="302400"/>
        </a:xfrm>
        <a:prstGeom prst="rect">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45756158-E8FD-4D06-96EA-AF9369CAF49C}">
      <dsp:nvSpPr>
        <dsp:cNvPr id="0" name=""/>
        <dsp:cNvSpPr/>
      </dsp:nvSpPr>
      <dsp:spPr>
        <a:xfrm>
          <a:off x="548640" y="1114690"/>
          <a:ext cx="7680960" cy="354240"/>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kern="1200"/>
            <a:t>Listen, teach, guide, nurture and support</a:t>
          </a:r>
        </a:p>
      </dsp:txBody>
      <dsp:txXfrm>
        <a:off x="565933" y="1131983"/>
        <a:ext cx="7646374" cy="319654"/>
      </dsp:txXfrm>
    </dsp:sp>
    <dsp:sp modelId="{B86F1248-C79D-4F96-8706-E578757D0BBE}">
      <dsp:nvSpPr>
        <dsp:cNvPr id="0" name=""/>
        <dsp:cNvSpPr/>
      </dsp:nvSpPr>
      <dsp:spPr>
        <a:xfrm>
          <a:off x="0" y="1836129"/>
          <a:ext cx="10972800" cy="302400"/>
        </a:xfrm>
        <a:prstGeom prst="rect">
          <a:avLst/>
        </a:prstGeom>
        <a:solidFill>
          <a:schemeClr val="lt1">
            <a:alpha val="90000"/>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sp>
    <dsp:sp modelId="{9E0D5F75-3F5C-46B2-97F6-70D84E7E7929}">
      <dsp:nvSpPr>
        <dsp:cNvPr id="0" name=""/>
        <dsp:cNvSpPr/>
      </dsp:nvSpPr>
      <dsp:spPr>
        <a:xfrm>
          <a:off x="548640" y="1659010"/>
          <a:ext cx="7680960" cy="354240"/>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kern="1200"/>
            <a:t>Apply integration of emotion and reason</a:t>
          </a:r>
        </a:p>
      </dsp:txBody>
      <dsp:txXfrm>
        <a:off x="565933" y="1676303"/>
        <a:ext cx="7646374" cy="319654"/>
      </dsp:txXfrm>
    </dsp:sp>
    <dsp:sp modelId="{DC082FB9-C1EB-4223-9759-946EF2CB2072}">
      <dsp:nvSpPr>
        <dsp:cNvPr id="0" name=""/>
        <dsp:cNvSpPr/>
      </dsp:nvSpPr>
      <dsp:spPr>
        <a:xfrm>
          <a:off x="0" y="2380449"/>
          <a:ext cx="10972800" cy="302400"/>
        </a:xfrm>
        <a:prstGeom prst="rect">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4AA5A647-0265-4AC8-88B3-FBED41904BBB}">
      <dsp:nvSpPr>
        <dsp:cNvPr id="0" name=""/>
        <dsp:cNvSpPr/>
      </dsp:nvSpPr>
      <dsp:spPr>
        <a:xfrm>
          <a:off x="548640" y="2203329"/>
          <a:ext cx="7680960" cy="354240"/>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kern="1200"/>
            <a:t>Foster reflective process for worker</a:t>
          </a:r>
        </a:p>
      </dsp:txBody>
      <dsp:txXfrm>
        <a:off x="565933" y="2220622"/>
        <a:ext cx="7646374" cy="319654"/>
      </dsp:txXfrm>
    </dsp:sp>
    <dsp:sp modelId="{C3D39A64-E614-4EA0-8CB4-877A531CDC8E}">
      <dsp:nvSpPr>
        <dsp:cNvPr id="0" name=""/>
        <dsp:cNvSpPr/>
      </dsp:nvSpPr>
      <dsp:spPr>
        <a:xfrm>
          <a:off x="0" y="2924770"/>
          <a:ext cx="10972800" cy="302400"/>
        </a:xfrm>
        <a:prstGeom prst="rect">
          <a:avLst/>
        </a:prstGeom>
        <a:solidFill>
          <a:schemeClr val="lt1">
            <a:alpha val="90000"/>
            <a:hueOff val="0"/>
            <a:satOff val="0"/>
            <a:lumOff val="0"/>
            <a:alphaOff val="0"/>
          </a:schemeClr>
        </a:solidFill>
        <a:ln w="25400" cap="flat" cmpd="sng" algn="ctr">
          <a:solidFill>
            <a:schemeClr val="accent3">
              <a:hueOff val="9375220"/>
              <a:satOff val="-14067"/>
              <a:lumOff val="-2288"/>
              <a:alphaOff val="0"/>
            </a:schemeClr>
          </a:solidFill>
          <a:prstDash val="solid"/>
        </a:ln>
        <a:effectLst/>
      </dsp:spPr>
      <dsp:style>
        <a:lnRef idx="2">
          <a:scrgbClr r="0" g="0" b="0"/>
        </a:lnRef>
        <a:fillRef idx="1">
          <a:scrgbClr r="0" g="0" b="0"/>
        </a:fillRef>
        <a:effectRef idx="0">
          <a:scrgbClr r="0" g="0" b="0"/>
        </a:effectRef>
        <a:fontRef idx="minor"/>
      </dsp:style>
    </dsp:sp>
    <dsp:sp modelId="{196ED916-235C-42B2-9162-90F117667CE4}">
      <dsp:nvSpPr>
        <dsp:cNvPr id="0" name=""/>
        <dsp:cNvSpPr/>
      </dsp:nvSpPr>
      <dsp:spPr>
        <a:xfrm>
          <a:off x="548640" y="2747649"/>
          <a:ext cx="7680960" cy="354240"/>
        </a:xfrm>
        <a:prstGeom prst="roundRect">
          <a:avLst/>
        </a:prstGeom>
        <a:solidFill>
          <a:schemeClr val="accent3">
            <a:hueOff val="9375220"/>
            <a:satOff val="-14067"/>
            <a:lumOff val="-22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kern="1200" dirty="0"/>
            <a:t>Attend to how reactions to the content affect the process</a:t>
          </a:r>
        </a:p>
      </dsp:txBody>
      <dsp:txXfrm>
        <a:off x="565933" y="2764942"/>
        <a:ext cx="7646374" cy="319654"/>
      </dsp:txXfrm>
    </dsp:sp>
    <dsp:sp modelId="{2A36FE7E-381F-40D1-BB18-82AE7894E616}">
      <dsp:nvSpPr>
        <dsp:cNvPr id="0" name=""/>
        <dsp:cNvSpPr/>
      </dsp:nvSpPr>
      <dsp:spPr>
        <a:xfrm>
          <a:off x="0" y="3469090"/>
          <a:ext cx="10972800" cy="3024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 modelId="{7C07CCC8-1534-45A8-97AB-15282CD84631}">
      <dsp:nvSpPr>
        <dsp:cNvPr id="0" name=""/>
        <dsp:cNvSpPr/>
      </dsp:nvSpPr>
      <dsp:spPr>
        <a:xfrm>
          <a:off x="548640" y="3291969"/>
          <a:ext cx="7680960" cy="35424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kern="1200"/>
            <a:t>Allow time for personal reflection</a:t>
          </a:r>
        </a:p>
      </dsp:txBody>
      <dsp:txXfrm>
        <a:off x="565933" y="3309262"/>
        <a:ext cx="7646374" cy="319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10D92-3E30-4794-87B8-99ED28C59C0B}">
      <dsp:nvSpPr>
        <dsp:cNvPr id="0" name=""/>
        <dsp:cNvSpPr/>
      </dsp:nvSpPr>
      <dsp:spPr>
        <a:xfrm>
          <a:off x="2535402" y="595"/>
          <a:ext cx="1376003" cy="81844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Labeling/ dehumanizing language</a:t>
          </a:r>
        </a:p>
      </dsp:txBody>
      <dsp:txXfrm>
        <a:off x="2575355" y="40548"/>
        <a:ext cx="1296097" cy="738536"/>
      </dsp:txXfrm>
    </dsp:sp>
    <dsp:sp modelId="{DD9FD571-94D0-413F-B35C-EC06DB673638}">
      <dsp:nvSpPr>
        <dsp:cNvPr id="0" name=""/>
        <dsp:cNvSpPr/>
      </dsp:nvSpPr>
      <dsp:spPr>
        <a:xfrm>
          <a:off x="1588136" y="409816"/>
          <a:ext cx="3270535" cy="3270535"/>
        </a:xfrm>
        <a:custGeom>
          <a:avLst/>
          <a:gdLst/>
          <a:ahLst/>
          <a:cxnLst/>
          <a:rect l="0" t="0" r="0" b="0"/>
          <a:pathLst>
            <a:path>
              <a:moveTo>
                <a:pt x="2331216" y="155485"/>
              </a:moveTo>
              <a:arcTo wR="1635267" hR="1635267" stAng="17711270" swAng="1829994"/>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3D68B8-652A-4703-8CCC-F31DA4205790}">
      <dsp:nvSpPr>
        <dsp:cNvPr id="0" name=""/>
        <dsp:cNvSpPr/>
      </dsp:nvSpPr>
      <dsp:spPr>
        <a:xfrm>
          <a:off x="4149065" y="1130537"/>
          <a:ext cx="1259142" cy="81844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Sarcasm</a:t>
          </a:r>
        </a:p>
      </dsp:txBody>
      <dsp:txXfrm>
        <a:off x="4189018" y="1170490"/>
        <a:ext cx="1179236" cy="738536"/>
      </dsp:txXfrm>
    </dsp:sp>
    <dsp:sp modelId="{CA4C962F-AFC7-4689-8915-E3D3C60211A9}">
      <dsp:nvSpPr>
        <dsp:cNvPr id="0" name=""/>
        <dsp:cNvSpPr/>
      </dsp:nvSpPr>
      <dsp:spPr>
        <a:xfrm>
          <a:off x="1588136" y="409816"/>
          <a:ext cx="3270535" cy="3270535"/>
        </a:xfrm>
        <a:custGeom>
          <a:avLst/>
          <a:gdLst/>
          <a:ahLst/>
          <a:cxnLst/>
          <a:rect l="0" t="0" r="0" b="0"/>
          <a:pathLst>
            <a:path>
              <a:moveTo>
                <a:pt x="3268291" y="1549616"/>
              </a:moveTo>
              <a:arcTo wR="1635267" hR="1635267" stAng="21419857" swAng="2196379"/>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51B77B-3A9B-44EA-BDE0-B3E8D08EF658}">
      <dsp:nvSpPr>
        <dsp:cNvPr id="0" name=""/>
        <dsp:cNvSpPr/>
      </dsp:nvSpPr>
      <dsp:spPr>
        <a:xfrm>
          <a:off x="3555019" y="2958822"/>
          <a:ext cx="1259142" cy="81844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Sugar-coating</a:t>
          </a:r>
        </a:p>
      </dsp:txBody>
      <dsp:txXfrm>
        <a:off x="3594972" y="2998775"/>
        <a:ext cx="1179236" cy="738536"/>
      </dsp:txXfrm>
    </dsp:sp>
    <dsp:sp modelId="{3EE8799A-12E5-412C-8BA8-FAE51C6AC43F}">
      <dsp:nvSpPr>
        <dsp:cNvPr id="0" name=""/>
        <dsp:cNvSpPr/>
      </dsp:nvSpPr>
      <dsp:spPr>
        <a:xfrm>
          <a:off x="1588136" y="409816"/>
          <a:ext cx="3270535" cy="3270535"/>
        </a:xfrm>
        <a:custGeom>
          <a:avLst/>
          <a:gdLst/>
          <a:ahLst/>
          <a:cxnLst/>
          <a:rect l="0" t="0" r="0" b="0"/>
          <a:pathLst>
            <a:path>
              <a:moveTo>
                <a:pt x="1960385" y="3237890"/>
              </a:moveTo>
              <a:arcTo wR="1635267" hR="1635267" stAng="4711935" swAng="1376130"/>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B2F98BE-A465-4699-8FF0-DA9878AF1A64}">
      <dsp:nvSpPr>
        <dsp:cNvPr id="0" name=""/>
        <dsp:cNvSpPr/>
      </dsp:nvSpPr>
      <dsp:spPr>
        <a:xfrm>
          <a:off x="1632646" y="2958822"/>
          <a:ext cx="1259142" cy="81844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Avoidance</a:t>
          </a:r>
        </a:p>
      </dsp:txBody>
      <dsp:txXfrm>
        <a:off x="1672599" y="2998775"/>
        <a:ext cx="1179236" cy="738536"/>
      </dsp:txXfrm>
    </dsp:sp>
    <dsp:sp modelId="{A9FE843D-22AC-4466-8DD3-A07C79E305C0}">
      <dsp:nvSpPr>
        <dsp:cNvPr id="0" name=""/>
        <dsp:cNvSpPr/>
      </dsp:nvSpPr>
      <dsp:spPr>
        <a:xfrm>
          <a:off x="1586257" y="407034"/>
          <a:ext cx="3270535" cy="3270535"/>
        </a:xfrm>
        <a:custGeom>
          <a:avLst/>
          <a:gdLst/>
          <a:ahLst/>
          <a:cxnLst/>
          <a:rect l="0" t="0" r="0" b="0"/>
          <a:pathLst>
            <a:path>
              <a:moveTo>
                <a:pt x="275480" y="2543605"/>
              </a:moveTo>
              <a:arcTo wR="1635267" hR="1635267" stAng="8775425" swAng="2064144"/>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149A175-DAD6-411D-BD0A-F89FFB56576D}">
      <dsp:nvSpPr>
        <dsp:cNvPr id="0" name=""/>
        <dsp:cNvSpPr/>
      </dsp:nvSpPr>
      <dsp:spPr>
        <a:xfrm>
          <a:off x="1017060" y="1195179"/>
          <a:ext cx="1259142" cy="818442"/>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Loss of Empathy</a:t>
          </a:r>
        </a:p>
      </dsp:txBody>
      <dsp:txXfrm>
        <a:off x="1057013" y="1235132"/>
        <a:ext cx="1179236" cy="738536"/>
      </dsp:txXfrm>
    </dsp:sp>
    <dsp:sp modelId="{A6C770A7-A099-4D9F-B09F-EFA53307FA4E}">
      <dsp:nvSpPr>
        <dsp:cNvPr id="0" name=""/>
        <dsp:cNvSpPr/>
      </dsp:nvSpPr>
      <dsp:spPr>
        <a:xfrm>
          <a:off x="1584992" y="411270"/>
          <a:ext cx="3270535" cy="3270535"/>
        </a:xfrm>
        <a:custGeom>
          <a:avLst/>
          <a:gdLst/>
          <a:ahLst/>
          <a:cxnLst/>
          <a:rect l="0" t="0" r="0" b="0"/>
          <a:pathLst>
            <a:path>
              <a:moveTo>
                <a:pt x="244081" y="775789"/>
              </a:moveTo>
              <a:arcTo wR="1635267" hR="1635267" stAng="12702472" swAng="1991954"/>
            </a:path>
          </a:pathLst>
        </a:custGeom>
        <a:noFill/>
        <a:ln w="9525"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40323-4C2A-40BF-B004-63B392CC3C39}">
      <dsp:nvSpPr>
        <dsp:cNvPr id="0" name=""/>
        <dsp:cNvSpPr/>
      </dsp:nvSpPr>
      <dsp:spPr>
        <a:xfrm>
          <a:off x="2036313" y="0"/>
          <a:ext cx="3952815" cy="3952815"/>
        </a:xfrm>
        <a:prstGeom prst="diamond">
          <a:avLst/>
        </a:prstGeom>
        <a:solidFill>
          <a:schemeClr val="accent2">
            <a:tint val="40000"/>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8A8D6C45-AEC5-484B-9F3D-9BF197301709}">
      <dsp:nvSpPr>
        <dsp:cNvPr id="0" name=""/>
        <dsp:cNvSpPr/>
      </dsp:nvSpPr>
      <dsp:spPr>
        <a:xfrm>
          <a:off x="2411830" y="375517"/>
          <a:ext cx="1541597" cy="1541597"/>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kern="1200"/>
            <a:t>Parallel the principles of recovery-oriented systems and trauma-informed care in supervision.</a:t>
          </a:r>
          <a:endParaRPr lang="en-US" sz="1300" kern="1200"/>
        </a:p>
      </dsp:txBody>
      <dsp:txXfrm>
        <a:off x="2487085" y="450772"/>
        <a:ext cx="1391087" cy="1391087"/>
      </dsp:txXfrm>
    </dsp:sp>
    <dsp:sp modelId="{D9BC6050-6724-4A58-BF10-7E3FBA0B4116}">
      <dsp:nvSpPr>
        <dsp:cNvPr id="0" name=""/>
        <dsp:cNvSpPr/>
      </dsp:nvSpPr>
      <dsp:spPr>
        <a:xfrm>
          <a:off x="4072013" y="375517"/>
          <a:ext cx="1541597" cy="1541597"/>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kern="1200" dirty="0"/>
            <a:t>Shift the focus away from a deficit-based view of clients and staff</a:t>
          </a:r>
          <a:endParaRPr lang="en-US" sz="1300" kern="1200" dirty="0"/>
        </a:p>
      </dsp:txBody>
      <dsp:txXfrm>
        <a:off x="4147268" y="450772"/>
        <a:ext cx="1391087" cy="1391087"/>
      </dsp:txXfrm>
    </dsp:sp>
    <dsp:sp modelId="{B5BDFC31-5583-4AC0-BEB7-2C0B8FAC1888}">
      <dsp:nvSpPr>
        <dsp:cNvPr id="0" name=""/>
        <dsp:cNvSpPr/>
      </dsp:nvSpPr>
      <dsp:spPr>
        <a:xfrm>
          <a:off x="2411830" y="2035699"/>
          <a:ext cx="1541597" cy="1541597"/>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kern="1200" dirty="0"/>
            <a:t>Encourage the individual to identify personal strengths and skills  </a:t>
          </a:r>
          <a:endParaRPr lang="en-US" sz="1300" kern="1200" dirty="0"/>
        </a:p>
      </dsp:txBody>
      <dsp:txXfrm>
        <a:off x="2487085" y="2110954"/>
        <a:ext cx="1391087" cy="1391087"/>
      </dsp:txXfrm>
    </dsp:sp>
    <dsp:sp modelId="{7C799AB6-9480-4101-A0BD-19335E23C885}">
      <dsp:nvSpPr>
        <dsp:cNvPr id="0" name=""/>
        <dsp:cNvSpPr/>
      </dsp:nvSpPr>
      <dsp:spPr>
        <a:xfrm>
          <a:off x="4072013" y="2035699"/>
          <a:ext cx="1541597" cy="1541597"/>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kern="1200" dirty="0"/>
            <a:t>When confronted with challenges in practice, solicit individual’s ideas about how he/she may have done things differently.</a:t>
          </a:r>
          <a:endParaRPr lang="en-US" sz="1300" kern="1200" dirty="0"/>
        </a:p>
      </dsp:txBody>
      <dsp:txXfrm>
        <a:off x="4147268" y="2110954"/>
        <a:ext cx="1391087" cy="13910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6664E-2680-476F-9881-D3B0C357D523}">
      <dsp:nvSpPr>
        <dsp:cNvPr id="0" name=""/>
        <dsp:cNvSpPr/>
      </dsp:nvSpPr>
      <dsp:spPr>
        <a:xfrm>
          <a:off x="3750" y="617691"/>
          <a:ext cx="2030610" cy="121836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All human beings share the same needs</a:t>
          </a:r>
        </a:p>
      </dsp:txBody>
      <dsp:txXfrm>
        <a:off x="3750" y="617691"/>
        <a:ext cx="2030610" cy="1218366"/>
      </dsp:txXfrm>
    </dsp:sp>
    <dsp:sp modelId="{C5A449C2-F6C7-4C56-B405-B635C371FD34}">
      <dsp:nvSpPr>
        <dsp:cNvPr id="0" name=""/>
        <dsp:cNvSpPr/>
      </dsp:nvSpPr>
      <dsp:spPr>
        <a:xfrm>
          <a:off x="2237422" y="427699"/>
          <a:ext cx="2030610" cy="159835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Our world offers sufficient resources for meeting everyone's basic needs</a:t>
          </a:r>
        </a:p>
      </dsp:txBody>
      <dsp:txXfrm>
        <a:off x="2237422" y="427699"/>
        <a:ext cx="2030610" cy="1598350"/>
      </dsp:txXfrm>
    </dsp:sp>
    <dsp:sp modelId="{99F5FE10-A123-486E-9C6F-384A97552EC9}">
      <dsp:nvSpPr>
        <dsp:cNvPr id="0" name=""/>
        <dsp:cNvSpPr/>
      </dsp:nvSpPr>
      <dsp:spPr>
        <a:xfrm>
          <a:off x="4471094" y="617691"/>
          <a:ext cx="2030610" cy="121836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All actions are attempts to meet needs</a:t>
          </a:r>
        </a:p>
      </dsp:txBody>
      <dsp:txXfrm>
        <a:off x="4471094" y="617691"/>
        <a:ext cx="2030610" cy="1218366"/>
      </dsp:txXfrm>
    </dsp:sp>
    <dsp:sp modelId="{0A321ECF-119A-4017-AD00-7F562C2C875F}">
      <dsp:nvSpPr>
        <dsp:cNvPr id="0" name=""/>
        <dsp:cNvSpPr/>
      </dsp:nvSpPr>
      <dsp:spPr>
        <a:xfrm>
          <a:off x="6704766" y="617691"/>
          <a:ext cx="2030610" cy="121836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Feelings point to needs being met or unmet</a:t>
          </a:r>
        </a:p>
      </dsp:txBody>
      <dsp:txXfrm>
        <a:off x="6704766" y="617691"/>
        <a:ext cx="2030610" cy="1218366"/>
      </dsp:txXfrm>
    </dsp:sp>
    <dsp:sp modelId="{95BF3F2D-2AA5-461B-A557-1C57693A7B3B}">
      <dsp:nvSpPr>
        <dsp:cNvPr id="0" name=""/>
        <dsp:cNvSpPr/>
      </dsp:nvSpPr>
      <dsp:spPr>
        <a:xfrm>
          <a:off x="8938438" y="617691"/>
          <a:ext cx="2030610" cy="1218366"/>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All human beings have the capacity for compassion</a:t>
          </a:r>
        </a:p>
      </dsp:txBody>
      <dsp:txXfrm>
        <a:off x="8938438" y="617691"/>
        <a:ext cx="2030610" cy="1218366"/>
      </dsp:txXfrm>
    </dsp:sp>
    <dsp:sp modelId="{0E1268B1-A628-496D-A3AD-E60FD0916858}">
      <dsp:nvSpPr>
        <dsp:cNvPr id="0" name=""/>
        <dsp:cNvSpPr/>
      </dsp:nvSpPr>
      <dsp:spPr>
        <a:xfrm>
          <a:off x="3750" y="2229111"/>
          <a:ext cx="2030610" cy="121836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Human beings enjoy giving</a:t>
          </a:r>
        </a:p>
      </dsp:txBody>
      <dsp:txXfrm>
        <a:off x="3750" y="2229111"/>
        <a:ext cx="2030610" cy="1218366"/>
      </dsp:txXfrm>
    </dsp:sp>
    <dsp:sp modelId="{C0BBBB92-9263-439D-B26D-1423E1807832}">
      <dsp:nvSpPr>
        <dsp:cNvPr id="0" name=""/>
        <dsp:cNvSpPr/>
      </dsp:nvSpPr>
      <dsp:spPr>
        <a:xfrm>
          <a:off x="2237422" y="2229111"/>
          <a:ext cx="2030610" cy="121836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Human beings meet needs through interdependent relationships</a:t>
          </a:r>
        </a:p>
      </dsp:txBody>
      <dsp:txXfrm>
        <a:off x="2237422" y="2229111"/>
        <a:ext cx="2030610" cy="1218366"/>
      </dsp:txXfrm>
    </dsp:sp>
    <dsp:sp modelId="{187B2AB1-A507-4A9D-902F-006F8C208B51}">
      <dsp:nvSpPr>
        <dsp:cNvPr id="0" name=""/>
        <dsp:cNvSpPr/>
      </dsp:nvSpPr>
      <dsp:spPr>
        <a:xfrm>
          <a:off x="4471094" y="2229111"/>
          <a:ext cx="2030610" cy="121836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Human beings change</a:t>
          </a:r>
        </a:p>
      </dsp:txBody>
      <dsp:txXfrm>
        <a:off x="4471094" y="2229111"/>
        <a:ext cx="2030610" cy="1218366"/>
      </dsp:txXfrm>
    </dsp:sp>
    <dsp:sp modelId="{D4EB2F23-5943-453E-9763-1A5890274494}">
      <dsp:nvSpPr>
        <dsp:cNvPr id="0" name=""/>
        <dsp:cNvSpPr/>
      </dsp:nvSpPr>
      <dsp:spPr>
        <a:xfrm>
          <a:off x="6704766" y="2229111"/>
          <a:ext cx="2030610" cy="121836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Choice is internal</a:t>
          </a:r>
        </a:p>
      </dsp:txBody>
      <dsp:txXfrm>
        <a:off x="6704766" y="2229111"/>
        <a:ext cx="2030610" cy="1218366"/>
      </dsp:txXfrm>
    </dsp:sp>
    <dsp:sp modelId="{B59DABFC-BC2A-466A-9975-5B6B19E7E9CA}">
      <dsp:nvSpPr>
        <dsp:cNvPr id="0" name=""/>
        <dsp:cNvSpPr/>
      </dsp:nvSpPr>
      <dsp:spPr>
        <a:xfrm>
          <a:off x="8938438" y="2229111"/>
          <a:ext cx="2030610" cy="1218366"/>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The most direct path to peace is through self-connection</a:t>
          </a:r>
        </a:p>
      </dsp:txBody>
      <dsp:txXfrm>
        <a:off x="8938438" y="2229111"/>
        <a:ext cx="2030610" cy="121836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C7D9FA-7CCF-4B0C-BFE2-4210185DF25C}">
      <dsp:nvSpPr>
        <dsp:cNvPr id="0" name=""/>
        <dsp:cNvSpPr/>
      </dsp:nvSpPr>
      <dsp:spPr>
        <a:xfrm rot="10800000">
          <a:off x="1851069" y="966"/>
          <a:ext cx="8406188" cy="401989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0243" tIns="91440" rIns="170688" bIns="91440" numCol="1" spcCol="1270" anchor="t" anchorCtr="0">
          <a:noAutofit/>
        </a:bodyPr>
        <a:lstStyle/>
        <a:p>
          <a:pPr marL="173038" lvl="0" indent="0" algn="l" defTabSz="1066800">
            <a:lnSpc>
              <a:spcPct val="90000"/>
            </a:lnSpc>
            <a:spcBef>
              <a:spcPct val="0"/>
            </a:spcBef>
            <a:spcAft>
              <a:spcPct val="35000"/>
            </a:spcAft>
            <a:buNone/>
          </a:pPr>
          <a:r>
            <a:rPr lang="en-US" sz="2400" kern="1200" dirty="0"/>
            <a:t>Feedback should:</a:t>
          </a:r>
        </a:p>
        <a:p>
          <a:pPr marL="173038" lvl="1" indent="0" algn="l" defTabSz="1066800">
            <a:lnSpc>
              <a:spcPct val="90000"/>
            </a:lnSpc>
            <a:spcBef>
              <a:spcPct val="0"/>
            </a:spcBef>
            <a:spcAft>
              <a:spcPct val="15000"/>
            </a:spcAft>
            <a:buChar char="•"/>
          </a:pPr>
          <a:r>
            <a:rPr lang="en-US" sz="2400" kern="1200" dirty="0"/>
            <a:t>Enhance job performance</a:t>
          </a:r>
        </a:p>
        <a:p>
          <a:pPr marL="173038" lvl="1" indent="0" algn="l" defTabSz="1066800">
            <a:lnSpc>
              <a:spcPct val="90000"/>
            </a:lnSpc>
            <a:spcBef>
              <a:spcPct val="0"/>
            </a:spcBef>
            <a:spcAft>
              <a:spcPct val="15000"/>
            </a:spcAft>
            <a:buChar char="•"/>
          </a:pPr>
          <a:r>
            <a:rPr lang="en-US" sz="2400" kern="1200" dirty="0"/>
            <a:t>Be about quality care and not personal attacks</a:t>
          </a:r>
        </a:p>
        <a:p>
          <a:pPr marL="173038" lvl="1" indent="0" algn="l" defTabSz="1066800">
            <a:lnSpc>
              <a:spcPct val="90000"/>
            </a:lnSpc>
            <a:spcBef>
              <a:spcPct val="0"/>
            </a:spcBef>
            <a:spcAft>
              <a:spcPct val="15000"/>
            </a:spcAft>
            <a:buChar char="•"/>
          </a:pPr>
          <a:r>
            <a:rPr lang="en-US" sz="2400" kern="1200" dirty="0"/>
            <a:t>Lead to ongoing personal and professional development</a:t>
          </a:r>
        </a:p>
        <a:p>
          <a:pPr marL="173038" lvl="1" indent="0" algn="l" defTabSz="1066800">
            <a:lnSpc>
              <a:spcPct val="90000"/>
            </a:lnSpc>
            <a:spcBef>
              <a:spcPct val="0"/>
            </a:spcBef>
            <a:spcAft>
              <a:spcPct val="15000"/>
            </a:spcAft>
            <a:buChar char="•"/>
          </a:pPr>
          <a:r>
            <a:rPr lang="en-US" sz="2400" kern="1200" dirty="0"/>
            <a:t>Reduce stress</a:t>
          </a:r>
        </a:p>
        <a:p>
          <a:pPr marL="173038" lvl="1" indent="0" algn="l" defTabSz="1066800">
            <a:lnSpc>
              <a:spcPct val="90000"/>
            </a:lnSpc>
            <a:spcBef>
              <a:spcPct val="0"/>
            </a:spcBef>
            <a:spcAft>
              <a:spcPct val="15000"/>
            </a:spcAft>
            <a:buChar char="•"/>
          </a:pPr>
          <a:r>
            <a:rPr lang="en-US" sz="2400" kern="1200" dirty="0"/>
            <a:t>Help improve interpersonal relationships</a:t>
          </a:r>
        </a:p>
        <a:p>
          <a:pPr marL="173038" lvl="1" indent="0" algn="l" defTabSz="1066800">
            <a:lnSpc>
              <a:spcPct val="90000"/>
            </a:lnSpc>
            <a:spcBef>
              <a:spcPct val="0"/>
            </a:spcBef>
            <a:spcAft>
              <a:spcPct val="15000"/>
            </a:spcAft>
            <a:buChar char="•"/>
          </a:pPr>
          <a:r>
            <a:rPr lang="en-US" sz="2400" kern="1200" dirty="0"/>
            <a:t>Develop a healthy organizational climate</a:t>
          </a:r>
        </a:p>
      </dsp:txBody>
      <dsp:txXfrm rot="10800000">
        <a:off x="2856042" y="966"/>
        <a:ext cx="7401215" cy="4019893"/>
      </dsp:txXfrm>
    </dsp:sp>
    <dsp:sp modelId="{832D23B7-6F72-4CD1-A852-0E96132E7E08}">
      <dsp:nvSpPr>
        <dsp:cNvPr id="0" name=""/>
        <dsp:cNvSpPr/>
      </dsp:nvSpPr>
      <dsp:spPr>
        <a:xfrm>
          <a:off x="715542" y="470469"/>
          <a:ext cx="3380330" cy="3080887"/>
        </a:xfrm>
        <a:prstGeom prst="ellipse">
          <a:avLst/>
        </a:prstGeom>
        <a:blipFill>
          <a:blip xmlns:r="http://schemas.openxmlformats.org/officeDocument/2006/relationships" r:embed="rId1"/>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381A5F-F303-4DCF-98B0-E6209888ED1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BB16897-A852-4162-9646-A0F017D002F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ea typeface="MS PGothic" panose="020B0600070205080204" pitchFamily="34" charset="-128"/>
              </a:defRPr>
            </a:lvl1pPr>
          </a:lstStyle>
          <a:p>
            <a:pPr>
              <a:defRPr/>
            </a:pPr>
            <a:fld id="{00A7E1B9-3EED-C44C-82AF-80CB9612D9BC}" type="datetimeFigureOut">
              <a:rPr lang="en-US" altLang="en-US"/>
              <a:pPr>
                <a:defRPr/>
              </a:pPr>
              <a:t>11/17/2019</a:t>
            </a:fld>
            <a:endParaRPr lang="en-US" altLang="en-US"/>
          </a:p>
        </p:txBody>
      </p:sp>
      <p:sp>
        <p:nvSpPr>
          <p:cNvPr id="4" name="Footer Placeholder 3">
            <a:extLst>
              <a:ext uri="{FF2B5EF4-FFF2-40B4-BE49-F238E27FC236}">
                <a16:creationId xmlns:a16="http://schemas.microsoft.com/office/drawing/2014/main" id="{B543DDF5-17CE-4A54-BB03-3F67DD4EF6F4}"/>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3890B43C-5918-44E4-8666-3C9A7B70878E}"/>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ea typeface="MS PGothic" panose="020B0600070205080204" pitchFamily="34" charset="-128"/>
              </a:defRPr>
            </a:lvl1pPr>
          </a:lstStyle>
          <a:p>
            <a:pPr>
              <a:defRPr/>
            </a:pPr>
            <a:fld id="{9F32CFC0-7D48-B944-9802-2BF7AE744E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08B6D9-399E-4DE4-B000-A8521CAA349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E28D3132-CD49-4B1B-BB3F-DF8E4B98FEE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atin typeface="Calibri" panose="020F0502020204030204" pitchFamily="34" charset="0"/>
                <a:ea typeface="MS PGothic" panose="020B0600070205080204" pitchFamily="34" charset="-128"/>
              </a:defRPr>
            </a:lvl1pPr>
          </a:lstStyle>
          <a:p>
            <a:pPr>
              <a:defRPr/>
            </a:pPr>
            <a:fld id="{AADE3690-CBB4-A648-9E93-0EC905B0F65F}" type="datetimeFigureOut">
              <a:rPr lang="en-US" altLang="en-US"/>
              <a:pPr>
                <a:defRPr/>
              </a:pPr>
              <a:t>11/17/2019</a:t>
            </a:fld>
            <a:endParaRPr lang="en-US" altLang="en-US"/>
          </a:p>
        </p:txBody>
      </p:sp>
      <p:sp>
        <p:nvSpPr>
          <p:cNvPr id="4" name="Slide Image Placeholder 3">
            <a:extLst>
              <a:ext uri="{FF2B5EF4-FFF2-40B4-BE49-F238E27FC236}">
                <a16:creationId xmlns:a16="http://schemas.microsoft.com/office/drawing/2014/main" id="{E9B43E65-E836-480A-A3CB-0F6D3F7D4F0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9305222-0DD2-462A-A2A0-271A8C41AA9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FB8316B-A6FA-4063-A7C1-5D815AB5274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1E407DA-525D-4404-8836-42CE896F198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ea typeface="MS PGothic" panose="020B0600070205080204" pitchFamily="34" charset="-128"/>
              </a:defRPr>
            </a:lvl1pPr>
          </a:lstStyle>
          <a:p>
            <a:pPr>
              <a:defRPr/>
            </a:pPr>
            <a:fld id="{7F08EFB2-7EAA-F84C-B560-BDB523F49A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a:extLst>
              <a:ext uri="{FF2B5EF4-FFF2-40B4-BE49-F238E27FC236}">
                <a16:creationId xmlns:a16="http://schemas.microsoft.com/office/drawing/2014/main" id="{4CE2FEA3-D08E-421D-B612-C5FDEB5647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5" name="Notes Placeholder 2">
            <a:extLst>
              <a:ext uri="{FF2B5EF4-FFF2-40B4-BE49-F238E27FC236}">
                <a16:creationId xmlns:a16="http://schemas.microsoft.com/office/drawing/2014/main" id="{5245796C-86F0-4089-B8C4-A1F12B693E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2676" name="Slide Number Placeholder 3">
            <a:extLst>
              <a:ext uri="{FF2B5EF4-FFF2-40B4-BE49-F238E27FC236}">
                <a16:creationId xmlns:a16="http://schemas.microsoft.com/office/drawing/2014/main" id="{33D165FB-CE06-4B05-BE50-9AE40E21CA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B4781BF-B7E2-42B6-86B4-CD9DDAF6185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9294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a:extLst>
              <a:ext uri="{FF2B5EF4-FFF2-40B4-BE49-F238E27FC236}">
                <a16:creationId xmlns:a16="http://schemas.microsoft.com/office/drawing/2014/main" id="{651FEDEF-84DF-41E2-8568-C41DBCF493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4179" name="Notes Placeholder 2">
            <a:extLst>
              <a:ext uri="{FF2B5EF4-FFF2-40B4-BE49-F238E27FC236}">
                <a16:creationId xmlns:a16="http://schemas.microsoft.com/office/drawing/2014/main" id="{D0D3C79E-59A2-4CAF-AC8F-58B1FFB179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b="1">
                <a:latin typeface="Arial" panose="020B0604020202020204" pitchFamily="34" charset="0"/>
                <a:ea typeface="MS PGothic" panose="020B0600070205080204" pitchFamily="34" charset="-128"/>
              </a:rPr>
              <a:t> </a:t>
            </a:r>
            <a:endParaRPr lang="en-US" altLang="en-US" sz="1000">
              <a:latin typeface="Arial" panose="020B0604020202020204" pitchFamily="34" charset="0"/>
              <a:ea typeface="MS PGothic" panose="020B0600070205080204" pitchFamily="34" charset="-128"/>
            </a:endParaRPr>
          </a:p>
          <a:p>
            <a:endParaRPr lang="en-US" altLang="en-US" sz="1000">
              <a:ea typeface="MS PGothic" panose="020B0600070205080204" pitchFamily="34" charset="-128"/>
            </a:endParaRPr>
          </a:p>
        </p:txBody>
      </p:sp>
      <p:sp>
        <p:nvSpPr>
          <p:cNvPr id="434180" name="Slide Number Placeholder 3">
            <a:extLst>
              <a:ext uri="{FF2B5EF4-FFF2-40B4-BE49-F238E27FC236}">
                <a16:creationId xmlns:a16="http://schemas.microsoft.com/office/drawing/2014/main" id="{64E33D5C-123B-4B31-9818-6FF6DA67B1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28663" indent="-279400">
              <a:spcBef>
                <a:spcPct val="30000"/>
              </a:spcBef>
              <a:defRPr sz="1200">
                <a:solidFill>
                  <a:schemeClr val="tx1"/>
                </a:solidFill>
                <a:latin typeface="Calibri" panose="020F0502020204030204" pitchFamily="34" charset="0"/>
              </a:defRPr>
            </a:lvl2pPr>
            <a:lvl3pPr marL="1120775" indent="-223838">
              <a:spcBef>
                <a:spcPct val="30000"/>
              </a:spcBef>
              <a:defRPr sz="1200">
                <a:solidFill>
                  <a:schemeClr val="tx1"/>
                </a:solidFill>
                <a:latin typeface="Calibri" panose="020F0502020204030204" pitchFamily="34" charset="0"/>
              </a:defRPr>
            </a:lvl3pPr>
            <a:lvl4pPr marL="1570038" indent="-223838">
              <a:spcBef>
                <a:spcPct val="30000"/>
              </a:spcBef>
              <a:defRPr sz="1200">
                <a:solidFill>
                  <a:schemeClr val="tx1"/>
                </a:solidFill>
                <a:latin typeface="Calibri" panose="020F0502020204030204" pitchFamily="34" charset="0"/>
              </a:defRPr>
            </a:lvl4pPr>
            <a:lvl5pPr marL="2017713" indent="-223838">
              <a:spcBef>
                <a:spcPct val="30000"/>
              </a:spcBef>
              <a:defRPr sz="1200">
                <a:solidFill>
                  <a:schemeClr val="tx1"/>
                </a:solidFill>
                <a:latin typeface="Calibri" panose="020F0502020204030204" pitchFamily="34" charset="0"/>
              </a:defRPr>
            </a:lvl5pPr>
            <a:lvl6pPr marL="2474913" indent="-223838" eaLnBrk="0" fontAlgn="base" hangingPunct="0">
              <a:spcBef>
                <a:spcPct val="30000"/>
              </a:spcBef>
              <a:spcAft>
                <a:spcPct val="0"/>
              </a:spcAft>
              <a:defRPr sz="1200">
                <a:solidFill>
                  <a:schemeClr val="tx1"/>
                </a:solidFill>
                <a:latin typeface="Calibri" panose="020F0502020204030204" pitchFamily="34" charset="0"/>
              </a:defRPr>
            </a:lvl6pPr>
            <a:lvl7pPr marL="2932113" indent="-223838" eaLnBrk="0" fontAlgn="base" hangingPunct="0">
              <a:spcBef>
                <a:spcPct val="30000"/>
              </a:spcBef>
              <a:spcAft>
                <a:spcPct val="0"/>
              </a:spcAft>
              <a:defRPr sz="1200">
                <a:solidFill>
                  <a:schemeClr val="tx1"/>
                </a:solidFill>
                <a:latin typeface="Calibri" panose="020F0502020204030204" pitchFamily="34" charset="0"/>
              </a:defRPr>
            </a:lvl7pPr>
            <a:lvl8pPr marL="3389313" indent="-223838" eaLnBrk="0" fontAlgn="base" hangingPunct="0">
              <a:spcBef>
                <a:spcPct val="30000"/>
              </a:spcBef>
              <a:spcAft>
                <a:spcPct val="0"/>
              </a:spcAft>
              <a:defRPr sz="1200">
                <a:solidFill>
                  <a:schemeClr val="tx1"/>
                </a:solidFill>
                <a:latin typeface="Calibri" panose="020F0502020204030204" pitchFamily="34" charset="0"/>
              </a:defRPr>
            </a:lvl8pPr>
            <a:lvl9pPr marL="3846513" indent="-2238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02AE126-88EA-4D0A-9464-9C089603105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127005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6226" name="Shape 2196">
            <a:extLst>
              <a:ext uri="{FF2B5EF4-FFF2-40B4-BE49-F238E27FC236}">
                <a16:creationId xmlns:a16="http://schemas.microsoft.com/office/drawing/2014/main" id="{62500F56-EFAF-4338-99A0-6D64FA1B8330}"/>
              </a:ext>
            </a:extLst>
          </p:cNvPr>
          <p:cNvSpPr>
            <a:spLocks noGrp="1" noRot="1" noChangeAspect="1" noTextEdit="1"/>
          </p:cNvSpPr>
          <p:nvPr>
            <p:ph type="sldImg" idx="2"/>
          </p:nvPr>
        </p:nvSpPr>
        <p:spPr bwMode="auto">
          <a:xfrm>
            <a:off x="415925" y="703263"/>
            <a:ext cx="6229350" cy="35052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36227" name="Shape 2197">
            <a:extLst>
              <a:ext uri="{FF2B5EF4-FFF2-40B4-BE49-F238E27FC236}">
                <a16:creationId xmlns:a16="http://schemas.microsoft.com/office/drawing/2014/main" id="{3713BEA0-E523-41A7-8DCC-77B67E63F7A0}"/>
              </a:ext>
            </a:extLst>
          </p:cNvPr>
          <p:cNvSpPr>
            <a:spLocks noGrp="1" noChangeArrowheads="1"/>
          </p:cNvSpPr>
          <p:nvPr>
            <p:ph type="body" idx="1"/>
          </p:nvPr>
        </p:nvSpPr>
        <p:spPr bwMode="auto">
          <a:xfrm>
            <a:off x="704850" y="4438650"/>
            <a:ext cx="5651500" cy="4208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25" tIns="46850" rIns="93725" bIns="46850" numCol="1" anchor="t" anchorCtr="0" compatLnSpc="1">
            <a:prstTxWarp prst="textNoShape">
              <a:avLst/>
            </a:prstTxWarp>
          </a:bodyPr>
          <a:lstStyle/>
          <a:p>
            <a:pPr>
              <a:spcBef>
                <a:spcPct val="0"/>
              </a:spcBef>
              <a:buSzPct val="25000"/>
            </a:pPr>
            <a:endParaRPr lang="en-US" altLang="en-US" dirty="0">
              <a:solidFill>
                <a:srgbClr val="000000"/>
              </a:solidFill>
              <a:cs typeface="Calibri" panose="020F0502020204030204" pitchFamily="34" charset="0"/>
            </a:endParaRPr>
          </a:p>
        </p:txBody>
      </p:sp>
      <p:sp>
        <p:nvSpPr>
          <p:cNvPr id="2198" name="Shape 2198">
            <a:extLst>
              <a:ext uri="{FF2B5EF4-FFF2-40B4-BE49-F238E27FC236}">
                <a16:creationId xmlns:a16="http://schemas.microsoft.com/office/drawing/2014/main" id="{3EB865AD-EE30-4ECF-9185-17C1C5E5866D}"/>
              </a:ext>
            </a:extLst>
          </p:cNvPr>
          <p:cNvSpPr>
            <a:spLocks noGrp="1"/>
          </p:cNvSpPr>
          <p:nvPr>
            <p:ph type="sldNum" sz="quarter" idx="5"/>
          </p:nvPr>
        </p:nvSpPr>
        <p:spPr>
          <a:xfrm>
            <a:off x="3998913" y="8878888"/>
            <a:ext cx="3060700" cy="466725"/>
          </a:xfrm>
        </p:spPr>
        <p:txBody>
          <a:bodyPr lIns="93725" tIns="46850" rIns="93725" bIns="4685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82B0D9AD-7C09-4B24-910F-7AD624B20E67}"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9070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8274" name="Shape 2213">
            <a:extLst>
              <a:ext uri="{FF2B5EF4-FFF2-40B4-BE49-F238E27FC236}">
                <a16:creationId xmlns:a16="http://schemas.microsoft.com/office/drawing/2014/main" id="{46DE352E-F922-4599-9D7A-83516D3379C4}"/>
              </a:ext>
            </a:extLst>
          </p:cNvPr>
          <p:cNvSpPr>
            <a:spLocks noGrp="1" noChangeArrowheads="1"/>
          </p:cNvSpPr>
          <p:nvPr>
            <p:ph type="body" idx="1"/>
          </p:nvPr>
        </p:nvSpPr>
        <p:spPr bwMode="auto">
          <a:xfrm>
            <a:off x="704850" y="4438650"/>
            <a:ext cx="5651500" cy="4208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sz="1200" b="1" kern="1200" dirty="0">
                <a:solidFill>
                  <a:schemeClr val="tx1"/>
                </a:solidFill>
                <a:effectLst/>
                <a:latin typeface="+mn-lt"/>
                <a:ea typeface="MS PGothic" pitchFamily="34" charset="-128"/>
                <a:cs typeface="MS PGothic" charset="0"/>
              </a:rPr>
              <a:t>Part I:  In preparation for this activity: </a:t>
            </a:r>
            <a:endParaRPr lang="en-US" sz="1200" kern="1200" dirty="0">
              <a:solidFill>
                <a:schemeClr val="tx1"/>
              </a:solidFill>
              <a:effectLst/>
              <a:latin typeface="+mn-lt"/>
              <a:ea typeface="MS PGothic" pitchFamily="34" charset="-128"/>
              <a:cs typeface="MS PGothic" charset="0"/>
            </a:endParaRPr>
          </a:p>
          <a:p>
            <a:r>
              <a:rPr lang="en-US" sz="1200" kern="1200" dirty="0">
                <a:solidFill>
                  <a:schemeClr val="tx1"/>
                </a:solidFill>
                <a:effectLst/>
                <a:latin typeface="+mn-lt"/>
                <a:ea typeface="MS PGothic"/>
                <a:cs typeface="Calibri"/>
              </a:rPr>
              <a:t>Create short scenarios about students, staff or clients with challenges.</a:t>
            </a:r>
            <a:r>
              <a:rPr lang="en-US" dirty="0">
                <a:ea typeface="MS PGothic"/>
                <a:cs typeface="Calibri"/>
              </a:rPr>
              <a:t> </a:t>
            </a:r>
            <a:r>
              <a:rPr lang="en-US" sz="1200" kern="1200" dirty="0">
                <a:solidFill>
                  <a:schemeClr val="tx1"/>
                </a:solidFill>
                <a:effectLst/>
                <a:latin typeface="+mn-lt"/>
                <a:ea typeface="MS PGothic"/>
                <a:cs typeface="Calibri"/>
              </a:rPr>
              <a:t> Include enough of the back story to help people understand some of the reasons behind the individual’s difficulties, behaviors and decisions.</a:t>
            </a:r>
            <a:r>
              <a:rPr lang="en-US" dirty="0">
                <a:ea typeface="MS PGothic"/>
                <a:cs typeface="Calibri"/>
              </a:rPr>
              <a:t> </a:t>
            </a:r>
            <a:r>
              <a:rPr lang="en-US" sz="1200" kern="1200" dirty="0">
                <a:solidFill>
                  <a:schemeClr val="tx1"/>
                </a:solidFill>
                <a:effectLst/>
                <a:latin typeface="+mn-lt"/>
                <a:ea typeface="MS PGothic"/>
                <a:cs typeface="Calibri"/>
              </a:rPr>
              <a:t> Print these out for participants </a:t>
            </a:r>
            <a:r>
              <a:rPr lang="en-US" dirty="0">
                <a:ea typeface="MS PGothic"/>
                <a:cs typeface="Calibri"/>
              </a:rPr>
              <a:t>and</a:t>
            </a:r>
            <a:r>
              <a:rPr lang="en-US" sz="1200" kern="1200" dirty="0">
                <a:solidFill>
                  <a:schemeClr val="tx1"/>
                </a:solidFill>
                <a:effectLst/>
                <a:latin typeface="+mn-lt"/>
                <a:ea typeface="MS PGothic"/>
                <a:cs typeface="Calibri"/>
              </a:rPr>
              <a:t> include these questions at the end of each scenario:</a:t>
            </a:r>
          </a:p>
          <a:p>
            <a:pPr lvl="0"/>
            <a:r>
              <a:rPr lang="en-US" sz="1200" i="1" kern="1200" dirty="0">
                <a:solidFill>
                  <a:schemeClr val="tx1"/>
                </a:solidFill>
                <a:effectLst/>
                <a:latin typeface="+mn-lt"/>
                <a:ea typeface="MS PGothic" pitchFamily="34" charset="-128"/>
                <a:cs typeface="MS PGothic" charset="0"/>
              </a:rPr>
              <a:t>What traumatic event(s) did this person experience?</a:t>
            </a:r>
            <a:endParaRPr lang="en-US" sz="1200"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What specific strategies from the 6 Principles handout can you use to help this person? </a:t>
            </a:r>
            <a:endParaRPr lang="en-US" sz="1200"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What are you currently doing that provides support?</a:t>
            </a:r>
            <a:endParaRPr lang="en-US" sz="1200" kern="1200" dirty="0">
              <a:solidFill>
                <a:schemeClr val="tx1"/>
              </a:solidFill>
              <a:effectLst/>
              <a:latin typeface="+mn-lt"/>
              <a:ea typeface="MS PGothic" pitchFamily="34" charset="-128"/>
              <a:cs typeface="MS PGothic" charset="0"/>
            </a:endParaRPr>
          </a:p>
          <a:p>
            <a:r>
              <a:rPr lang="en-US" sz="1200" i="1" kern="1200" dirty="0">
                <a:solidFill>
                  <a:schemeClr val="tx1"/>
                </a:solidFill>
                <a:effectLst/>
                <a:latin typeface="+mn-lt"/>
                <a:ea typeface="MS PGothic"/>
                <a:cs typeface="Calibri"/>
              </a:rPr>
              <a:t>What vicarious trauma is the staff person experiencing when working with this person</a:t>
            </a:r>
            <a:r>
              <a:rPr lang="en-US" sz="1200" b="1" i="1" kern="1200" dirty="0">
                <a:solidFill>
                  <a:schemeClr val="tx1"/>
                </a:solidFill>
                <a:effectLst/>
                <a:latin typeface="+mn-lt"/>
                <a:ea typeface="MS PGothic"/>
                <a:cs typeface="Calibri"/>
              </a:rPr>
              <a:t>?</a:t>
            </a:r>
            <a:r>
              <a:rPr lang="en-US" b="1" i="1" dirty="0">
                <a:ea typeface="MS PGothic"/>
                <a:cs typeface="Calibri"/>
              </a:rPr>
              <a:t> </a:t>
            </a:r>
            <a:endParaRPr lang="en-US" sz="1200" kern="1200">
              <a:solidFill>
                <a:schemeClr val="tx1"/>
              </a:solidFill>
              <a:effectLst/>
              <a:latin typeface="+mn-lt"/>
              <a:ea typeface="MS PGothic" pitchFamily="34" charset="-128"/>
              <a:cs typeface="MS PGothic" charset="0"/>
            </a:endParaRPr>
          </a:p>
          <a:p>
            <a:pPr>
              <a:spcBef>
                <a:spcPct val="0"/>
              </a:spcBef>
            </a:pPr>
            <a:endParaRPr lang="en-US" altLang="en-US"/>
          </a:p>
        </p:txBody>
      </p:sp>
      <p:sp>
        <p:nvSpPr>
          <p:cNvPr id="438275" name="Shape 2214">
            <a:extLst>
              <a:ext uri="{FF2B5EF4-FFF2-40B4-BE49-F238E27FC236}">
                <a16:creationId xmlns:a16="http://schemas.microsoft.com/office/drawing/2014/main" id="{DC2B65DF-23A7-4FC6-9B37-35BE22AEDBF0}"/>
              </a:ext>
            </a:extLst>
          </p:cNvPr>
          <p:cNvSpPr>
            <a:spLocks noGrp="1" noRot="1" noChangeAspect="1" noTextEdit="1"/>
          </p:cNvSpPr>
          <p:nvPr>
            <p:ph type="sldImg" idx="2"/>
          </p:nvPr>
        </p:nvSpPr>
        <p:spPr bwMode="auto">
          <a:xfrm>
            <a:off x="415925" y="703263"/>
            <a:ext cx="6229350" cy="35052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185520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Reflective supervision/</a:t>
            </a:r>
            <a:r>
              <a:rPr lang="en-US" dirty="0">
                <a:ea typeface="+mn-ea"/>
                <a:cs typeface="+mn-cs"/>
              </a:rPr>
              <a:t>consultation is</a:t>
            </a:r>
            <a:r>
              <a:rPr lang="en-US" sz="1200" kern="1200" dirty="0">
                <a:solidFill>
                  <a:schemeClr val="tx1"/>
                </a:solidFill>
                <a:effectLst/>
                <a:latin typeface="+mn-lt"/>
                <a:ea typeface="+mn-ea"/>
                <a:cs typeface="+mn-cs"/>
              </a:rPr>
              <a:t> a distinctive form of competency-based professional development</a:t>
            </a:r>
            <a:r>
              <a:rPr lang="en-US" dirty="0">
                <a:ea typeface="+mn-ea"/>
                <a:cs typeface="+mn-cs"/>
              </a:rPr>
              <a:t>.  </a:t>
            </a:r>
            <a:r>
              <a:rPr lang="en-US" sz="1200" kern="1200" dirty="0">
                <a:solidFill>
                  <a:schemeClr val="tx1"/>
                </a:solidFill>
                <a:effectLst/>
                <a:latin typeface="+mn-lt"/>
                <a:ea typeface="+mn-ea"/>
                <a:cs typeface="+mn-cs"/>
              </a:rPr>
              <a:t> </a:t>
            </a:r>
            <a:r>
              <a:rPr lang="en-US" b="1" dirty="0">
                <a:ea typeface="+mn-ea"/>
                <a:cs typeface="+mn-cs"/>
              </a:rPr>
              <a:t>Reflective supervision/consultation</a:t>
            </a:r>
            <a:r>
              <a:rPr lang="en-US" dirty="0">
                <a:ea typeface="+mn-ea"/>
                <a:cs typeface="+mn-cs"/>
              </a:rPr>
              <a:t> is distinct from administrative supervision and clinical supervision due to the shared exploration of the parallel process.  That is, attention to all of the relationships is important. It is critical to understand how each of these relationships affects the other.  Of additional importance, reflective supervision/consultation relates to professional and personal development within one’s discipline by attending to the emotional content of the work and how reactions to the content affect the work.  Finally, there is often greater emphasis on the supervisor/consultant’s ability to listen and wait, allowing the supervisee to discover solutions, concepts and perceptions on his/her own without interruption from the supervisor/consultant.  </a:t>
            </a:r>
            <a:endParaRPr lang="en-US" dirty="0"/>
          </a:p>
          <a:p>
            <a:r>
              <a:rPr lang="en-US" dirty="0">
                <a:ea typeface="MS PGothic"/>
                <a:cs typeface="Calibri"/>
              </a:rPr>
              <a:t> </a:t>
            </a:r>
            <a:endParaRPr lang="en-US"/>
          </a:p>
          <a:p>
            <a:r>
              <a:rPr lang="en-US" b="1" dirty="0">
                <a:effectLst/>
              </a:rPr>
              <a:t>Reflective Supervision and Consultation: References and Suggested Resources</a:t>
            </a:r>
          </a:p>
          <a:p>
            <a:r>
              <a:rPr lang="en-US" sz="1200" kern="1200" dirty="0">
                <a:solidFill>
                  <a:schemeClr val="tx1"/>
                </a:solidFill>
                <a:effectLst/>
                <a:latin typeface="+mn-lt"/>
                <a:ea typeface="+mn-ea"/>
                <a:cs typeface="+mn-cs"/>
              </a:rPr>
              <a:t>Bernstein, V. (2002-03). Standing Firm Against the Forces of Risk: Supporting Home Visiting and Early  Intervention Workers through    Reflective Supervision. Newsletter of the Infant Mental Health      Promotion Project (IMP). Volume 35, Winter 2002 to 2003. 22003.</a:t>
            </a:r>
            <a:endParaRPr lang="en-US" dirty="0"/>
          </a:p>
          <a:p>
            <a:r>
              <a:rPr lang="en-US" sz="1200" kern="1200" dirty="0" err="1">
                <a:solidFill>
                  <a:schemeClr val="tx1"/>
                </a:solidFill>
                <a:effectLst/>
                <a:latin typeface="+mn-lt"/>
                <a:ea typeface="+mn-ea"/>
                <a:cs typeface="+mn-cs"/>
              </a:rPr>
              <a:t>Bertacchi</a:t>
            </a:r>
            <a:r>
              <a:rPr lang="en-US" sz="1200" kern="1200" dirty="0">
                <a:solidFill>
                  <a:schemeClr val="tx1"/>
                </a:solidFill>
                <a:effectLst/>
                <a:latin typeface="+mn-lt"/>
                <a:ea typeface="+mn-ea"/>
                <a:cs typeface="+mn-cs"/>
              </a:rPr>
              <a:t>, J. &amp; Gilkerson, L. (2009). How can administrative and reflective supervision be combined? In S. Heller &amp; L. Gilkerson [Eds.]   </a:t>
            </a:r>
            <a:r>
              <a:rPr lang="en-US" sz="1200" i="1" kern="1200" dirty="0">
                <a:solidFill>
                  <a:schemeClr val="tx1"/>
                </a:solidFill>
                <a:effectLst/>
                <a:latin typeface="+mn-lt"/>
                <a:ea typeface="+mn-ea"/>
                <a:cs typeface="+mn-cs"/>
              </a:rPr>
              <a:t>A Practical Guide to Reflective Supervision. (</a:t>
            </a:r>
            <a:r>
              <a:rPr lang="en-US" sz="1200" kern="1200" dirty="0">
                <a:solidFill>
                  <a:schemeClr val="tx1"/>
                </a:solidFill>
                <a:effectLst/>
                <a:latin typeface="+mn-lt"/>
                <a:ea typeface="+mn-ea"/>
                <a:cs typeface="+mn-cs"/>
              </a:rPr>
              <a:t>pp. 121-131).   Washington D.C: ZERO TO THREE</a:t>
            </a:r>
            <a:endParaRPr lang="en-US" dirty="0"/>
          </a:p>
          <a:p>
            <a:r>
              <a:rPr lang="en-US" sz="1200" kern="1200" dirty="0" err="1">
                <a:solidFill>
                  <a:schemeClr val="tx1"/>
                </a:solidFill>
                <a:effectLst/>
                <a:latin typeface="+mn-lt"/>
                <a:ea typeface="+mn-ea"/>
                <a:cs typeface="+mn-cs"/>
              </a:rPr>
              <a:t>Bertacci</a:t>
            </a:r>
            <a:r>
              <a:rPr lang="en-US" sz="1200" kern="1200" dirty="0">
                <a:solidFill>
                  <a:schemeClr val="tx1"/>
                </a:solidFill>
                <a:effectLst/>
                <a:latin typeface="+mn-lt"/>
                <a:ea typeface="+mn-ea"/>
                <a:cs typeface="+mn-cs"/>
              </a:rPr>
              <a:t>, J. &amp; Coplon, J. (1992). The professional use of self in prevention.  In </a:t>
            </a:r>
            <a:r>
              <a:rPr lang="en-US" sz="1200" kern="1200" dirty="0" err="1">
                <a:solidFill>
                  <a:schemeClr val="tx1"/>
                </a:solidFill>
                <a:effectLst/>
                <a:latin typeface="+mn-lt"/>
                <a:ea typeface="+mn-ea"/>
                <a:cs typeface="+mn-cs"/>
              </a:rPr>
              <a:t>Fenichel</a:t>
            </a:r>
            <a:r>
              <a:rPr lang="en-US" sz="1200" kern="1200" dirty="0">
                <a:solidFill>
                  <a:schemeClr val="tx1"/>
                </a:solidFill>
                <a:effectLst/>
                <a:latin typeface="+mn-lt"/>
                <a:ea typeface="+mn-ea"/>
                <a:cs typeface="+mn-cs"/>
              </a:rPr>
              <a:t>, E. (Ed.).   </a:t>
            </a:r>
            <a:r>
              <a:rPr lang="en-US" sz="1200" i="1" kern="1200" dirty="0">
                <a:solidFill>
                  <a:schemeClr val="tx1"/>
                </a:solidFill>
                <a:effectLst/>
                <a:latin typeface="+mn-lt"/>
                <a:ea typeface="+mn-ea"/>
                <a:cs typeface="+mn-cs"/>
              </a:rPr>
              <a:t>Learning Through Supervision and Mentorship to Support the Development of Infants, Toddlers    and their Families: A Source Book</a:t>
            </a:r>
            <a:r>
              <a:rPr lang="en-US" sz="1200" kern="1200" dirty="0">
                <a:solidFill>
                  <a:schemeClr val="tx1"/>
                </a:solidFill>
                <a:effectLst/>
                <a:latin typeface="+mn-lt"/>
                <a:ea typeface="+mn-ea"/>
                <a:cs typeface="+mn-cs"/>
              </a:rPr>
              <a:t>. pp. 84-90.  Washington, D.C.:  ZERO TO THREE</a:t>
            </a:r>
            <a:endParaRPr lang="en-US" dirty="0"/>
          </a:p>
          <a:p>
            <a:r>
              <a:rPr lang="en-US" sz="1200" kern="1200" dirty="0">
                <a:solidFill>
                  <a:schemeClr val="tx1"/>
                </a:solidFill>
                <a:effectLst/>
                <a:latin typeface="+mn-lt"/>
                <a:ea typeface="+mn-ea"/>
                <a:cs typeface="+mn-cs"/>
              </a:rPr>
              <a:t>Center for Mental Health Services, Substance Abuse and Mental Health Services Administration and  Services, U.S. Dept. of Health and Human Services. (2000). Early childhood mental  health consultation (monograph). Washington, DC: National Technical Assistance Center  for Children’s Mental Health, Georgetown University Child Development Center.</a:t>
            </a:r>
            <a:endParaRPr lang="en-US" dirty="0"/>
          </a:p>
          <a:p>
            <a:r>
              <a:rPr lang="en-US" sz="1200" kern="1200" dirty="0" err="1">
                <a:solidFill>
                  <a:schemeClr val="tx1"/>
                </a:solidFill>
                <a:effectLst/>
                <a:latin typeface="+mn-lt"/>
                <a:ea typeface="+mn-ea"/>
                <a:cs typeface="+mn-cs"/>
              </a:rPr>
              <a:t>Eggbeer</a:t>
            </a:r>
            <a:r>
              <a:rPr lang="en-US" sz="1200" kern="1200" dirty="0">
                <a:solidFill>
                  <a:schemeClr val="tx1"/>
                </a:solidFill>
                <a:effectLst/>
                <a:latin typeface="+mn-lt"/>
                <a:ea typeface="+mn-ea"/>
                <a:cs typeface="+mn-cs"/>
              </a:rPr>
              <a:t>, L., Mann, T. &amp; Seibel, N. (2007). Reflective supervision: Past, present, and future. ZERO TO  THREE, Vol. 28, No. 2. ( November, 2007)</a:t>
            </a:r>
            <a:endParaRPr lang="en-US" dirty="0"/>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Fenichel</a:t>
            </a:r>
            <a:r>
              <a:rPr lang="en-US" sz="1200" kern="1200" dirty="0">
                <a:solidFill>
                  <a:schemeClr val="tx1"/>
                </a:solidFill>
                <a:effectLst/>
                <a:latin typeface="+mn-lt"/>
                <a:ea typeface="+mn-ea"/>
                <a:cs typeface="+mn-cs"/>
              </a:rPr>
              <a:t>, E. (Ed.). (1992). Learning Through Supervision and Mentorship to Support the Development    of Infants, Toddlers and their Families: A Source Book. Washington, D.C.: ZERO TO THREE.</a:t>
            </a:r>
            <a:endParaRPr lang="en-US" dirty="0"/>
          </a:p>
          <a:p>
            <a:endParaRPr lang="en-US" dirty="0">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3EDF648C-4B2D-4DE1-8C35-8DAA726D439D}" type="slidenum">
              <a:rPr lang="en-US" smtClean="0"/>
              <a:t>16</a:t>
            </a:fld>
            <a:endParaRPr lang="en-US"/>
          </a:p>
        </p:txBody>
      </p:sp>
    </p:spTree>
    <p:extLst>
      <p:ext uri="{BB962C8B-B14F-4D97-AF65-F5344CB8AC3E}">
        <p14:creationId xmlns:p14="http://schemas.microsoft.com/office/powerpoint/2010/main" val="455186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Image Placeholder 1">
            <a:extLst>
              <a:ext uri="{FF2B5EF4-FFF2-40B4-BE49-F238E27FC236}">
                <a16:creationId xmlns:a16="http://schemas.microsoft.com/office/drawing/2014/main" id="{9790B471-E402-443F-B683-A24FED97E1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2371" name="Notes Placeholder 2">
            <a:extLst>
              <a:ext uri="{FF2B5EF4-FFF2-40B4-BE49-F238E27FC236}">
                <a16:creationId xmlns:a16="http://schemas.microsoft.com/office/drawing/2014/main" id="{9116172E-5943-4237-92A8-EB42FC782B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three building blocks to reflective supervision are Reflection, Collaboration and Regularity.  Every level of the organization must be engaged in order for time to be regularly dedicated to RS.   This commitment to RS is essential:  not only must the supervisor/supervisee prioritize it, but its scheduled time must take precedence even over client visits if it is to be maintained and flourish as a method of staff reflection and development.   A focus on caseload alone, or pressure on supervisors to increase productivity to the exclusion of supervision time, leads to shortchanging reflective practice</a:t>
            </a:r>
          </a:p>
          <a:p>
            <a:endParaRPr lang="en-US" altLang="en-US"/>
          </a:p>
          <a:p>
            <a:pPr eaLnBrk="1" hangingPunct="1">
              <a:spcBef>
                <a:spcPct val="0"/>
              </a:spcBef>
            </a:pPr>
            <a:r>
              <a:rPr lang="en-US" altLang="en-US"/>
              <a:t>In order for RS to work, supervisees must be able to trust that the information they share is private that the work they do in supervision is part of a professional growth process.  This is facilitated by setting aside time and private space for supervision In settings where the supervisory approach has been less relational and more administrative, it may take time to build the kind of trust necessary for effective reflective supervision</a:t>
            </a:r>
          </a:p>
          <a:p>
            <a:endParaRPr lang="en-US" altLang="en-US"/>
          </a:p>
          <a:p>
            <a:endParaRPr lang="en-US" altLang="en-US"/>
          </a:p>
          <a:p>
            <a:endParaRPr lang="en-US" altLang="en-US"/>
          </a:p>
        </p:txBody>
      </p:sp>
      <p:sp>
        <p:nvSpPr>
          <p:cNvPr id="442372" name="Slide Number Placeholder 3">
            <a:extLst>
              <a:ext uri="{FF2B5EF4-FFF2-40B4-BE49-F238E27FC236}">
                <a16:creationId xmlns:a16="http://schemas.microsoft.com/office/drawing/2014/main" id="{168138D6-DCBF-4055-A2D0-74C9BABE2E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6B674E-8FBF-4A98-883C-71A152BAB06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1442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Image Placeholder 1">
            <a:extLst>
              <a:ext uri="{FF2B5EF4-FFF2-40B4-BE49-F238E27FC236}">
                <a16:creationId xmlns:a16="http://schemas.microsoft.com/office/drawing/2014/main" id="{A12C7FBC-3897-4BAE-9DF5-BE9BD37589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4419" name="Notes Placeholder 2">
            <a:extLst>
              <a:ext uri="{FF2B5EF4-FFF2-40B4-BE49-F238E27FC236}">
                <a16:creationId xmlns:a16="http://schemas.microsoft.com/office/drawing/2014/main" id="{769C5196-8549-4C73-9F75-ADC1775CFF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73050" indent="-273050" defTabSz="914400" eaLnBrk="1" hangingPunct="1">
              <a:spcBef>
                <a:spcPct val="20000"/>
              </a:spcBef>
              <a:buFontTx/>
              <a:buChar char="•"/>
            </a:pPr>
            <a:r>
              <a:rPr lang="en-US" altLang="en-US" sz="3000" dirty="0">
                <a:solidFill>
                  <a:srgbClr val="000000"/>
                </a:solidFill>
                <a:ea typeface="MS PGothic"/>
                <a:cs typeface="Calibri"/>
              </a:rPr>
              <a:t>Requires foundation of honesty and trust </a:t>
            </a:r>
            <a:endParaRPr lang="en-US"/>
          </a:p>
          <a:p>
            <a:pPr marL="273050" indent="-273050" defTabSz="914400" eaLnBrk="1" hangingPunct="1">
              <a:spcBef>
                <a:spcPct val="20000"/>
              </a:spcBef>
              <a:buFontTx/>
              <a:buChar char="•"/>
            </a:pPr>
            <a:r>
              <a:rPr lang="en-US" altLang="en-US" sz="3000" dirty="0">
                <a:solidFill>
                  <a:srgbClr val="000000"/>
                </a:solidFill>
                <a:ea typeface="MS PGothic"/>
                <a:cs typeface="Calibri"/>
              </a:rPr>
              <a:t>Allows for people to do their best thinking</a:t>
            </a:r>
          </a:p>
          <a:p>
            <a:pPr marL="273050" indent="-273050" defTabSz="914400" eaLnBrk="1" hangingPunct="1">
              <a:spcBef>
                <a:spcPct val="20000"/>
              </a:spcBef>
              <a:buFontTx/>
              <a:buChar char="•"/>
            </a:pPr>
            <a:r>
              <a:rPr lang="en-US" altLang="en-US" sz="3000" dirty="0">
                <a:solidFill>
                  <a:srgbClr val="000000"/>
                </a:solidFill>
                <a:ea typeface="MS PGothic"/>
                <a:cs typeface="Calibri"/>
              </a:rPr>
              <a:t>Environment is characterized by safety, calmness, and support </a:t>
            </a:r>
            <a:endParaRPr lang="en-US" altLang="en-US" sz="3000" dirty="0">
              <a:solidFill>
                <a:srgbClr val="000000"/>
              </a:solidFill>
              <a:cs typeface="Calibri"/>
            </a:endParaRPr>
          </a:p>
          <a:p>
            <a:pPr marL="273050" indent="-273050" defTabSz="914400" eaLnBrk="1" hangingPunct="1">
              <a:spcBef>
                <a:spcPct val="20000"/>
              </a:spcBef>
              <a:buFontTx/>
              <a:buChar char="•"/>
            </a:pPr>
            <a:endParaRPr lang="en-US" altLang="en-US" sz="3000">
              <a:solidFill>
                <a:srgbClr val="000000"/>
              </a:solidFill>
              <a:cs typeface="Arial" panose="020B0604020202020204" pitchFamily="34" charset="0"/>
            </a:endParaRPr>
          </a:p>
          <a:p>
            <a:pPr marL="273050" indent="-273050" defTabSz="914400" eaLnBrk="1" hangingPunct="1">
              <a:spcBef>
                <a:spcPct val="0"/>
              </a:spcBef>
            </a:pPr>
            <a:r>
              <a:rPr lang="en-US" altLang="en-US" dirty="0">
                <a:solidFill>
                  <a:srgbClr val="000000"/>
                </a:solidFill>
                <a:ea typeface="MS PGothic"/>
                <a:cs typeface="Calibri"/>
              </a:rPr>
              <a:t>Working through complex emotions in a “safe place” allows the supervisee to manage the stress she experiences on the job. It also allows the staff person to experience the very sort of relationship that she is expected to provide for infants, toddlers, and families.  It allows individuals to make mid-course corrections in work performance that feel natural, unforced, and generated from within.</a:t>
            </a:r>
          </a:p>
          <a:p>
            <a:pPr marL="273050" indent="-273050" defTabSz="914400" eaLnBrk="1" hangingPunct="1">
              <a:spcBef>
                <a:spcPct val="0"/>
              </a:spcBef>
            </a:pPr>
            <a:endParaRPr lang="en-US" altLang="en-US">
              <a:solidFill>
                <a:srgbClr val="000000"/>
              </a:solidFill>
            </a:endParaRPr>
          </a:p>
          <a:p>
            <a:pPr marL="273050" indent="-273050" defTabSz="914400" eaLnBrk="1" hangingPunct="1">
              <a:spcBef>
                <a:spcPct val="20000"/>
              </a:spcBef>
            </a:pPr>
            <a:endParaRPr lang="en-US" altLang="en-US" sz="3000">
              <a:solidFill>
                <a:srgbClr val="000000"/>
              </a:solidFill>
              <a:cs typeface="Arial" panose="020B0604020202020204" pitchFamily="34" charset="0"/>
            </a:endParaRPr>
          </a:p>
          <a:p>
            <a:pPr marL="273050" indent="-273050" defTabSz="914400" eaLnBrk="1" hangingPunct="1">
              <a:lnSpc>
                <a:spcPct val="90000"/>
              </a:lnSpc>
              <a:spcBef>
                <a:spcPts val="600"/>
              </a:spcBef>
              <a:buClr>
                <a:srgbClr val="6B3F23"/>
              </a:buClr>
            </a:pPr>
            <a:endParaRPr lang="en-US" altLang="en-US" sz="2500">
              <a:solidFill>
                <a:srgbClr val="6B3F23"/>
              </a:solidFill>
              <a:latin typeface="Arial Narrow" panose="020B0606020202030204" pitchFamily="34" charset="0"/>
            </a:endParaRPr>
          </a:p>
          <a:p>
            <a:pPr marL="273050" indent="-273050" defTabSz="914400"/>
            <a:endParaRPr lang="en-US" altLang="en-US"/>
          </a:p>
        </p:txBody>
      </p:sp>
      <p:sp>
        <p:nvSpPr>
          <p:cNvPr id="444420" name="Slide Number Placeholder 3">
            <a:extLst>
              <a:ext uri="{FF2B5EF4-FFF2-40B4-BE49-F238E27FC236}">
                <a16:creationId xmlns:a16="http://schemas.microsoft.com/office/drawing/2014/main" id="{33CEB898-E555-430D-A226-0FD0AAB0D7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79BDFB-8B29-47B7-88FB-2ABFFDE70FD8}"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65449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Image Placeholder 1">
            <a:extLst>
              <a:ext uri="{FF2B5EF4-FFF2-40B4-BE49-F238E27FC236}">
                <a16:creationId xmlns:a16="http://schemas.microsoft.com/office/drawing/2014/main" id="{AC211FAB-B751-4336-BB30-BAF2B3CB14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6467" name="Notes Placeholder 2">
            <a:extLst>
              <a:ext uri="{FF2B5EF4-FFF2-40B4-BE49-F238E27FC236}">
                <a16:creationId xmlns:a16="http://schemas.microsoft.com/office/drawing/2014/main" id="{3D3E95D8-AEB4-4EE2-BC7B-4C334DE35C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tLang="en-US" dirty="0">
                <a:solidFill>
                  <a:srgbClr val="000000"/>
                </a:solidFill>
                <a:ea typeface="MS PGothic"/>
                <a:cs typeface="Calibri"/>
              </a:rPr>
              <a:t>Emphasizes sharing the responsibility and control of power, which is derived from knowledge—about children and families, the field, and oneself in the work. While sharing power is the goal of collaboration, it does not exempt supervisors from setting limits or exercising authority. These responsibilities remain firmly within the supervisor’s domain. Collaboration does, however, allow for a dialogue to occur on issues affecting the staff person and the program.</a:t>
            </a:r>
          </a:p>
          <a:p>
            <a:pPr defTabSz="914400" eaLnBrk="1" hangingPunct="1">
              <a:spcBef>
                <a:spcPct val="0"/>
              </a:spcBef>
            </a:pPr>
            <a:endParaRPr lang="en-US" altLang="en-US">
              <a:solidFill>
                <a:srgbClr val="000000"/>
              </a:solidFill>
            </a:endParaRPr>
          </a:p>
          <a:p>
            <a:pPr defTabSz="914400" eaLnBrk="1" hangingPunct="1">
              <a:spcBef>
                <a:spcPct val="20000"/>
              </a:spcBef>
              <a:buFontTx/>
              <a:buChar char="•"/>
            </a:pPr>
            <a:r>
              <a:rPr lang="en-US" altLang="en-US" sz="2800" dirty="0">
                <a:solidFill>
                  <a:srgbClr val="000000"/>
                </a:solidFill>
                <a:ea typeface="MS PGothic"/>
                <a:cs typeface="Calibri"/>
              </a:rPr>
              <a:t>Allows staff to express interest in taking on new tasks and to exercise some control over the terms and conditions of their work </a:t>
            </a:r>
          </a:p>
          <a:p>
            <a:pPr defTabSz="914400" eaLnBrk="1" hangingPunct="1">
              <a:spcBef>
                <a:spcPct val="20000"/>
              </a:spcBef>
              <a:buFontTx/>
              <a:buChar char="•"/>
            </a:pPr>
            <a:r>
              <a:rPr lang="en-US" altLang="en-US" sz="2800" dirty="0">
                <a:solidFill>
                  <a:srgbClr val="000000"/>
                </a:solidFill>
                <a:ea typeface="MS PGothic"/>
                <a:cs typeface="Calibri"/>
              </a:rPr>
              <a:t>Offers supervisors the chance to learn from, as well as teach, staff. </a:t>
            </a:r>
            <a:endParaRPr lang="en-US" altLang="en-US" sz="2800" dirty="0">
              <a:solidFill>
                <a:srgbClr val="000000"/>
              </a:solidFill>
              <a:cs typeface="Calibri"/>
            </a:endParaRPr>
          </a:p>
          <a:p>
            <a:pPr defTabSz="914400" eaLnBrk="1" hangingPunct="1">
              <a:spcBef>
                <a:spcPct val="20000"/>
              </a:spcBef>
              <a:buFontTx/>
              <a:buChar char="•"/>
            </a:pPr>
            <a:r>
              <a:rPr lang="en-US" altLang="en-US" sz="2800" dirty="0">
                <a:solidFill>
                  <a:srgbClr val="000000"/>
                </a:solidFill>
                <a:ea typeface="MS PGothic"/>
                <a:cs typeface="Calibri"/>
              </a:rPr>
              <a:t>Allows supervisors to recognize opportunities to share responsibility and decision-making and, in so doing, cultivate leadership talent from within.</a:t>
            </a:r>
          </a:p>
          <a:p>
            <a:pPr defTabSz="914400" eaLnBrk="1" hangingPunct="1">
              <a:spcBef>
                <a:spcPct val="20000"/>
              </a:spcBef>
            </a:pPr>
            <a:endParaRPr lang="en-US" altLang="en-US" sz="2800">
              <a:solidFill>
                <a:srgbClr val="000000"/>
              </a:solidFill>
              <a:cs typeface="Arial" panose="020B0604020202020204" pitchFamily="34" charset="0"/>
            </a:endParaRPr>
          </a:p>
          <a:p>
            <a:pPr defTabSz="914400" eaLnBrk="1" hangingPunct="1">
              <a:spcBef>
                <a:spcPct val="0"/>
              </a:spcBef>
            </a:pPr>
            <a:endParaRPr lang="en-US" altLang="en-US" dirty="0">
              <a:solidFill>
                <a:srgbClr val="000000"/>
              </a:solidFill>
              <a:cs typeface="Calibri"/>
            </a:endParaRPr>
          </a:p>
          <a:p>
            <a:pPr defTabSz="914400" eaLnBrk="1" hangingPunct="1">
              <a:spcBef>
                <a:spcPct val="20000"/>
              </a:spcBef>
              <a:buFontTx/>
              <a:buChar char="•"/>
            </a:pPr>
            <a:endParaRPr lang="en-US" altLang="en-US" sz="2800">
              <a:solidFill>
                <a:srgbClr val="000000"/>
              </a:solidFill>
              <a:cs typeface="Arial" panose="020B0604020202020204" pitchFamily="34" charset="0"/>
            </a:endParaRPr>
          </a:p>
          <a:p>
            <a:pPr defTabSz="914400" eaLnBrk="1" hangingPunct="1">
              <a:spcBef>
                <a:spcPct val="0"/>
              </a:spcBef>
            </a:pPr>
            <a:endParaRPr lang="en-US" altLang="en-US">
              <a:solidFill>
                <a:srgbClr val="000000"/>
              </a:solidFill>
            </a:endParaRPr>
          </a:p>
          <a:p>
            <a:pPr defTabSz="914400"/>
            <a:endParaRPr lang="en-US" altLang="en-US"/>
          </a:p>
        </p:txBody>
      </p:sp>
      <p:sp>
        <p:nvSpPr>
          <p:cNvPr id="446468" name="Slide Number Placeholder 3">
            <a:extLst>
              <a:ext uri="{FF2B5EF4-FFF2-40B4-BE49-F238E27FC236}">
                <a16:creationId xmlns:a16="http://schemas.microsoft.com/office/drawing/2014/main" id="{42F407CE-9889-4E86-8AA8-70FFE8C0AB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69F8186-8A66-43B9-968A-22C8B540925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74776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a:extLst>
              <a:ext uri="{FF2B5EF4-FFF2-40B4-BE49-F238E27FC236}">
                <a16:creationId xmlns:a16="http://schemas.microsoft.com/office/drawing/2014/main" id="{F7668402-9648-4997-9D02-F4F93F4581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211B470-EA43-4D52-A45D-EE15CE357EF8}"/>
              </a:ext>
            </a:extLst>
          </p:cNvPr>
          <p:cNvSpPr>
            <a:spLocks noGrp="1"/>
          </p:cNvSpPr>
          <p:nvPr>
            <p:ph type="body" idx="1"/>
          </p:nvPr>
        </p:nvSpPr>
        <p:spPr/>
        <p:txBody>
          <a:bodyPr/>
          <a:lstStyle/>
          <a:p>
            <a:pPr defTabSz="257175" eaLnBrk="1" fontAlgn="auto" hangingPunct="1">
              <a:spcBef>
                <a:spcPct val="20000"/>
              </a:spcBef>
              <a:spcAft>
                <a:spcPts val="0"/>
              </a:spcAft>
              <a:defRPr/>
            </a:pPr>
            <a:r>
              <a:rPr lang="en-US" sz="1800" dirty="0">
                <a:solidFill>
                  <a:prstClr val="black"/>
                </a:solidFill>
                <a:cs typeface="Arial"/>
              </a:rPr>
              <a:t>We need to create a mutually respectful interpersonal climate that fosters safety, trust, choice, collaboration, and empowerment</a:t>
            </a:r>
            <a:endParaRPr lang="en-US"/>
          </a:p>
          <a:p>
            <a:pPr algn="ctr" defTabSz="257175" eaLnBrk="1" fontAlgn="auto" hangingPunct="1">
              <a:spcBef>
                <a:spcPct val="20000"/>
              </a:spcBef>
              <a:spcAft>
                <a:spcPts val="0"/>
              </a:spcAft>
              <a:buFont typeface="Arial" panose="020B0604020202020204" pitchFamily="34" charset="0"/>
              <a:buNone/>
              <a:defRPr/>
            </a:pPr>
            <a:r>
              <a:rPr lang="en-US" sz="1800" dirty="0">
                <a:solidFill>
                  <a:prstClr val="black"/>
                </a:solidFill>
                <a:cs typeface="Arial"/>
              </a:rPr>
              <a:t>“Mistakes made here often.”</a:t>
            </a:r>
          </a:p>
          <a:p>
            <a:pPr>
              <a:defRPr/>
            </a:pPr>
            <a:endParaRPr lang="en-US" dirty="0"/>
          </a:p>
        </p:txBody>
      </p:sp>
      <p:sp>
        <p:nvSpPr>
          <p:cNvPr id="356356" name="Slide Number Placeholder 3">
            <a:extLst>
              <a:ext uri="{FF2B5EF4-FFF2-40B4-BE49-F238E27FC236}">
                <a16:creationId xmlns:a16="http://schemas.microsoft.com/office/drawing/2014/main" id="{A40A8B82-6DA9-4128-885B-F9B1A4370E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C73E344-2D62-4EB4-BAEA-51F8FFDF30BF}" type="slidenum">
              <a:rPr lang="en-US" altLang="en-US" smtClean="0"/>
              <a:pPr/>
              <a:t>22</a:t>
            </a:fld>
            <a:endParaRPr lang="en-US" altLang="en-US"/>
          </a:p>
        </p:txBody>
      </p:sp>
    </p:spTree>
    <p:extLst>
      <p:ext uri="{BB962C8B-B14F-4D97-AF65-F5344CB8AC3E}">
        <p14:creationId xmlns:p14="http://schemas.microsoft.com/office/powerpoint/2010/main" val="4116599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a:extLst>
              <a:ext uri="{FF2B5EF4-FFF2-40B4-BE49-F238E27FC236}">
                <a16:creationId xmlns:a16="http://schemas.microsoft.com/office/drawing/2014/main" id="{ACB54906-7A64-4DC3-AAEE-DF865D1229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Notes Placeholder 2">
            <a:extLst>
              <a:ext uri="{FF2B5EF4-FFF2-40B4-BE49-F238E27FC236}">
                <a16:creationId xmlns:a16="http://schemas.microsoft.com/office/drawing/2014/main" id="{78D944CC-5290-4FA0-BA79-270EF47E2C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cs typeface="Calibri"/>
            </a:endParaRPr>
          </a:p>
        </p:txBody>
      </p:sp>
      <p:sp>
        <p:nvSpPr>
          <p:cNvPr id="358404" name="Slide Number Placeholder 3">
            <a:extLst>
              <a:ext uri="{FF2B5EF4-FFF2-40B4-BE49-F238E27FC236}">
                <a16:creationId xmlns:a16="http://schemas.microsoft.com/office/drawing/2014/main" id="{4C29904E-B80A-4530-9801-4B9ED8A9D3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82ADC4E-98B7-4D94-8C22-1E8769C53696}" type="slidenum">
              <a:rPr lang="en-US" altLang="en-US" smtClean="0">
                <a:solidFill>
                  <a:srgbClr val="000000"/>
                </a:solidFill>
              </a:rPr>
              <a:pPr/>
              <a:t>23</a:t>
            </a:fld>
            <a:endParaRPr lang="en-US" altLang="en-US">
              <a:solidFill>
                <a:srgbClr val="000000"/>
              </a:solidFill>
            </a:endParaRPr>
          </a:p>
        </p:txBody>
      </p:sp>
    </p:spTree>
    <p:extLst>
      <p:ext uri="{BB962C8B-B14F-4D97-AF65-F5344CB8AC3E}">
        <p14:creationId xmlns:p14="http://schemas.microsoft.com/office/powerpoint/2010/main" val="3258649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a:extLst>
              <a:ext uri="{FF2B5EF4-FFF2-40B4-BE49-F238E27FC236}">
                <a16:creationId xmlns:a16="http://schemas.microsoft.com/office/drawing/2014/main" id="{43B72625-B790-46F5-B0FC-97F2994D5E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028C46BF-929F-49D8-A3A3-3F230C2BFD1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ea typeface="MS PGothic"/>
                <a:cs typeface="Calibri"/>
              </a:rPr>
              <a:t>It’s ok to expect a lot. It’s the spirit in which you present it and demonstrate it. Don’t give energy to the negative. Feed the positive. More people actually want to be there and want to do well. </a:t>
            </a:r>
            <a:endParaRPr lang="en-US" altLang="en-US" dirty="0"/>
          </a:p>
          <a:p>
            <a:pPr>
              <a:defRPr/>
            </a:pPr>
            <a:endParaRPr lang="en-US" altLang="en-US" dirty="0">
              <a:cs typeface="Calibri"/>
            </a:endParaRPr>
          </a:p>
          <a:p>
            <a:pPr>
              <a:defRPr/>
            </a:pPr>
            <a:endParaRPr lang="en-US" altLang="en-US" dirty="0"/>
          </a:p>
          <a:p>
            <a:pPr>
              <a:defRPr/>
            </a:pPr>
            <a:r>
              <a:rPr lang="en-US" altLang="en-US" dirty="0"/>
              <a:t>Clear expectations and giving supervisee’s the chance to use their strengths every day at work are the most predictive of what the best leaders do. </a:t>
            </a:r>
          </a:p>
          <a:p>
            <a:pPr>
              <a:defRPr/>
            </a:pPr>
            <a:endParaRPr lang="en-US" dirty="0"/>
          </a:p>
          <a:p>
            <a:pPr>
              <a:defRPr/>
            </a:pPr>
            <a:r>
              <a:rPr lang="en-US" dirty="0"/>
              <a:t>Assumptions and the curse of knowledge – when something makes sense to you – privy to info </a:t>
            </a:r>
            <a:r>
              <a:rPr lang="en-US" dirty="0" err="1"/>
              <a:t>bc</a:t>
            </a:r>
            <a:r>
              <a:rPr lang="en-US" dirty="0"/>
              <a:t> a supervisor, or an 11 year old with video games!</a:t>
            </a:r>
          </a:p>
          <a:p>
            <a:pPr marL="171450" indent="-171450">
              <a:buFont typeface="Arial" panose="020B0604020202020204" pitchFamily="34" charset="0"/>
              <a:buChar char="•"/>
              <a:defRPr/>
            </a:pPr>
            <a:r>
              <a:rPr lang="en-US" dirty="0"/>
              <a:t>Everyone knows how to use Google calendar</a:t>
            </a:r>
          </a:p>
          <a:p>
            <a:pPr marL="171450" indent="-171450">
              <a:buFont typeface="Arial" panose="020B0604020202020204" pitchFamily="34" charset="0"/>
              <a:buChar char="•"/>
              <a:defRPr/>
            </a:pPr>
            <a:r>
              <a:rPr lang="en-US" dirty="0"/>
              <a:t>Sending emails over the weekend sets a culture even if you tell staff they don’t need to respond over the weekend</a:t>
            </a:r>
          </a:p>
          <a:p>
            <a:pPr marL="171450" indent="-171450">
              <a:buFont typeface="Arial" panose="020B0604020202020204" pitchFamily="34" charset="0"/>
              <a:buChar char="•"/>
              <a:defRPr/>
            </a:pPr>
            <a:r>
              <a:rPr lang="en-US" dirty="0"/>
              <a:t>Specific deadlines vs “asap” or being cc’d on emails as FYI or expect action to be taken</a:t>
            </a:r>
          </a:p>
          <a:p>
            <a:pPr>
              <a:defRPr/>
            </a:pPr>
            <a:endParaRPr lang="en-US" altLang="en-US" dirty="0"/>
          </a:p>
        </p:txBody>
      </p:sp>
      <p:sp>
        <p:nvSpPr>
          <p:cNvPr id="360452" name="Slide Number Placeholder 3">
            <a:extLst>
              <a:ext uri="{FF2B5EF4-FFF2-40B4-BE49-F238E27FC236}">
                <a16:creationId xmlns:a16="http://schemas.microsoft.com/office/drawing/2014/main" id="{C37C97AB-55EF-4028-893F-A2B7E44584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8712775" indent="-382460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970307-483F-4A1F-863F-E54BD4A4CDC3}" type="slidenum">
              <a:rPr lang="en-US" altLang="en-US" smtClean="0">
                <a:solidFill>
                  <a:srgbClr val="000000"/>
                </a:solidFill>
                <a:ea typeface="MS PGothic" panose="020B0600070205080204" pitchFamily="34" charset="-128"/>
              </a:rPr>
              <a:pPr>
                <a:spcBef>
                  <a:spcPct val="0"/>
                </a:spcBef>
              </a:pPr>
              <a:t>24</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277872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a:extLst>
              <a:ext uri="{FF2B5EF4-FFF2-40B4-BE49-F238E27FC236}">
                <a16:creationId xmlns:a16="http://schemas.microsoft.com/office/drawing/2014/main" id="{257B9486-AD86-4D3E-971C-7007B073EF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3" name="Notes Placeholder 2">
            <a:extLst>
              <a:ext uri="{FF2B5EF4-FFF2-40B4-BE49-F238E27FC236}">
                <a16:creationId xmlns:a16="http://schemas.microsoft.com/office/drawing/2014/main" id="{83829F84-0464-41B4-9215-EC202241CE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cs typeface="Calibri"/>
            </a:endParaRPr>
          </a:p>
          <a:p>
            <a:endParaRPr lang="en-US" altLang="en-US"/>
          </a:p>
        </p:txBody>
      </p:sp>
      <p:sp>
        <p:nvSpPr>
          <p:cNvPr id="414724" name="Slide Number Placeholder 3">
            <a:extLst>
              <a:ext uri="{FF2B5EF4-FFF2-40B4-BE49-F238E27FC236}">
                <a16:creationId xmlns:a16="http://schemas.microsoft.com/office/drawing/2014/main" id="{06895DA9-8054-4708-AEEB-3D70BAA7F3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3F0259E-1816-417C-AB7F-10B5618FFD1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86931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a:extLst>
              <a:ext uri="{FF2B5EF4-FFF2-40B4-BE49-F238E27FC236}">
                <a16:creationId xmlns:a16="http://schemas.microsoft.com/office/drawing/2014/main" id="{C3225F87-A137-4A17-9CF9-DA1932645F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1BAC4992-4CB7-46CD-BC3E-843698B8488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endParaRPr lang="en-US" altLang="en-US" dirty="0"/>
          </a:p>
          <a:p>
            <a:pPr>
              <a:defRPr/>
            </a:pPr>
            <a:r>
              <a:rPr lang="en-US" altLang="en-US" dirty="0">
                <a:ea typeface="MS PGothic"/>
                <a:cs typeface="Calibri"/>
              </a:rPr>
              <a:t>Start from the beginning giving your staff meaningful and clear support and direction. Especially when they first start work. This is particularly critical for any staff who are new to your organization or new to the workforce. </a:t>
            </a:r>
          </a:p>
          <a:p>
            <a:pPr>
              <a:defRPr/>
            </a:pPr>
            <a:r>
              <a:rPr lang="en-US" altLang="en-US" dirty="0"/>
              <a:t>Clear expectation example: Treating clients with respect and that looks like – person first language, collaborative documentation, etc.</a:t>
            </a:r>
          </a:p>
        </p:txBody>
      </p:sp>
      <p:sp>
        <p:nvSpPr>
          <p:cNvPr id="362500" name="Slide Number Placeholder 3">
            <a:extLst>
              <a:ext uri="{FF2B5EF4-FFF2-40B4-BE49-F238E27FC236}">
                <a16:creationId xmlns:a16="http://schemas.microsoft.com/office/drawing/2014/main" id="{47C1137F-A74A-4751-B253-178C957354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8712775" indent="-382460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0173A1-9B1C-4060-95CD-4951A9F6CF1D}" type="slidenum">
              <a:rPr lang="en-US" altLang="en-US" smtClean="0">
                <a:solidFill>
                  <a:srgbClr val="000000"/>
                </a:solidFill>
                <a:ea typeface="MS PGothic" panose="020B0600070205080204" pitchFamily="34" charset="-128"/>
              </a:rPr>
              <a:pPr>
                <a:spcBef>
                  <a:spcPct val="0"/>
                </a:spcBef>
              </a:pPr>
              <a:t>25</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1867958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a:extLst>
              <a:ext uri="{FF2B5EF4-FFF2-40B4-BE49-F238E27FC236}">
                <a16:creationId xmlns:a16="http://schemas.microsoft.com/office/drawing/2014/main" id="{CE90B295-2ABD-4796-B5D4-01C2C7B0F5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28" tIns="45403" rIns="92428" bIns="45403" numCol="1" anchor="t" anchorCtr="0" compatLnSpc="1">
            <a:prstTxWarp prst="textNoShape">
              <a:avLst/>
            </a:prstTxWarp>
          </a:bodyPr>
          <a:lstStyle/>
          <a:p>
            <a:pPr eaLnBrk="1" hangingPunct="1"/>
            <a:r>
              <a:rPr lang="en-US" altLang="en-US" dirty="0">
                <a:ea typeface="ヒラギノ角ゴ Pro W3"/>
                <a:cs typeface="Calibri"/>
              </a:rPr>
              <a:t>Reflective listening can be a difficult skill to master.  The other person becomes the center of attention and there is no attempt made to influence his or her perception of reality or what he or she is saying.  </a:t>
            </a:r>
            <a:endParaRPr lang="en-US" altLang="en-US">
              <a:ea typeface="ヒラギノ角ゴ Pro W3"/>
              <a:cs typeface="Calibri"/>
            </a:endParaRPr>
          </a:p>
          <a:p>
            <a:pPr eaLnBrk="1" hangingPunct="1"/>
            <a:endParaRPr lang="en-US" altLang="en-US" dirty="0">
              <a:ea typeface="ヒラギノ角ゴ Pro W3" charset="-128"/>
            </a:endParaRPr>
          </a:p>
          <a:p>
            <a:pPr eaLnBrk="1" hangingPunct="1"/>
            <a:endParaRPr lang="en-US" altLang="en-US" dirty="0">
              <a:ea typeface="ヒラギノ角ゴ Pro W3" charset="-128"/>
              <a:cs typeface="Calibri"/>
            </a:endParaRPr>
          </a:p>
        </p:txBody>
      </p:sp>
      <p:sp>
        <p:nvSpPr>
          <p:cNvPr id="364547" name="Rectangle 3">
            <a:extLst>
              <a:ext uri="{FF2B5EF4-FFF2-40B4-BE49-F238E27FC236}">
                <a16:creationId xmlns:a16="http://schemas.microsoft.com/office/drawing/2014/main" id="{3F4EC22B-7E85-4D80-99C2-B1829063F482}"/>
              </a:ext>
            </a:extLst>
          </p:cNvPr>
          <p:cNvSpPr>
            <a:spLocks noGrp="1" noRot="1" noChangeAspect="1" noChangeArrowheads="1" noTextEdit="1"/>
          </p:cNvSpPr>
          <p:nvPr>
            <p:ph type="sldImg"/>
          </p:nvPr>
        </p:nvSpPr>
        <p:spPr bwMode="auto">
          <a:xfrm>
            <a:off x="412750" y="700088"/>
            <a:ext cx="6199188" cy="3487737"/>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074349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a:extLst>
              <a:ext uri="{FF2B5EF4-FFF2-40B4-BE49-F238E27FC236}">
                <a16:creationId xmlns:a16="http://schemas.microsoft.com/office/drawing/2014/main" id="{94D736D6-1745-4005-81AF-FA8DFB221F8C}"/>
              </a:ext>
            </a:extLst>
          </p:cNvPr>
          <p:cNvSpPr>
            <a:spLocks noGrp="1" noRot="1" noChangeAspect="1" noTextEdit="1"/>
          </p:cNvSpPr>
          <p:nvPr>
            <p:ph type="sldImg"/>
          </p:nvPr>
        </p:nvSpPr>
        <p:spPr bwMode="auto">
          <a:xfrm>
            <a:off x="427038" y="701675"/>
            <a:ext cx="6248400" cy="3514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Notes Placeholder 2">
            <a:extLst>
              <a:ext uri="{FF2B5EF4-FFF2-40B4-BE49-F238E27FC236}">
                <a16:creationId xmlns:a16="http://schemas.microsoft.com/office/drawing/2014/main" id="{D51B8310-6F0C-4EBB-98B0-588EBFDD78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Patient capacity vs incapacity</a:t>
            </a:r>
          </a:p>
          <a:p>
            <a:r>
              <a:rPr lang="en-US" altLang="en-US" dirty="0"/>
              <a:t>When clients are viewed primarily from a deficit perspective (e.g., being in denial; lacking insight, knowledge, and skills), it makes little sense to spend time eliciting their own wisdom. This is a clinician-centered approach.</a:t>
            </a:r>
          </a:p>
        </p:txBody>
      </p:sp>
      <p:sp>
        <p:nvSpPr>
          <p:cNvPr id="367620" name="Slide Number Placeholder 3">
            <a:extLst>
              <a:ext uri="{FF2B5EF4-FFF2-40B4-BE49-F238E27FC236}">
                <a16:creationId xmlns:a16="http://schemas.microsoft.com/office/drawing/2014/main" id="{2AD8765D-0BAC-48D5-A48A-ECF0234C89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9190613" indent="-38717538">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CBF887-0112-495E-8688-5B9E217543BB}" type="slidenum">
              <a:rPr lang="en-US" altLang="en-US" smtClean="0">
                <a:solidFill>
                  <a:srgbClr val="000000"/>
                </a:solidFill>
                <a:latin typeface="Arial" panose="020B0604020202020204" pitchFamily="34" charset="0"/>
                <a:ea typeface="ヒラギノ角ゴ Pro W3" charset="-128"/>
                <a:sym typeface="Arial" panose="020B0604020202020204" pitchFamily="34" charset="0"/>
              </a:rPr>
              <a:pPr>
                <a:spcBef>
                  <a:spcPct val="0"/>
                </a:spcBef>
              </a:pPr>
              <a:t>28</a:t>
            </a:fld>
            <a:endParaRPr lang="en-US" altLang="en-US">
              <a:solidFill>
                <a:srgbClr val="000000"/>
              </a:solidFill>
              <a:latin typeface="Arial" panose="020B0604020202020204" pitchFamily="34" charset="0"/>
              <a:ea typeface="ヒラギノ角ゴ Pro W3" charset="-128"/>
              <a:sym typeface="Arial" panose="020B0604020202020204" pitchFamily="34" charset="0"/>
            </a:endParaRPr>
          </a:p>
        </p:txBody>
      </p:sp>
    </p:spTree>
    <p:extLst>
      <p:ext uri="{BB962C8B-B14F-4D97-AF65-F5344CB8AC3E}">
        <p14:creationId xmlns:p14="http://schemas.microsoft.com/office/powerpoint/2010/main" val="4142629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a:extLst>
              <a:ext uri="{FF2B5EF4-FFF2-40B4-BE49-F238E27FC236}">
                <a16:creationId xmlns:a16="http://schemas.microsoft.com/office/drawing/2014/main" id="{F1A646B4-11B4-4D8F-8D9A-066B1C147496}"/>
              </a:ext>
            </a:extLst>
          </p:cNvPr>
          <p:cNvSpPr>
            <a:spLocks noGrp="1" noRot="1" noChangeAspect="1" noTextEdit="1"/>
          </p:cNvSpPr>
          <p:nvPr>
            <p:ph type="sldImg"/>
          </p:nvPr>
        </p:nvSpPr>
        <p:spPr bwMode="auto">
          <a:xfrm>
            <a:off x="427038" y="701675"/>
            <a:ext cx="6248400" cy="3514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Notes Placeholder 2">
            <a:extLst>
              <a:ext uri="{FF2B5EF4-FFF2-40B4-BE49-F238E27FC236}">
                <a16:creationId xmlns:a16="http://schemas.microsoft.com/office/drawing/2014/main" id="{5A856C62-94F7-4411-A8A4-FBDAB3D64A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br>
              <a:rPr lang="en-US" altLang="en-US" dirty="0">
                <a:cs typeface="+mn-lt"/>
              </a:rPr>
            </a:br>
            <a:endParaRPr lang="en-US" altLang="en-US">
              <a:ea typeface="MS PGothic"/>
              <a:cs typeface="Calibri"/>
            </a:endParaRPr>
          </a:p>
        </p:txBody>
      </p:sp>
      <p:sp>
        <p:nvSpPr>
          <p:cNvPr id="21508" name="Slide Number Placeholder 3">
            <a:extLst>
              <a:ext uri="{FF2B5EF4-FFF2-40B4-BE49-F238E27FC236}">
                <a16:creationId xmlns:a16="http://schemas.microsoft.com/office/drawing/2014/main" id="{8B032FB6-AEA6-46F8-92FD-2248163FE127}"/>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fontAlgn="auto">
              <a:spcBef>
                <a:spcPts val="0"/>
              </a:spcBef>
              <a:spcAft>
                <a:spcPts val="0"/>
              </a:spcAft>
              <a:defRPr/>
            </a:pPr>
            <a:fld id="{10A30C4E-17DD-412F-9BD2-2919E6AF5BC4}" type="slidenum">
              <a:rPr lang="en-US" altLang="en-US" sz="1800" kern="0" smtClean="0">
                <a:solidFill>
                  <a:prstClr val="black"/>
                </a:solidFill>
              </a:rPr>
              <a:pPr defTabSz="914400" fontAlgn="auto">
                <a:spcBef>
                  <a:spcPts val="0"/>
                </a:spcBef>
                <a:spcAft>
                  <a:spcPts val="0"/>
                </a:spcAft>
                <a:defRPr/>
              </a:pPr>
              <a:t>29</a:t>
            </a:fld>
            <a:endParaRPr lang="en-US" altLang="en-US" sz="1800" kern="0">
              <a:solidFill>
                <a:prstClr val="black"/>
              </a:solidFill>
            </a:endParaRPr>
          </a:p>
        </p:txBody>
      </p:sp>
    </p:spTree>
    <p:extLst>
      <p:ext uri="{BB962C8B-B14F-4D97-AF65-F5344CB8AC3E}">
        <p14:creationId xmlns:p14="http://schemas.microsoft.com/office/powerpoint/2010/main" val="995824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a:extLst>
              <a:ext uri="{FF2B5EF4-FFF2-40B4-BE49-F238E27FC236}">
                <a16:creationId xmlns:a16="http://schemas.microsoft.com/office/drawing/2014/main" id="{1EAEE3DF-8367-4E0E-88DF-D36485224733}"/>
              </a:ext>
            </a:extLst>
          </p:cNvPr>
          <p:cNvSpPr>
            <a:spLocks noGrp="1" noRot="1" noChangeAspect="1" noTextEdit="1"/>
          </p:cNvSpPr>
          <p:nvPr>
            <p:ph type="sldImg"/>
          </p:nvPr>
        </p:nvSpPr>
        <p:spPr bwMode="auto">
          <a:xfrm>
            <a:off x="427038" y="701675"/>
            <a:ext cx="6248400" cy="3514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a:extLst>
              <a:ext uri="{FF2B5EF4-FFF2-40B4-BE49-F238E27FC236}">
                <a16:creationId xmlns:a16="http://schemas.microsoft.com/office/drawing/2014/main" id="{E91C68B8-6538-4702-9F6A-BA44AED0FF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a:cs typeface="Calibri"/>
              </a:rPr>
              <a:t>Have participants circle words from this list. Then: “Tell me about a time you were _____”</a:t>
            </a:r>
          </a:p>
          <a:p>
            <a:r>
              <a:rPr lang="en-US" altLang="en-US" dirty="0">
                <a:ea typeface="MS PGothic" panose="020B0600070205080204" pitchFamily="34" charset="-128"/>
              </a:rPr>
              <a:t>Easier than asking “what are your strengths?”</a:t>
            </a:r>
          </a:p>
          <a:p>
            <a:endParaRPr lang="en-US" altLang="en-US" dirty="0">
              <a:ea typeface="MS PGothic" panose="020B0600070205080204" pitchFamily="34" charset="-128"/>
            </a:endParaRPr>
          </a:p>
          <a:p>
            <a:endParaRPr lang="en-US" altLang="en-US" dirty="0">
              <a:ea typeface="MS PGothic" panose="020B0600070205080204" pitchFamily="34" charset="-128"/>
            </a:endParaRPr>
          </a:p>
        </p:txBody>
      </p:sp>
      <p:sp>
        <p:nvSpPr>
          <p:cNvPr id="371716" name="Slide Number Placeholder 3">
            <a:extLst>
              <a:ext uri="{FF2B5EF4-FFF2-40B4-BE49-F238E27FC236}">
                <a16:creationId xmlns:a16="http://schemas.microsoft.com/office/drawing/2014/main" id="{E5C3D863-D83B-4DFD-BEB0-F4B27A7C77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39190613" indent="-38717538">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3315D2-0A94-4675-B851-5772A49B8BD6}" type="slidenum">
              <a:rPr lang="en-US" altLang="en-US" smtClean="0">
                <a:solidFill>
                  <a:srgbClr val="000000"/>
                </a:solidFill>
                <a:latin typeface="Arial" panose="020B0604020202020204" pitchFamily="34" charset="0"/>
                <a:ea typeface="ヒラギノ角ゴ Pro W3" charset="-128"/>
                <a:sym typeface="Arial" panose="020B0604020202020204" pitchFamily="34" charset="0"/>
              </a:rPr>
              <a:pPr>
                <a:spcBef>
                  <a:spcPct val="0"/>
                </a:spcBef>
              </a:pPr>
              <a:t>30</a:t>
            </a:fld>
            <a:endParaRPr lang="en-US" altLang="en-US">
              <a:solidFill>
                <a:srgbClr val="000000"/>
              </a:solidFill>
              <a:latin typeface="Arial" panose="020B0604020202020204" pitchFamily="34" charset="0"/>
              <a:ea typeface="ヒラギノ角ゴ Pro W3" charset="-128"/>
              <a:sym typeface="Arial" panose="020B0604020202020204" pitchFamily="34" charset="0"/>
            </a:endParaRPr>
          </a:p>
        </p:txBody>
      </p:sp>
    </p:spTree>
    <p:extLst>
      <p:ext uri="{BB962C8B-B14F-4D97-AF65-F5344CB8AC3E}">
        <p14:creationId xmlns:p14="http://schemas.microsoft.com/office/powerpoint/2010/main" val="233887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a:extLst>
              <a:ext uri="{FF2B5EF4-FFF2-40B4-BE49-F238E27FC236}">
                <a16:creationId xmlns:a16="http://schemas.microsoft.com/office/drawing/2014/main" id="{F5809E87-C36C-4025-BA8B-1A6EF91D3F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Notes Placeholder 2">
            <a:extLst>
              <a:ext uri="{FF2B5EF4-FFF2-40B4-BE49-F238E27FC236}">
                <a16:creationId xmlns:a16="http://schemas.microsoft.com/office/drawing/2014/main" id="{D89E0C9D-3AB8-47CC-A93A-4F07D4850A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68445D95-1E27-4EAF-83D2-ABF381EFCE0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fontAlgn="auto">
              <a:spcBef>
                <a:spcPts val="0"/>
              </a:spcBef>
              <a:spcAft>
                <a:spcPts val="0"/>
              </a:spcAft>
              <a:defRPr/>
            </a:pPr>
            <a:fld id="{1CF36F1B-763F-4FF3-9605-0A91341EA2F8}" type="slidenum">
              <a:rPr lang="en-US" altLang="en-US" sz="1800" kern="0" smtClean="0">
                <a:solidFill>
                  <a:prstClr val="black"/>
                </a:solidFill>
              </a:rPr>
              <a:pPr defTabSz="914400" fontAlgn="auto">
                <a:spcBef>
                  <a:spcPts val="0"/>
                </a:spcBef>
                <a:spcAft>
                  <a:spcPts val="0"/>
                </a:spcAft>
                <a:defRPr/>
              </a:pPr>
              <a:t>31</a:t>
            </a:fld>
            <a:endParaRPr lang="en-US" altLang="en-US" sz="1800" kern="0">
              <a:solidFill>
                <a:prstClr val="black"/>
              </a:solidFill>
            </a:endParaRPr>
          </a:p>
        </p:txBody>
      </p:sp>
    </p:spTree>
    <p:extLst>
      <p:ext uri="{BB962C8B-B14F-4D97-AF65-F5344CB8AC3E}">
        <p14:creationId xmlns:p14="http://schemas.microsoft.com/office/powerpoint/2010/main" val="2779862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a:extLst>
              <a:ext uri="{FF2B5EF4-FFF2-40B4-BE49-F238E27FC236}">
                <a16:creationId xmlns:a16="http://schemas.microsoft.com/office/drawing/2014/main" id="{2FB42338-E352-4440-8248-26E183EC1D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a:extLst>
              <a:ext uri="{FF2B5EF4-FFF2-40B4-BE49-F238E27FC236}">
                <a16:creationId xmlns:a16="http://schemas.microsoft.com/office/drawing/2014/main" id="{3F0BEEFB-FF45-4C0B-A075-438A809B8E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MS PGothic" panose="020B0600070205080204" pitchFamily="34" charset="-128"/>
              </a:rPr>
              <a:t>This is more than just a simple reflection as it points out ambivalence if the client has started bringing this out. “I want to be more productive but I’m just too depressed to even get out of bed.” </a:t>
            </a:r>
          </a:p>
          <a:p>
            <a:endParaRPr lang="en-US" altLang="en-US">
              <a:ea typeface="MS PGothic" panose="020B0600070205080204" pitchFamily="34" charset="-128"/>
            </a:endParaRPr>
          </a:p>
          <a:p>
            <a:r>
              <a:rPr lang="en-US" altLang="en-US">
                <a:ea typeface="MS PGothic" panose="020B0600070205080204" pitchFamily="34" charset="-128"/>
              </a:rPr>
              <a:t>Double sided reflection should connect the “sustain talk” (it’s too hard, I can’t do it, etc) with the “change talk” (I want to feel better, I wish things were different, I could, etc) by using AND instead of BUT which gives equal value to both sides of the argument.</a:t>
            </a:r>
          </a:p>
        </p:txBody>
      </p:sp>
      <p:sp>
        <p:nvSpPr>
          <p:cNvPr id="375812" name="Slide Number Placeholder 3">
            <a:extLst>
              <a:ext uri="{FF2B5EF4-FFF2-40B4-BE49-F238E27FC236}">
                <a16:creationId xmlns:a16="http://schemas.microsoft.com/office/drawing/2014/main" id="{0FA48154-DDA5-4C9F-8359-0F488BF3C7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28663" indent="-279400">
              <a:spcBef>
                <a:spcPct val="30000"/>
              </a:spcBef>
              <a:defRPr sz="1200">
                <a:solidFill>
                  <a:schemeClr val="tx1"/>
                </a:solidFill>
                <a:latin typeface="Calibri" panose="020F0502020204030204" pitchFamily="34" charset="0"/>
              </a:defRPr>
            </a:lvl2pPr>
            <a:lvl3pPr marL="1120775" indent="-223838">
              <a:spcBef>
                <a:spcPct val="30000"/>
              </a:spcBef>
              <a:defRPr sz="1200">
                <a:solidFill>
                  <a:schemeClr val="tx1"/>
                </a:solidFill>
                <a:latin typeface="Calibri" panose="020F0502020204030204" pitchFamily="34" charset="0"/>
              </a:defRPr>
            </a:lvl3pPr>
            <a:lvl4pPr marL="1570038" indent="-223838">
              <a:spcBef>
                <a:spcPct val="30000"/>
              </a:spcBef>
              <a:defRPr sz="1200">
                <a:solidFill>
                  <a:schemeClr val="tx1"/>
                </a:solidFill>
                <a:latin typeface="Calibri" panose="020F0502020204030204" pitchFamily="34" charset="0"/>
              </a:defRPr>
            </a:lvl4pPr>
            <a:lvl5pPr marL="2017713" indent="-223838">
              <a:spcBef>
                <a:spcPct val="30000"/>
              </a:spcBef>
              <a:defRPr sz="1200">
                <a:solidFill>
                  <a:schemeClr val="tx1"/>
                </a:solidFill>
                <a:latin typeface="Calibri" panose="020F0502020204030204" pitchFamily="34" charset="0"/>
              </a:defRPr>
            </a:lvl5pPr>
            <a:lvl6pPr marL="2474913" indent="-223838" defTabSz="457200" eaLnBrk="0" fontAlgn="base" hangingPunct="0">
              <a:spcBef>
                <a:spcPct val="30000"/>
              </a:spcBef>
              <a:spcAft>
                <a:spcPct val="0"/>
              </a:spcAft>
              <a:defRPr sz="1200">
                <a:solidFill>
                  <a:schemeClr val="tx1"/>
                </a:solidFill>
                <a:latin typeface="Calibri" panose="020F0502020204030204" pitchFamily="34" charset="0"/>
              </a:defRPr>
            </a:lvl6pPr>
            <a:lvl7pPr marL="2932113" indent="-223838" defTabSz="457200" eaLnBrk="0" fontAlgn="base" hangingPunct="0">
              <a:spcBef>
                <a:spcPct val="30000"/>
              </a:spcBef>
              <a:spcAft>
                <a:spcPct val="0"/>
              </a:spcAft>
              <a:defRPr sz="1200">
                <a:solidFill>
                  <a:schemeClr val="tx1"/>
                </a:solidFill>
                <a:latin typeface="Calibri" panose="020F0502020204030204" pitchFamily="34" charset="0"/>
              </a:defRPr>
            </a:lvl7pPr>
            <a:lvl8pPr marL="3389313" indent="-223838" defTabSz="457200" eaLnBrk="0" fontAlgn="base" hangingPunct="0">
              <a:spcBef>
                <a:spcPct val="30000"/>
              </a:spcBef>
              <a:spcAft>
                <a:spcPct val="0"/>
              </a:spcAft>
              <a:defRPr sz="1200">
                <a:solidFill>
                  <a:schemeClr val="tx1"/>
                </a:solidFill>
                <a:latin typeface="Calibri" panose="020F0502020204030204" pitchFamily="34" charset="0"/>
              </a:defRPr>
            </a:lvl8pPr>
            <a:lvl9pPr marL="3846513" indent="-2238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F0FB68-5332-43EA-9D41-D0834EA8A0AD}" type="slidenum">
              <a:rPr lang="en-US" altLang="en-US" smtClean="0">
                <a:solidFill>
                  <a:srgbClr val="000000"/>
                </a:solidFill>
                <a:ea typeface="MS PGothic" panose="020B0600070205080204" pitchFamily="34" charset="-128"/>
              </a:rPr>
              <a:pPr>
                <a:spcBef>
                  <a:spcPct val="0"/>
                </a:spcBef>
              </a:pPr>
              <a:t>32</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535082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a:extLst>
              <a:ext uri="{FF2B5EF4-FFF2-40B4-BE49-F238E27FC236}">
                <a16:creationId xmlns:a16="http://schemas.microsoft.com/office/drawing/2014/main" id="{09319E61-EE07-4570-BEEE-1F43ADADDF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a:extLst>
              <a:ext uri="{FF2B5EF4-FFF2-40B4-BE49-F238E27FC236}">
                <a16:creationId xmlns:a16="http://schemas.microsoft.com/office/drawing/2014/main" id="{1ECCAB46-DBBD-40E6-A5EA-1BE17887BC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3600"/>
              <a:t>Every employee </a:t>
            </a:r>
          </a:p>
          <a:p>
            <a:pPr lvl="1"/>
            <a:r>
              <a:rPr lang="en-US" altLang="en-US" sz="3600"/>
              <a:t> Is educated about TIC</a:t>
            </a:r>
          </a:p>
          <a:p>
            <a:pPr lvl="1"/>
            <a:r>
              <a:rPr lang="en-US" altLang="en-US" sz="3600"/>
              <a:t>Understands they play a critical role in creating a safe and trusting, healing environment</a:t>
            </a:r>
          </a:p>
          <a:p>
            <a:pPr lvl="1"/>
            <a:r>
              <a:rPr lang="en-US" altLang="en-US" sz="3600"/>
              <a:t>Is embraced as a critical piece in accomplishing this vision</a:t>
            </a:r>
          </a:p>
          <a:p>
            <a:endParaRPr lang="en-US" altLang="en-US"/>
          </a:p>
        </p:txBody>
      </p:sp>
      <p:sp>
        <p:nvSpPr>
          <p:cNvPr id="382980" name="Slide Number Placeholder 3">
            <a:extLst>
              <a:ext uri="{FF2B5EF4-FFF2-40B4-BE49-F238E27FC236}">
                <a16:creationId xmlns:a16="http://schemas.microsoft.com/office/drawing/2014/main" id="{A3F2E7A3-5FB5-4BCE-A109-766E79082A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a:fld id="{FBD46432-F05F-4176-A169-309D4BABED0C}" type="slidenum">
              <a:rPr lang="en-US" altLang="en-US" smtClean="0">
                <a:solidFill>
                  <a:srgbClr val="000000"/>
                </a:solidFill>
                <a:ea typeface="MS PGothic" panose="020B0600070205080204" pitchFamily="34" charset="-128"/>
              </a:rPr>
              <a:pPr defTabSz="914400"/>
              <a:t>33</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807059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a:extLst>
              <a:ext uri="{FF2B5EF4-FFF2-40B4-BE49-F238E27FC236}">
                <a16:creationId xmlns:a16="http://schemas.microsoft.com/office/drawing/2014/main" id="{F8C59A89-3D1F-45EB-A671-9C7157C3B6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Notes Placeholder 2">
            <a:extLst>
              <a:ext uri="{FF2B5EF4-FFF2-40B4-BE49-F238E27FC236}">
                <a16:creationId xmlns:a16="http://schemas.microsoft.com/office/drawing/2014/main" id="{7F72DCF2-72B2-4475-ACB7-1A51EA92B9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2D60AD"/>
                </a:solidFill>
                <a:latin typeface="Georgia"/>
                <a:ea typeface="MS PGothic"/>
              </a:rPr>
              <a:t>Nonviolent Communication (NVC) is sometimes referred to as compassionate communication. Its purpose is to:</a:t>
            </a:r>
          </a:p>
          <a:p>
            <a:pPr>
              <a:buFont typeface="Calibri" panose="020F0502020204030204" pitchFamily="34" charset="0"/>
              <a:buAutoNum type="arabicPeriod"/>
            </a:pPr>
            <a:r>
              <a:rPr lang="en-US" altLang="en-US" b="1" dirty="0">
                <a:solidFill>
                  <a:srgbClr val="2D60AD"/>
                </a:solidFill>
                <a:latin typeface="Georgia"/>
                <a:ea typeface="MS PGothic"/>
              </a:rPr>
              <a:t>create human connections that empower compassionate giving and receiving</a:t>
            </a:r>
            <a:endParaRPr lang="en-US" altLang="en-US" dirty="0">
              <a:solidFill>
                <a:srgbClr val="2D60AD"/>
              </a:solidFill>
              <a:latin typeface="Georgia"/>
              <a:ea typeface="MS PGothic"/>
            </a:endParaRPr>
          </a:p>
          <a:p>
            <a:pPr>
              <a:buFont typeface="Calibri" panose="020F0502020204030204" pitchFamily="34" charset="0"/>
              <a:buAutoNum type="arabicPeriod"/>
            </a:pPr>
            <a:r>
              <a:rPr lang="en-US" altLang="en-US" b="1" dirty="0">
                <a:solidFill>
                  <a:srgbClr val="2D60AD"/>
                </a:solidFill>
                <a:latin typeface="Georgia"/>
                <a:ea typeface="MS PGothic"/>
              </a:rPr>
              <a:t>create governmental and corporate structures that support compassionate giving and receiving.</a:t>
            </a:r>
            <a:endParaRPr lang="en-US" altLang="en-US" dirty="0">
              <a:solidFill>
                <a:srgbClr val="2D60AD"/>
              </a:solidFill>
              <a:latin typeface="Georgia"/>
              <a:ea typeface="MS PGothic"/>
            </a:endParaRPr>
          </a:p>
          <a:p>
            <a:r>
              <a:rPr lang="en-US" altLang="en-US" dirty="0">
                <a:solidFill>
                  <a:srgbClr val="2D60AD"/>
                </a:solidFill>
                <a:latin typeface="Georgia"/>
                <a:ea typeface="MS PGothic"/>
              </a:rPr>
              <a:t>NVC involves both communication skills that foster compassionate relating and consciousness of the interdependence of our well being and using power with others to work together to meet the needs of all concerned.</a:t>
            </a:r>
            <a:br>
              <a:rPr lang="en-US" altLang="en-US" dirty="0">
                <a:latin typeface="Georgia" panose="02040502050405020303" pitchFamily="18" charset="0"/>
              </a:rPr>
            </a:br>
            <a:br>
              <a:rPr lang="en-US" altLang="en-US" dirty="0">
                <a:latin typeface="Georgia" panose="02040502050405020303" pitchFamily="18" charset="0"/>
              </a:rPr>
            </a:br>
            <a:r>
              <a:rPr lang="en-US" altLang="en-US" dirty="0">
                <a:solidFill>
                  <a:srgbClr val="2D60AD"/>
                </a:solidFill>
                <a:latin typeface="Georgia"/>
                <a:ea typeface="MS PGothic"/>
              </a:rPr>
              <a:t>This approach to communication emphasizes compassion as the motivation for action rather than fear, guilt, shame, blame, coercion, threat or justification for punishment. In other words, it is about getting what you want for reasons you will not regret later. NVC is NOT about getting people to do what we want. It is about creating a quality of connection that gets everyone’s needs met through compassionate giving.</a:t>
            </a:r>
            <a:br>
              <a:rPr lang="en-US" altLang="en-US" dirty="0">
                <a:latin typeface="Georgia" panose="02040502050405020303" pitchFamily="18" charset="0"/>
              </a:rPr>
            </a:br>
            <a:br>
              <a:rPr lang="en-US" altLang="en-US" dirty="0">
                <a:latin typeface="Georgia" panose="02040502050405020303" pitchFamily="18" charset="0"/>
              </a:rPr>
            </a:br>
            <a:br>
              <a:rPr lang="en-US" altLang="en-US" dirty="0">
                <a:latin typeface="Georgia" panose="02040502050405020303" pitchFamily="18" charset="0"/>
              </a:rPr>
            </a:br>
            <a:endParaRPr lang="en-US" altLang="en-US">
              <a:cs typeface="Calibri"/>
            </a:endParaRPr>
          </a:p>
        </p:txBody>
      </p:sp>
      <p:sp>
        <p:nvSpPr>
          <p:cNvPr id="388100" name="Slide Number Placeholder 3">
            <a:extLst>
              <a:ext uri="{FF2B5EF4-FFF2-40B4-BE49-F238E27FC236}">
                <a16:creationId xmlns:a16="http://schemas.microsoft.com/office/drawing/2014/main" id="{68E5C43B-BCC4-4FF7-ADAE-F5AE80A2DC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1C3E5FB-29F7-4B2E-8389-8B5252BEECBD}" type="slidenum">
              <a:rPr lang="en-US" altLang="en-US" smtClean="0">
                <a:solidFill>
                  <a:srgbClr val="000000"/>
                </a:solidFill>
              </a:rPr>
              <a:pPr/>
              <a:t>35</a:t>
            </a:fld>
            <a:endParaRPr lang="en-US" altLang="en-US">
              <a:solidFill>
                <a:srgbClr val="000000"/>
              </a:solidFill>
            </a:endParaRPr>
          </a:p>
        </p:txBody>
      </p:sp>
    </p:spTree>
    <p:extLst>
      <p:ext uri="{BB962C8B-B14F-4D97-AF65-F5344CB8AC3E}">
        <p14:creationId xmlns:p14="http://schemas.microsoft.com/office/powerpoint/2010/main" val="1314909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a:extLst>
              <a:ext uri="{FF2B5EF4-FFF2-40B4-BE49-F238E27FC236}">
                <a16:creationId xmlns:a16="http://schemas.microsoft.com/office/drawing/2014/main" id="{815CCAC3-1404-4A7A-A7C3-861699AB3C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a:extLst>
              <a:ext uri="{FF2B5EF4-FFF2-40B4-BE49-F238E27FC236}">
                <a16:creationId xmlns:a16="http://schemas.microsoft.com/office/drawing/2014/main" id="{88FFA17D-442E-4ECE-BC25-887950623C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Nonviolent Communication is the integration of 4 things: </a:t>
            </a:r>
            <a:endParaRPr lang="en-US" dirty="0"/>
          </a:p>
          <a:p>
            <a:r>
              <a:rPr lang="en-US" altLang="en-US" b="1" dirty="0">
                <a:ea typeface="MS PGothic"/>
                <a:cs typeface="Calibri"/>
              </a:rPr>
              <a:t>Consciousness:</a:t>
            </a:r>
            <a:r>
              <a:rPr lang="en-US" altLang="en-US" dirty="0">
                <a:ea typeface="MS PGothic"/>
                <a:cs typeface="Calibri"/>
              </a:rPr>
              <a:t> a set of principles that support living a life of empathy, care, courage, and authenticity</a:t>
            </a:r>
            <a:br>
              <a:rPr lang="en-US" altLang="en-US" b="1" dirty="0">
                <a:cs typeface="+mn-lt"/>
              </a:rPr>
            </a:br>
            <a:endParaRPr lang="en-US" altLang="en-US"/>
          </a:p>
          <a:p>
            <a:r>
              <a:rPr lang="en-US" altLang="en-US" b="1" dirty="0">
                <a:ea typeface="MS PGothic"/>
                <a:cs typeface="Calibri"/>
              </a:rPr>
              <a:t>Language:</a:t>
            </a:r>
            <a:r>
              <a:rPr lang="en-US" altLang="en-US" dirty="0">
                <a:ea typeface="MS PGothic"/>
                <a:cs typeface="Calibri"/>
              </a:rPr>
              <a:t> understanding how words contribute to connection or distance </a:t>
            </a:r>
            <a:br>
              <a:rPr lang="en-US" altLang="en-US" b="1" dirty="0">
                <a:cs typeface="+mn-lt"/>
              </a:rPr>
            </a:br>
            <a:endParaRPr lang="en-US" altLang="en-US"/>
          </a:p>
          <a:p>
            <a:r>
              <a:rPr lang="en-US" altLang="en-US" b="1" dirty="0">
                <a:ea typeface="MS PGothic"/>
                <a:cs typeface="Calibri"/>
              </a:rPr>
              <a:t>Communication:</a:t>
            </a:r>
            <a:r>
              <a:rPr lang="en-US" altLang="en-US" dirty="0">
                <a:ea typeface="MS PGothic"/>
                <a:cs typeface="Calibri"/>
              </a:rPr>
              <a:t> knowing how to ask for what we want, how to hear others even in disagreement, and how to move toward solutions that work for all</a:t>
            </a:r>
            <a:br>
              <a:rPr lang="en-US" altLang="en-US" dirty="0">
                <a:cs typeface="+mn-lt"/>
              </a:rPr>
            </a:br>
            <a:endParaRPr lang="en-US" altLang="en-US"/>
          </a:p>
          <a:p>
            <a:r>
              <a:rPr lang="en-US" altLang="en-US" b="1" dirty="0">
                <a:ea typeface="MS PGothic"/>
                <a:cs typeface="Calibri"/>
              </a:rPr>
              <a:t>Means of influence:</a:t>
            </a:r>
            <a:r>
              <a:rPr lang="en-US" altLang="en-US" dirty="0">
                <a:ea typeface="MS PGothic"/>
                <a:cs typeface="Calibri"/>
              </a:rPr>
              <a:t> sharing “power with others” rather than using “power over others”</a:t>
            </a:r>
          </a:p>
          <a:p>
            <a:endParaRPr lang="en-US" altLang="en-US"/>
          </a:p>
        </p:txBody>
      </p:sp>
      <p:sp>
        <p:nvSpPr>
          <p:cNvPr id="390148" name="Slide Number Placeholder 3">
            <a:extLst>
              <a:ext uri="{FF2B5EF4-FFF2-40B4-BE49-F238E27FC236}">
                <a16:creationId xmlns:a16="http://schemas.microsoft.com/office/drawing/2014/main" id="{5B8D6D02-EFB0-441C-A92C-122A3AEBA4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a:fld id="{BD7620DB-7D6B-4E91-9EC9-920D19415D05}" type="slidenum">
              <a:rPr lang="en-US" altLang="en-US" smtClean="0">
                <a:solidFill>
                  <a:srgbClr val="000000"/>
                </a:solidFill>
              </a:rPr>
              <a:pPr defTabSz="914400"/>
              <a:t>36</a:t>
            </a:fld>
            <a:endParaRPr lang="en-US" altLang="en-US">
              <a:solidFill>
                <a:srgbClr val="000000"/>
              </a:solidFill>
            </a:endParaRPr>
          </a:p>
        </p:txBody>
      </p:sp>
    </p:spTree>
    <p:extLst>
      <p:ext uri="{BB962C8B-B14F-4D97-AF65-F5344CB8AC3E}">
        <p14:creationId xmlns:p14="http://schemas.microsoft.com/office/powerpoint/2010/main" val="295226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a:extLst>
              <a:ext uri="{FF2B5EF4-FFF2-40B4-BE49-F238E27FC236}">
                <a16:creationId xmlns:a16="http://schemas.microsoft.com/office/drawing/2014/main" id="{CFF6A3B8-4F5B-46D4-BB08-ACE394A59F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1" name="Notes Placeholder 2">
            <a:extLst>
              <a:ext uri="{FF2B5EF4-FFF2-40B4-BE49-F238E27FC236}">
                <a16:creationId xmlns:a16="http://schemas.microsoft.com/office/drawing/2014/main" id="{65430DC9-5CFF-41E6-87B9-229B6D06B4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cs typeface="Calibri"/>
            </a:endParaRPr>
          </a:p>
        </p:txBody>
      </p:sp>
      <p:sp>
        <p:nvSpPr>
          <p:cNvPr id="416772" name="Slide Number Placeholder 3">
            <a:extLst>
              <a:ext uri="{FF2B5EF4-FFF2-40B4-BE49-F238E27FC236}">
                <a16:creationId xmlns:a16="http://schemas.microsoft.com/office/drawing/2014/main" id="{60ACAFC8-EC73-499D-AC2E-81DB543D88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9CB316-E460-4377-98E6-743C8018982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33476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a:extLst>
              <a:ext uri="{FF2B5EF4-FFF2-40B4-BE49-F238E27FC236}">
                <a16:creationId xmlns:a16="http://schemas.microsoft.com/office/drawing/2014/main" id="{12AA058E-1C49-45D0-9C18-8B87C76D01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Notes Placeholder 2">
            <a:extLst>
              <a:ext uri="{FF2B5EF4-FFF2-40B4-BE49-F238E27FC236}">
                <a16:creationId xmlns:a16="http://schemas.microsoft.com/office/drawing/2014/main" id="{7EF42BF5-BFE0-4806-A138-E433AFB70D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solidFill>
                <a:srgbClr val="2D60AD"/>
              </a:solidFill>
              <a:latin typeface="Georgia" panose="02040502050405020303" pitchFamily="18" charset="0"/>
            </a:endParaRPr>
          </a:p>
          <a:p>
            <a:endParaRPr lang="en-US" altLang="en-US"/>
          </a:p>
          <a:p>
            <a:endParaRPr lang="en-US" altLang="en-US"/>
          </a:p>
          <a:p>
            <a:endParaRPr lang="en-US" altLang="en-US"/>
          </a:p>
        </p:txBody>
      </p:sp>
      <p:sp>
        <p:nvSpPr>
          <p:cNvPr id="393220" name="Slide Number Placeholder 3">
            <a:extLst>
              <a:ext uri="{FF2B5EF4-FFF2-40B4-BE49-F238E27FC236}">
                <a16:creationId xmlns:a16="http://schemas.microsoft.com/office/drawing/2014/main" id="{71747C3A-C183-4FE6-8C21-7268BF7153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6C10DFE-6C06-4951-BB8D-6AB7C9921FD5}" type="slidenum">
              <a:rPr lang="en-US" altLang="en-US" smtClean="0">
                <a:solidFill>
                  <a:srgbClr val="000000"/>
                </a:solidFill>
              </a:rPr>
              <a:pPr/>
              <a:t>38</a:t>
            </a:fld>
            <a:endParaRPr lang="en-US" altLang="en-US">
              <a:solidFill>
                <a:srgbClr val="000000"/>
              </a:solidFill>
            </a:endParaRPr>
          </a:p>
        </p:txBody>
      </p:sp>
    </p:spTree>
    <p:extLst>
      <p:ext uri="{BB962C8B-B14F-4D97-AF65-F5344CB8AC3E}">
        <p14:creationId xmlns:p14="http://schemas.microsoft.com/office/powerpoint/2010/main" val="446239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a:extLst>
              <a:ext uri="{FF2B5EF4-FFF2-40B4-BE49-F238E27FC236}">
                <a16:creationId xmlns:a16="http://schemas.microsoft.com/office/drawing/2014/main" id="{3751D2BE-DEBE-4A83-8BBF-8FC3FD844B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Notes Placeholder 2">
            <a:extLst>
              <a:ext uri="{FF2B5EF4-FFF2-40B4-BE49-F238E27FC236}">
                <a16:creationId xmlns:a16="http://schemas.microsoft.com/office/drawing/2014/main" id="{34E0DFE7-DD57-427A-9679-8BDFCCE6DD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solidFill>
                <a:srgbClr val="2D60AD"/>
              </a:solidFill>
              <a:latin typeface="Georgia"/>
            </a:endParaRPr>
          </a:p>
        </p:txBody>
      </p:sp>
      <p:sp>
        <p:nvSpPr>
          <p:cNvPr id="395268" name="Slide Number Placeholder 3">
            <a:extLst>
              <a:ext uri="{FF2B5EF4-FFF2-40B4-BE49-F238E27FC236}">
                <a16:creationId xmlns:a16="http://schemas.microsoft.com/office/drawing/2014/main" id="{A95CDB6F-418D-45BE-BB83-6D2F438C49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3B0F714-A984-402A-B4B9-EB4DBEED8E3B}" type="slidenum">
              <a:rPr lang="en-US" altLang="en-US" smtClean="0">
                <a:solidFill>
                  <a:srgbClr val="000000"/>
                </a:solidFill>
              </a:rPr>
              <a:pPr/>
              <a:t>39</a:t>
            </a:fld>
            <a:endParaRPr lang="en-US" altLang="en-US">
              <a:solidFill>
                <a:srgbClr val="000000"/>
              </a:solidFill>
            </a:endParaRPr>
          </a:p>
        </p:txBody>
      </p:sp>
    </p:spTree>
    <p:extLst>
      <p:ext uri="{BB962C8B-B14F-4D97-AF65-F5344CB8AC3E}">
        <p14:creationId xmlns:p14="http://schemas.microsoft.com/office/powerpoint/2010/main" val="2297739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a:extLst>
              <a:ext uri="{FF2B5EF4-FFF2-40B4-BE49-F238E27FC236}">
                <a16:creationId xmlns:a16="http://schemas.microsoft.com/office/drawing/2014/main" id="{BAE2912B-250D-49F5-BC5B-685A901D74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5" name="Notes Placeholder 2">
            <a:extLst>
              <a:ext uri="{FF2B5EF4-FFF2-40B4-BE49-F238E27FC236}">
                <a16:creationId xmlns:a16="http://schemas.microsoft.com/office/drawing/2014/main" id="{6CDC1C75-5530-4433-AE7C-1A4DE2038B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cs typeface="Calibri"/>
            </a:endParaRPr>
          </a:p>
        </p:txBody>
      </p:sp>
      <p:sp>
        <p:nvSpPr>
          <p:cNvPr id="397316" name="Slide Number Placeholder 3">
            <a:extLst>
              <a:ext uri="{FF2B5EF4-FFF2-40B4-BE49-F238E27FC236}">
                <a16:creationId xmlns:a16="http://schemas.microsoft.com/office/drawing/2014/main" id="{86A48516-FAF4-4E26-9F09-562D830D5E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314B561-7480-4FF4-A472-77AD71CC5D36}" type="slidenum">
              <a:rPr lang="en-US" altLang="en-US" smtClean="0">
                <a:solidFill>
                  <a:srgbClr val="000000"/>
                </a:solidFill>
              </a:rPr>
              <a:pPr/>
              <a:t>40</a:t>
            </a:fld>
            <a:endParaRPr lang="en-US" altLang="en-US">
              <a:solidFill>
                <a:srgbClr val="000000"/>
              </a:solidFill>
            </a:endParaRPr>
          </a:p>
        </p:txBody>
      </p:sp>
    </p:spTree>
    <p:extLst>
      <p:ext uri="{BB962C8B-B14F-4D97-AF65-F5344CB8AC3E}">
        <p14:creationId xmlns:p14="http://schemas.microsoft.com/office/powerpoint/2010/main" val="2208181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a:extLst>
              <a:ext uri="{FF2B5EF4-FFF2-40B4-BE49-F238E27FC236}">
                <a16:creationId xmlns:a16="http://schemas.microsoft.com/office/drawing/2014/main" id="{A8947FAF-8ED2-4747-B240-9531B6F358E8}"/>
              </a:ext>
            </a:extLst>
          </p:cNvPr>
          <p:cNvSpPr>
            <a:spLocks noGrp="1" noRot="1" noChangeAspect="1" noTextEdit="1"/>
          </p:cNvSpPr>
          <p:nvPr>
            <p:ph type="sldImg"/>
          </p:nvPr>
        </p:nvSpPr>
        <p:spPr bwMode="auto">
          <a:xfrm>
            <a:off x="427038" y="701675"/>
            <a:ext cx="6248400" cy="3514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1411" name="Notes Placeholder 2">
            <a:extLst>
              <a:ext uri="{FF2B5EF4-FFF2-40B4-BE49-F238E27FC236}">
                <a16:creationId xmlns:a16="http://schemas.microsoft.com/office/drawing/2014/main" id="{F233BA84-1B52-4AAB-A42F-81A101E01A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cs typeface="Calibri"/>
            </a:endParaRPr>
          </a:p>
        </p:txBody>
      </p:sp>
      <p:sp>
        <p:nvSpPr>
          <p:cNvPr id="401412" name="Slide Number Placeholder 3">
            <a:extLst>
              <a:ext uri="{FF2B5EF4-FFF2-40B4-BE49-F238E27FC236}">
                <a16:creationId xmlns:a16="http://schemas.microsoft.com/office/drawing/2014/main" id="{E733E7EB-9C96-4F7C-AE90-AEF8A6A65A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36CE5E9-EC1C-4B43-B8A9-E7606915B056}" type="slidenum">
              <a:rPr lang="en-US" altLang="en-US" smtClean="0">
                <a:solidFill>
                  <a:srgbClr val="000000"/>
                </a:solidFill>
              </a:rPr>
              <a:pPr/>
              <a:t>41</a:t>
            </a:fld>
            <a:endParaRPr lang="en-US" altLang="en-US">
              <a:solidFill>
                <a:srgbClr val="000000"/>
              </a:solidFill>
            </a:endParaRPr>
          </a:p>
        </p:txBody>
      </p:sp>
    </p:spTree>
    <p:extLst>
      <p:ext uri="{BB962C8B-B14F-4D97-AF65-F5344CB8AC3E}">
        <p14:creationId xmlns:p14="http://schemas.microsoft.com/office/powerpoint/2010/main" val="4166888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a:extLst>
              <a:ext uri="{FF2B5EF4-FFF2-40B4-BE49-F238E27FC236}">
                <a16:creationId xmlns:a16="http://schemas.microsoft.com/office/drawing/2014/main" id="{B2F6E548-D30A-4943-8764-E88512B891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8BA21B2-7C2D-4B80-8975-3655A8C36ABF}"/>
              </a:ext>
            </a:extLst>
          </p:cNvPr>
          <p:cNvSpPr>
            <a:spLocks noGrp="1"/>
          </p:cNvSpPr>
          <p:nvPr>
            <p:ph type="body" idx="1"/>
          </p:nvPr>
        </p:nvSpPr>
        <p:spPr/>
        <p:txBody>
          <a:bodyPr/>
          <a:lstStyle/>
          <a:p>
            <a:pPr defTabSz="342900">
              <a:spcBef>
                <a:spcPct val="20000"/>
              </a:spcBef>
              <a:defRPr/>
            </a:pPr>
            <a:endParaRPr lang="en-US" sz="2400" dirty="0">
              <a:solidFill>
                <a:prstClr val="black"/>
              </a:solidFill>
              <a:latin typeface="Arial"/>
              <a:cs typeface="Arial"/>
            </a:endParaRPr>
          </a:p>
          <a:p>
            <a:pPr>
              <a:defRPr/>
            </a:pPr>
            <a:endParaRPr lang="en-US" dirty="0"/>
          </a:p>
        </p:txBody>
      </p:sp>
      <p:sp>
        <p:nvSpPr>
          <p:cNvPr id="403460" name="Slide Number Placeholder 3">
            <a:extLst>
              <a:ext uri="{FF2B5EF4-FFF2-40B4-BE49-F238E27FC236}">
                <a16:creationId xmlns:a16="http://schemas.microsoft.com/office/drawing/2014/main" id="{B2142520-6B3D-41F1-B5DC-02F93DAD7F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a:fld id="{874DE17C-C3BB-4504-945F-22133C8D0303}" type="slidenum">
              <a:rPr lang="en-US" altLang="en-US" smtClean="0">
                <a:solidFill>
                  <a:srgbClr val="000000"/>
                </a:solidFill>
              </a:rPr>
              <a:pPr defTabSz="914400"/>
              <a:t>42</a:t>
            </a:fld>
            <a:endParaRPr lang="en-US" altLang="en-US">
              <a:solidFill>
                <a:srgbClr val="000000"/>
              </a:solidFill>
            </a:endParaRPr>
          </a:p>
        </p:txBody>
      </p:sp>
    </p:spTree>
    <p:extLst>
      <p:ext uri="{BB962C8B-B14F-4D97-AF65-F5344CB8AC3E}">
        <p14:creationId xmlns:p14="http://schemas.microsoft.com/office/powerpoint/2010/main" val="2185393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a:extLst>
              <a:ext uri="{FF2B5EF4-FFF2-40B4-BE49-F238E27FC236}">
                <a16:creationId xmlns:a16="http://schemas.microsoft.com/office/drawing/2014/main" id="{86AFAA2D-A6A7-4235-8D28-F69AABEAD8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34F573-76D2-4C98-B871-F4E33A84DE93}" type="slidenum">
              <a:rPr lang="en-US" altLang="en-US" smtClean="0">
                <a:solidFill>
                  <a:srgbClr val="000000"/>
                </a:solidFill>
                <a:latin typeface="Arial" panose="020B0604020202020204" pitchFamily="34" charset="0"/>
                <a:ea typeface="MS PGothic" panose="020B0600070205080204" pitchFamily="34" charset="-128"/>
              </a:rPr>
              <a:pPr>
                <a:spcBef>
                  <a:spcPct val="0"/>
                </a:spcBef>
              </a:pPr>
              <a:t>43</a:t>
            </a:fld>
            <a:endParaRPr lang="en-US" altLang="en-US">
              <a:solidFill>
                <a:srgbClr val="000000"/>
              </a:solidFill>
              <a:latin typeface="Arial" panose="020B0604020202020204" pitchFamily="34" charset="0"/>
              <a:ea typeface="MS PGothic" panose="020B0600070205080204" pitchFamily="34" charset="-128"/>
            </a:endParaRPr>
          </a:p>
        </p:txBody>
      </p:sp>
      <p:sp>
        <p:nvSpPr>
          <p:cNvPr id="407555" name="Rectangle 2">
            <a:extLst>
              <a:ext uri="{FF2B5EF4-FFF2-40B4-BE49-F238E27FC236}">
                <a16:creationId xmlns:a16="http://schemas.microsoft.com/office/drawing/2014/main" id="{30AA83A3-A1CD-4B62-9A33-7190AB09F41E}"/>
              </a:ext>
            </a:extLst>
          </p:cNvPr>
          <p:cNvSpPr>
            <a:spLocks noGrp="1" noRot="1" noChangeAspect="1" noChangeArrowheads="1" noTextEdit="1"/>
          </p:cNvSpPr>
          <p:nvPr>
            <p:ph type="sldImg"/>
          </p:nvPr>
        </p:nvSpPr>
        <p:spPr bwMode="auto">
          <a:xfrm>
            <a:off x="365125" y="674688"/>
            <a:ext cx="6129338"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6" name="Rectangle 3">
            <a:extLst>
              <a:ext uri="{FF2B5EF4-FFF2-40B4-BE49-F238E27FC236}">
                <a16:creationId xmlns:a16="http://schemas.microsoft.com/office/drawing/2014/main" id="{8B02F430-176A-4EEA-AB61-6356FEB18598}"/>
              </a:ext>
            </a:extLst>
          </p:cNvPr>
          <p:cNvSpPr>
            <a:spLocks noGrp="1" noChangeArrowheads="1"/>
          </p:cNvSpPr>
          <p:nvPr>
            <p:ph type="body" idx="1"/>
          </p:nvPr>
        </p:nvSpPr>
        <p:spPr bwMode="auto">
          <a:xfrm>
            <a:off x="893763" y="4346575"/>
            <a:ext cx="5070475"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700"/>
              <a:t>Rewards Based Environment</a:t>
            </a:r>
          </a:p>
          <a:p>
            <a:endParaRPr lang="en-US" altLang="en-US" sz="1700"/>
          </a:p>
        </p:txBody>
      </p:sp>
    </p:spTree>
    <p:extLst>
      <p:ext uri="{BB962C8B-B14F-4D97-AF65-F5344CB8AC3E}">
        <p14:creationId xmlns:p14="http://schemas.microsoft.com/office/powerpoint/2010/main" val="3171881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a:extLst>
              <a:ext uri="{FF2B5EF4-FFF2-40B4-BE49-F238E27FC236}">
                <a16:creationId xmlns:a16="http://schemas.microsoft.com/office/drawing/2014/main" id="{3D2ED572-AD8F-45B3-B2ED-6A01B7619A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CECEE9-EEF7-4F9B-9D45-6384958C20A5}" type="slidenum">
              <a:rPr lang="en-US" altLang="en-US" smtClean="0">
                <a:solidFill>
                  <a:srgbClr val="000000"/>
                </a:solidFill>
                <a:latin typeface="Arial" panose="020B0604020202020204" pitchFamily="34" charset="0"/>
                <a:ea typeface="MS PGothic" panose="020B0600070205080204" pitchFamily="34" charset="-128"/>
              </a:rPr>
              <a:pPr>
                <a:spcBef>
                  <a:spcPct val="0"/>
                </a:spcBef>
              </a:pPr>
              <a:t>44</a:t>
            </a:fld>
            <a:endParaRPr lang="en-US" altLang="en-US">
              <a:solidFill>
                <a:srgbClr val="000000"/>
              </a:solidFill>
              <a:latin typeface="Arial" panose="020B0604020202020204" pitchFamily="34" charset="0"/>
              <a:ea typeface="MS PGothic" panose="020B0600070205080204" pitchFamily="34" charset="-128"/>
            </a:endParaRPr>
          </a:p>
        </p:txBody>
      </p:sp>
      <p:sp>
        <p:nvSpPr>
          <p:cNvPr id="409603" name="Rectangle 2">
            <a:extLst>
              <a:ext uri="{FF2B5EF4-FFF2-40B4-BE49-F238E27FC236}">
                <a16:creationId xmlns:a16="http://schemas.microsoft.com/office/drawing/2014/main" id="{883E78DE-597C-4A4E-A94B-770BD286E141}"/>
              </a:ext>
            </a:extLst>
          </p:cNvPr>
          <p:cNvSpPr>
            <a:spLocks noGrp="1" noRot="1" noChangeAspect="1" noChangeArrowheads="1" noTextEdit="1"/>
          </p:cNvSpPr>
          <p:nvPr>
            <p:ph type="sldImg"/>
          </p:nvPr>
        </p:nvSpPr>
        <p:spPr bwMode="auto">
          <a:xfrm>
            <a:off x="365125" y="674688"/>
            <a:ext cx="6129338" cy="3448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04" name="Rectangle 3">
            <a:extLst>
              <a:ext uri="{FF2B5EF4-FFF2-40B4-BE49-F238E27FC236}">
                <a16:creationId xmlns:a16="http://schemas.microsoft.com/office/drawing/2014/main" id="{7A6E33A5-5B96-4586-A5B4-F234D7D78394}"/>
              </a:ext>
            </a:extLst>
          </p:cNvPr>
          <p:cNvSpPr>
            <a:spLocks noGrp="1" noChangeArrowheads="1"/>
          </p:cNvSpPr>
          <p:nvPr>
            <p:ph type="body" idx="1"/>
          </p:nvPr>
        </p:nvSpPr>
        <p:spPr bwMode="auto">
          <a:xfrm>
            <a:off x="893763" y="4346575"/>
            <a:ext cx="5070475" cy="4122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700"/>
              <a:t>Evidenced/Specific Feedback</a:t>
            </a:r>
          </a:p>
          <a:p>
            <a:endParaRPr lang="en-US" altLang="en-US" sz="1700"/>
          </a:p>
        </p:txBody>
      </p:sp>
    </p:spTree>
    <p:extLst>
      <p:ext uri="{BB962C8B-B14F-4D97-AF65-F5344CB8AC3E}">
        <p14:creationId xmlns:p14="http://schemas.microsoft.com/office/powerpoint/2010/main" val="3663609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a:extLst>
              <a:ext uri="{FF2B5EF4-FFF2-40B4-BE49-F238E27FC236}">
                <a16:creationId xmlns:a16="http://schemas.microsoft.com/office/drawing/2014/main" id="{5F5667BD-41E5-46C4-860E-E3A8ED159A3F}"/>
              </a:ext>
            </a:extLst>
          </p:cNvPr>
          <p:cNvSpPr>
            <a:spLocks noGrp="1" noRot="1" noChangeAspect="1" noTextEdit="1"/>
          </p:cNvSpPr>
          <p:nvPr>
            <p:ph type="sldImg"/>
          </p:nvPr>
        </p:nvSpPr>
        <p:spPr bwMode="auto">
          <a:xfrm>
            <a:off x="427038" y="701675"/>
            <a:ext cx="6248400" cy="35147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Notes Placeholder 2">
            <a:extLst>
              <a:ext uri="{FF2B5EF4-FFF2-40B4-BE49-F238E27FC236}">
                <a16:creationId xmlns:a16="http://schemas.microsoft.com/office/drawing/2014/main" id="{49B16EE4-70B4-4CD1-A8C9-86F10B4786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Paired exercise. Describe a conflict you have with someone (personal or professional) to your partner.  First person Walk through the TEACH steps and role play out how you might engage them in conflict resolution.  Second person, use the MI Sandwich technique in your role play to resolve conflict.</a:t>
            </a:r>
          </a:p>
        </p:txBody>
      </p:sp>
      <p:sp>
        <p:nvSpPr>
          <p:cNvPr id="405508" name="Slide Number Placeholder 3">
            <a:extLst>
              <a:ext uri="{FF2B5EF4-FFF2-40B4-BE49-F238E27FC236}">
                <a16:creationId xmlns:a16="http://schemas.microsoft.com/office/drawing/2014/main" id="{70E2BCED-F6B7-43F9-9A2A-7E7A422DBB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3A2869D-4864-4137-97B0-22C240046F72}" type="slidenum">
              <a:rPr lang="en-US" altLang="en-US" smtClean="0">
                <a:solidFill>
                  <a:srgbClr val="000000"/>
                </a:solidFill>
              </a:rPr>
              <a:pPr/>
              <a:t>45</a:t>
            </a:fld>
            <a:endParaRPr lang="en-US" altLang="en-US">
              <a:solidFill>
                <a:srgbClr val="000000"/>
              </a:solidFill>
            </a:endParaRPr>
          </a:p>
        </p:txBody>
      </p:sp>
    </p:spTree>
    <p:extLst>
      <p:ext uri="{BB962C8B-B14F-4D97-AF65-F5344CB8AC3E}">
        <p14:creationId xmlns:p14="http://schemas.microsoft.com/office/powerpoint/2010/main" val="97962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a:extLst>
              <a:ext uri="{FF2B5EF4-FFF2-40B4-BE49-F238E27FC236}">
                <a16:creationId xmlns:a16="http://schemas.microsoft.com/office/drawing/2014/main" id="{96B530BC-6A5B-4A7A-99F8-9D23800437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43" name="Notes Placeholder 2">
            <a:extLst>
              <a:ext uri="{FF2B5EF4-FFF2-40B4-BE49-F238E27FC236}">
                <a16:creationId xmlns:a16="http://schemas.microsoft.com/office/drawing/2014/main" id="{C18D5392-DD3A-4D65-BCF6-19307A183D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buFont typeface="Wingdings" panose="05000000000000000000" pitchFamily="2" charset="2"/>
              <a:buChar char="ü"/>
            </a:pPr>
            <a:endParaRPr lang="en-US" altLang="en-US" sz="800" dirty="0">
              <a:solidFill>
                <a:srgbClr val="6B3F23"/>
              </a:solidFill>
              <a:cs typeface="Calibri"/>
            </a:endParaRPr>
          </a:p>
        </p:txBody>
      </p:sp>
      <p:sp>
        <p:nvSpPr>
          <p:cNvPr id="419844" name="Slide Number Placeholder 3">
            <a:extLst>
              <a:ext uri="{FF2B5EF4-FFF2-40B4-BE49-F238E27FC236}">
                <a16:creationId xmlns:a16="http://schemas.microsoft.com/office/drawing/2014/main" id="{A2EB0EFF-18C1-47C4-99A1-66F1198B77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1F91E8B-D536-42E5-8F17-5B4E3727804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82735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a:extLst>
              <a:ext uri="{FF2B5EF4-FFF2-40B4-BE49-F238E27FC236}">
                <a16:creationId xmlns:a16="http://schemas.microsoft.com/office/drawing/2014/main" id="{41F7730B-8721-4CA5-B359-378286F6C8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1891" name="Notes Placeholder 2">
            <a:extLst>
              <a:ext uri="{FF2B5EF4-FFF2-40B4-BE49-F238E27FC236}">
                <a16:creationId xmlns:a16="http://schemas.microsoft.com/office/drawing/2014/main" id="{E5E79DB4-105C-44DE-AAB7-4CAC9FB04F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MS PGothic" panose="020B0600070205080204" pitchFamily="34" charset="-128"/>
            </a:endParaRPr>
          </a:p>
        </p:txBody>
      </p:sp>
      <p:sp>
        <p:nvSpPr>
          <p:cNvPr id="421892" name="Slide Number Placeholder 3">
            <a:extLst>
              <a:ext uri="{FF2B5EF4-FFF2-40B4-BE49-F238E27FC236}">
                <a16:creationId xmlns:a16="http://schemas.microsoft.com/office/drawing/2014/main" id="{3031C74E-C0F6-4E08-9C17-010A1604E4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9395350-B342-4806-98C0-DCA7D30247B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086444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a:extLst>
              <a:ext uri="{FF2B5EF4-FFF2-40B4-BE49-F238E27FC236}">
                <a16:creationId xmlns:a16="http://schemas.microsoft.com/office/drawing/2014/main" id="{D7601530-70EB-41E8-AC15-EB0C2A2F2D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3939" name="Notes Placeholder 2">
            <a:extLst>
              <a:ext uri="{FF2B5EF4-FFF2-40B4-BE49-F238E27FC236}">
                <a16:creationId xmlns:a16="http://schemas.microsoft.com/office/drawing/2014/main" id="{324D2B6A-CE00-4AF8-93B5-D62D73D510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ea typeface="MS PGothic"/>
                <a:cs typeface="Calibri"/>
              </a:rPr>
              <a:t>Effective supervisors observe, mentor, coach, evaluate, inspire, &amp; create an atmosphere that promotes self-motivation, learning, &amp; professional development. They build teams, create cohesion, resolve conflict, &amp; shape agency culture, while attending to ethical &amp; diversity issues in all aspects of the process. </a:t>
            </a:r>
            <a:endParaRPr lang="en-US"/>
          </a:p>
          <a:p>
            <a:pPr eaLnBrk="1" hangingPunct="1"/>
            <a:endParaRPr lang="en-US" altLang="en-US"/>
          </a:p>
          <a:p>
            <a:pPr eaLnBrk="1" hangingPunct="1"/>
            <a:endParaRPr lang="en-US" altLang="en-US" dirty="0">
              <a:cs typeface="Calibri"/>
            </a:endParaRPr>
          </a:p>
        </p:txBody>
      </p:sp>
      <p:sp>
        <p:nvSpPr>
          <p:cNvPr id="423940" name="Slide Number Placeholder 3">
            <a:extLst>
              <a:ext uri="{FF2B5EF4-FFF2-40B4-BE49-F238E27FC236}">
                <a16:creationId xmlns:a16="http://schemas.microsoft.com/office/drawing/2014/main" id="{E3B19FDD-997B-4D56-AB87-5A5D615545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758B8C-0F6D-49E4-B436-D2E7B311225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2288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25986" name="Shape 2070">
            <a:extLst>
              <a:ext uri="{FF2B5EF4-FFF2-40B4-BE49-F238E27FC236}">
                <a16:creationId xmlns:a16="http://schemas.microsoft.com/office/drawing/2014/main" id="{D7223500-47F0-4D44-B25D-58D328377532}"/>
              </a:ext>
            </a:extLst>
          </p:cNvPr>
          <p:cNvSpPr>
            <a:spLocks noGrp="1" noRot="1" noChangeAspect="1" noTextEdit="1"/>
          </p:cNvSpPr>
          <p:nvPr>
            <p:ph type="sldImg" idx="2"/>
          </p:nvPr>
        </p:nvSpPr>
        <p:spPr bwMode="auto">
          <a:xfrm>
            <a:off x="457200" y="720725"/>
            <a:ext cx="64008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25987" name="Shape 2071">
            <a:extLst>
              <a:ext uri="{FF2B5EF4-FFF2-40B4-BE49-F238E27FC236}">
                <a16:creationId xmlns:a16="http://schemas.microsoft.com/office/drawing/2014/main" id="{1D3BD178-2ADF-4BC3-A50D-FCB951FC00FC}"/>
              </a:ext>
            </a:extLst>
          </p:cNvPr>
          <p:cNvSpPr>
            <a:spLocks noGrp="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buClr>
                <a:srgbClr val="000000"/>
              </a:buClr>
              <a:buSzPct val="25000"/>
              <a:buFont typeface="Calibri" panose="020F0502020204030204" pitchFamily="34" charset="0"/>
              <a:buNone/>
            </a:pPr>
            <a:endParaRPr lang="en-US" altLang="en-US">
              <a:solidFill>
                <a:srgbClr val="000000"/>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765658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a:extLst>
              <a:ext uri="{FF2B5EF4-FFF2-40B4-BE49-F238E27FC236}">
                <a16:creationId xmlns:a16="http://schemas.microsoft.com/office/drawing/2014/main" id="{66454888-D03F-4161-8E6C-0DA65205C7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Notes Placeholder 2">
            <a:extLst>
              <a:ext uri="{FF2B5EF4-FFF2-40B4-BE49-F238E27FC236}">
                <a16:creationId xmlns:a16="http://schemas.microsoft.com/office/drawing/2014/main" id="{D54806DC-0E6C-4F61-BEDA-BD3C4D84D4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Wingdings" panose="05000000000000000000" pitchFamily="2" charset="2"/>
              <a:buChar char="Ø"/>
            </a:pPr>
            <a:endParaRPr lang="en-US" altLang="en-US" dirty="0">
              <a:ea typeface="MS PGothic" panose="020B0600070205080204" pitchFamily="34" charset="-128"/>
              <a:cs typeface="Calibri"/>
            </a:endParaRPr>
          </a:p>
          <a:p>
            <a:pPr eaLnBrk="1" hangingPunct="1">
              <a:buFont typeface="Wingdings" panose="05000000000000000000" pitchFamily="2" charset="2"/>
              <a:buChar char="Ø"/>
            </a:pPr>
            <a:endParaRPr lang="en-US" altLang="en-US" dirty="0">
              <a:ea typeface="MS PGothic" panose="020B0600070205080204" pitchFamily="34" charset="-128"/>
            </a:endParaRPr>
          </a:p>
          <a:p>
            <a:endParaRPr lang="en-US" altLang="en-US" dirty="0"/>
          </a:p>
        </p:txBody>
      </p:sp>
      <p:sp>
        <p:nvSpPr>
          <p:cNvPr id="429060" name="Slide Number Placeholder 3">
            <a:extLst>
              <a:ext uri="{FF2B5EF4-FFF2-40B4-BE49-F238E27FC236}">
                <a16:creationId xmlns:a16="http://schemas.microsoft.com/office/drawing/2014/main" id="{48CC5CA6-EC94-4698-A076-5C583EBED2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07169C-AB5F-44E1-8A2D-2187417901F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16835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a:extLst>
              <a:ext uri="{FF2B5EF4-FFF2-40B4-BE49-F238E27FC236}">
                <a16:creationId xmlns:a16="http://schemas.microsoft.com/office/drawing/2014/main" id="{2220D5FB-4A42-49DE-9AC9-EB6AA7B384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7" name="Notes Placeholder 2">
            <a:extLst>
              <a:ext uri="{FF2B5EF4-FFF2-40B4-BE49-F238E27FC236}">
                <a16:creationId xmlns:a16="http://schemas.microsoft.com/office/drawing/2014/main" id="{9441FB02-378B-4BD2-8F45-4463A8B97E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a:cs typeface="Calibri"/>
              </a:rPr>
              <a:t>Leadership</a:t>
            </a:r>
          </a:p>
          <a:p>
            <a:r>
              <a:rPr lang="en-US" altLang="en-US" dirty="0">
                <a:ea typeface="MS PGothic"/>
                <a:cs typeface="Calibri"/>
              </a:rPr>
              <a:t>Setting a direction to meet new challenges</a:t>
            </a:r>
          </a:p>
          <a:p>
            <a:r>
              <a:rPr lang="en-US" altLang="en-US" dirty="0">
                <a:ea typeface="MS PGothic"/>
                <a:cs typeface="Calibri"/>
              </a:rPr>
              <a:t>Develop a vision for the future</a:t>
            </a:r>
          </a:p>
          <a:p>
            <a:r>
              <a:rPr lang="en-US" altLang="en-US" dirty="0">
                <a:ea typeface="MS PGothic"/>
                <a:cs typeface="Calibri"/>
              </a:rPr>
              <a:t>Engage others in developing strategies to successfully meet changing conditions</a:t>
            </a:r>
          </a:p>
          <a:p>
            <a:endParaRPr lang="en-US" altLang="en-US"/>
          </a:p>
          <a:p>
            <a:r>
              <a:rPr lang="en-US" altLang="en-US" dirty="0">
                <a:ea typeface="MS PGothic"/>
                <a:cs typeface="Calibri"/>
              </a:rPr>
              <a:t>Management</a:t>
            </a:r>
          </a:p>
          <a:p>
            <a:r>
              <a:rPr lang="en-US" altLang="en-US" dirty="0">
                <a:ea typeface="MS PGothic"/>
                <a:cs typeface="Calibri"/>
              </a:rPr>
              <a:t>Establish daily, weekly and monthly goals</a:t>
            </a:r>
          </a:p>
          <a:p>
            <a:r>
              <a:rPr lang="en-US" altLang="en-US" dirty="0">
                <a:ea typeface="MS PGothic"/>
                <a:cs typeface="Calibri"/>
              </a:rPr>
              <a:t>Steps/actions team members need to take</a:t>
            </a:r>
          </a:p>
          <a:p>
            <a:r>
              <a:rPr lang="en-US" altLang="en-US" dirty="0">
                <a:ea typeface="MS PGothic"/>
                <a:cs typeface="Calibri"/>
              </a:rPr>
              <a:t>Organize meetings to insure needed steps and actions take place</a:t>
            </a:r>
          </a:p>
          <a:p>
            <a:r>
              <a:rPr lang="en-US" altLang="en-US" dirty="0">
                <a:ea typeface="MS PGothic"/>
                <a:cs typeface="Calibri"/>
              </a:rPr>
              <a:t>Allocate human and other resources to meet goals</a:t>
            </a:r>
          </a:p>
          <a:p>
            <a:r>
              <a:rPr lang="en-US" dirty="0">
                <a:ea typeface="MS PGothic"/>
                <a:cs typeface="Calibri"/>
              </a:rPr>
              <a:t>Order and consistency</a:t>
            </a:r>
          </a:p>
          <a:p>
            <a:r>
              <a:rPr lang="en-US" dirty="0">
                <a:ea typeface="MS PGothic"/>
                <a:cs typeface="Calibri"/>
              </a:rPr>
              <a:t>Procedures and policies</a:t>
            </a:r>
          </a:p>
          <a:p>
            <a:r>
              <a:rPr lang="en-US" dirty="0">
                <a:ea typeface="MS PGothic"/>
                <a:cs typeface="Calibri"/>
              </a:rPr>
              <a:t>Staffing (roles and responsibilities)</a:t>
            </a:r>
          </a:p>
          <a:p>
            <a:r>
              <a:rPr lang="en-US" dirty="0">
                <a:ea typeface="MS PGothic"/>
                <a:cs typeface="Calibri"/>
              </a:rPr>
              <a:t>Documentation</a:t>
            </a:r>
          </a:p>
          <a:p>
            <a:r>
              <a:rPr lang="en-US" dirty="0">
                <a:ea typeface="MS PGothic"/>
                <a:cs typeface="Calibri"/>
              </a:rPr>
              <a:t>Fiscal viability</a:t>
            </a:r>
          </a:p>
          <a:p>
            <a:r>
              <a:rPr lang="en-US" dirty="0">
                <a:ea typeface="MS PGothic"/>
                <a:cs typeface="Calibri"/>
              </a:rPr>
              <a:t>Risk management</a:t>
            </a:r>
          </a:p>
          <a:p>
            <a:r>
              <a:rPr lang="en-US" dirty="0">
                <a:ea typeface="MS PGothic"/>
                <a:cs typeface="Calibri"/>
              </a:rPr>
              <a:t>Control and problem solve</a:t>
            </a:r>
            <a:endParaRPr lang="en-US" dirty="0"/>
          </a:p>
          <a:p>
            <a:r>
              <a:rPr lang="en-US" dirty="0">
                <a:ea typeface="MS PGothic"/>
                <a:cs typeface="Calibri"/>
              </a:rPr>
              <a:t>Monitor and identify deviations</a:t>
            </a:r>
          </a:p>
          <a:p>
            <a:r>
              <a:rPr lang="en-US" dirty="0">
                <a:ea typeface="MS PGothic"/>
                <a:cs typeface="Calibri"/>
              </a:rPr>
              <a:t>Confront people who are not meeting expectations</a:t>
            </a:r>
          </a:p>
          <a:p>
            <a:endParaRPr lang="en-US" altLang="en-US"/>
          </a:p>
          <a:p>
            <a:endParaRPr lang="en-US" altLang="en-US"/>
          </a:p>
        </p:txBody>
      </p:sp>
      <p:sp>
        <p:nvSpPr>
          <p:cNvPr id="431108" name="Slide Number Placeholder 3">
            <a:extLst>
              <a:ext uri="{FF2B5EF4-FFF2-40B4-BE49-F238E27FC236}">
                <a16:creationId xmlns:a16="http://schemas.microsoft.com/office/drawing/2014/main" id="{9B1E20C5-8E8A-494A-9BB3-3E300E4A28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4A0FD05-E7EA-432A-BBDA-57E17322D6E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97545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673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atCo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873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atCon Slide 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0" y="1494920"/>
            <a:ext cx="10972800" cy="690416"/>
          </a:xfrm>
          <a:prstGeom prst="rect">
            <a:avLst/>
          </a:prstGeom>
        </p:spPr>
        <p:txBody>
          <a:bodyPr rtlCol="0">
            <a:noAutofit/>
          </a:bodyPr>
          <a:lstStyle/>
          <a:p>
            <a:r>
              <a:rPr lang="en-US" dirty="0"/>
              <a:t>Slide Title</a:t>
            </a:r>
          </a:p>
        </p:txBody>
      </p:sp>
    </p:spTree>
    <p:extLst>
      <p:ext uri="{BB962C8B-B14F-4D97-AF65-F5344CB8AC3E}">
        <p14:creationId xmlns:p14="http://schemas.microsoft.com/office/powerpoint/2010/main" val="1427745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w/Title and Content">
    <p:spTree>
      <p:nvGrpSpPr>
        <p:cNvPr id="1" name=""/>
        <p:cNvGrpSpPr/>
        <p:nvPr/>
      </p:nvGrpSpPr>
      <p:grpSpPr>
        <a:xfrm>
          <a:off x="0" y="0"/>
          <a:ext cx="0" cy="0"/>
          <a:chOff x="0" y="0"/>
          <a:chExt cx="0" cy="0"/>
        </a:xfrm>
      </p:grpSpPr>
      <p:sp>
        <p:nvSpPr>
          <p:cNvPr id="2" name="Text Placeholder 2"/>
          <p:cNvSpPr>
            <a:spLocks noGrp="1"/>
          </p:cNvSpPr>
          <p:nvPr>
            <p:ph idx="1"/>
          </p:nvPr>
        </p:nvSpPr>
        <p:spPr>
          <a:xfrm>
            <a:off x="609600" y="2208362"/>
            <a:ext cx="10972800" cy="3761117"/>
          </a:xfrm>
          <a:prstGeom prst="rect">
            <a:avLst/>
          </a:prstGeom>
        </p:spPr>
        <p:txBody>
          <a:bodyPr/>
          <a:lstStyle>
            <a:lvl1pPr marL="457200" indent="-457200">
              <a:buFont typeface="Arial" panose="020B0604020202020204" pitchFamily="34" charset="0"/>
              <a:buChar char="•"/>
              <a:defRPr/>
            </a:lvl1pPr>
            <a:lvl2pPr marL="600075" indent="-342900">
              <a:buFont typeface="Arial" panose="020B0604020202020204" pitchFamily="34" charset="0"/>
              <a:buChar char="•"/>
              <a:defRPr/>
            </a:lvl2pPr>
            <a:lvl3pPr marL="857250" indent="-342900">
              <a:buFont typeface="Arial" panose="020B0604020202020204" pitchFamily="34" charset="0"/>
              <a:buChar char="•"/>
              <a:defRPr/>
            </a:lvl3pPr>
            <a:lvl4pPr marL="1114425" indent="-342900">
              <a:buFont typeface="Arial" panose="020B0604020202020204" pitchFamily="34" charset="0"/>
              <a:buChar char="•"/>
              <a:defRPr baseline="0"/>
            </a:lvl4pPr>
            <a:lvl5pPr marL="10287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3" name="Title Placeholder 1"/>
          <p:cNvSpPr>
            <a:spLocks noGrp="1"/>
          </p:cNvSpPr>
          <p:nvPr>
            <p:ph type="title"/>
          </p:nvPr>
        </p:nvSpPr>
        <p:spPr>
          <a:xfrm>
            <a:off x="609600" y="1391403"/>
            <a:ext cx="10972800" cy="690416"/>
          </a:xfrm>
          <a:prstGeom prst="rect">
            <a:avLst/>
          </a:prstGeom>
        </p:spPr>
        <p:txBody>
          <a:bodyPr rtlCol="0">
            <a:normAutofit/>
          </a:bodyPr>
          <a:lstStyle/>
          <a:p>
            <a:r>
              <a:rPr lang="en-US"/>
              <a:t>Click to edit Master title style</a:t>
            </a:r>
            <a:endParaRPr lang="en-US" dirty="0"/>
          </a:p>
        </p:txBody>
      </p:sp>
    </p:spTree>
    <p:extLst>
      <p:ext uri="{BB962C8B-B14F-4D97-AF65-F5344CB8AC3E}">
        <p14:creationId xmlns:p14="http://schemas.microsoft.com/office/powerpoint/2010/main" val="1415697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 Info">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491067" y="2329132"/>
            <a:ext cx="5122719" cy="374146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Content Placeholder 2"/>
          <p:cNvSpPr>
            <a:spLocks noGrp="1"/>
          </p:cNvSpPr>
          <p:nvPr>
            <p:ph idx="13"/>
          </p:nvPr>
        </p:nvSpPr>
        <p:spPr>
          <a:xfrm>
            <a:off x="5855265" y="2329132"/>
            <a:ext cx="5929700" cy="3741468"/>
          </a:xfrm>
        </p:spPr>
        <p:txBody>
          <a:bodyPr/>
          <a:lstStyle>
            <a:lvl1pPr>
              <a:defRPr b="0" i="0">
                <a:latin typeface="+mj-lt"/>
                <a:cs typeface="Arial"/>
              </a:defRPr>
            </a:lvl1pPr>
            <a:lvl2pPr>
              <a:defRPr b="0" i="0">
                <a:latin typeface="+mj-lt"/>
                <a:cs typeface="Arial"/>
              </a:defRPr>
            </a:lvl2pPr>
            <a:lvl3pPr>
              <a:defRPr b="0" i="0">
                <a:latin typeface="+mj-lt"/>
                <a:cs typeface="Arial"/>
              </a:defRPr>
            </a:lvl3pPr>
            <a:lvl4pPr>
              <a:defRPr b="0" i="0">
                <a:latin typeface="+mj-lt"/>
                <a:cs typeface="Arial"/>
              </a:defRPr>
            </a:lvl4pPr>
            <a:lvl5pPr>
              <a:defRPr b="0" i="0">
                <a:latin typeface="+mj-lt"/>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491067" y="1417283"/>
            <a:ext cx="10972800" cy="690416"/>
          </a:xfrm>
          <a:prstGeom prst="rect">
            <a:avLst/>
          </a:prstGeom>
        </p:spPr>
        <p:txBody>
          <a:bodyPr rtlCol="0">
            <a:noAutofit/>
          </a:bodyPr>
          <a:lstStyle/>
          <a:p>
            <a:r>
              <a:rPr lang="en-US" dirty="0"/>
              <a:t>Slide Title</a:t>
            </a:r>
          </a:p>
        </p:txBody>
      </p:sp>
    </p:spTree>
    <p:extLst>
      <p:ext uri="{BB962C8B-B14F-4D97-AF65-F5344CB8AC3E}">
        <p14:creationId xmlns:p14="http://schemas.microsoft.com/office/powerpoint/2010/main" val="3594989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669448"/>
            <a:ext cx="10972800" cy="445051"/>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2286777"/>
            <a:ext cx="10972800" cy="3555883"/>
          </a:xfrm>
        </p:spPr>
        <p:txBody>
          <a:bodyPr/>
          <a:lstStyle>
            <a:lvl1pPr>
              <a:defRPr sz="2600"/>
            </a:lvl1pPr>
            <a:lvl2pPr>
              <a:defRPr sz="2400"/>
            </a:lvl2pPr>
            <a:lvl3pPr>
              <a:defRPr sz="2100"/>
            </a:lvl3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5362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914400" y="1735005"/>
            <a:ext cx="10363200" cy="436632"/>
          </a:xfrm>
          <a:prstGeom prst="rect">
            <a:avLst/>
          </a:prstGeom>
        </p:spPr>
        <p:txBody>
          <a:bodyPr/>
          <a:lstStyle>
            <a:lvl1pPr algn="ctr">
              <a:defRPr sz="3600" b="1" i="0">
                <a:solidFill>
                  <a:srgbClr val="2584C6"/>
                </a:solidFill>
                <a:latin typeface="+mj-lt"/>
                <a:cs typeface="Open Sans"/>
              </a:defRPr>
            </a:lvl1pPr>
          </a:lstStyle>
          <a:p>
            <a:r>
              <a:rPr lang="en-US"/>
              <a:t>Click to edit Master title style</a:t>
            </a:r>
            <a:endParaRPr lang="en-US" dirty="0"/>
          </a:p>
        </p:txBody>
      </p:sp>
      <p:sp>
        <p:nvSpPr>
          <p:cNvPr id="8" name="Subtitle 2"/>
          <p:cNvSpPr>
            <a:spLocks noGrp="1"/>
          </p:cNvSpPr>
          <p:nvPr>
            <p:ph type="subTitle" idx="1"/>
          </p:nvPr>
        </p:nvSpPr>
        <p:spPr>
          <a:xfrm>
            <a:off x="1828800" y="2382567"/>
            <a:ext cx="8534400" cy="478183"/>
          </a:xfrm>
          <a:prstGeom prst="rect">
            <a:avLst/>
          </a:prstGeom>
        </p:spPr>
        <p:txBody>
          <a:bodyPr/>
          <a:lstStyle>
            <a:lvl1pPr marL="0" indent="0" algn="ctr">
              <a:buNone/>
              <a:defRPr sz="2600" b="0">
                <a:solidFill>
                  <a:srgbClr val="000000"/>
                </a:solidFill>
                <a:latin typeface="+mj-lt"/>
                <a:cs typeface="Open Sans"/>
              </a:defRPr>
            </a:lvl1pPr>
          </a:lstStyle>
          <a:p>
            <a:r>
              <a:rPr lang="en-US"/>
              <a:t>Click to edit Master subtitle style</a:t>
            </a:r>
            <a:endParaRPr lang="en-US" dirty="0"/>
          </a:p>
        </p:txBody>
      </p:sp>
    </p:spTree>
    <p:extLst>
      <p:ext uri="{BB962C8B-B14F-4D97-AF65-F5344CB8AC3E}">
        <p14:creationId xmlns:p14="http://schemas.microsoft.com/office/powerpoint/2010/main" val="66653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642941"/>
            <a:ext cx="10972800" cy="50303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300026"/>
            <a:ext cx="5384800" cy="3554509"/>
          </a:xfrm>
        </p:spPr>
        <p:txBody>
          <a:bodyPr/>
          <a:lstStyle>
            <a:lvl1pPr>
              <a:defRPr sz="2600"/>
            </a:lvl1pPr>
            <a:lvl2pPr>
              <a:defRPr sz="2400"/>
            </a:lvl2pPr>
            <a:lvl3pPr>
              <a:defRPr sz="21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2300026"/>
            <a:ext cx="5384800" cy="3554509"/>
          </a:xfrm>
        </p:spPr>
        <p:txBody>
          <a:bodyPr/>
          <a:lstStyle>
            <a:lvl1pPr>
              <a:defRPr sz="2600"/>
            </a:lvl1pPr>
            <a:lvl2pPr>
              <a:defRPr sz="2400"/>
            </a:lvl2pPr>
            <a:lvl3pPr>
              <a:defRPr sz="21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006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83558"/>
            <a:ext cx="10972800" cy="49805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2212000"/>
            <a:ext cx="5386917" cy="518974"/>
          </a:xfrm>
        </p:spPr>
        <p:txBody>
          <a:bodyPr anchor="b"/>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861357"/>
            <a:ext cx="5386917" cy="2981303"/>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2212000"/>
            <a:ext cx="5389033" cy="518974"/>
          </a:xfrm>
        </p:spPr>
        <p:txBody>
          <a:bodyPr anchor="b"/>
          <a:lstStyle>
            <a:lvl1pPr marL="0" indent="0">
              <a:buNone/>
              <a:defRPr sz="2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861357"/>
            <a:ext cx="5389033" cy="2981303"/>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094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651201"/>
            <a:ext cx="10972800" cy="511312"/>
          </a:xfrm>
        </p:spPr>
        <p:txBody>
          <a:bodyPr/>
          <a:lstStyle/>
          <a:p>
            <a:r>
              <a:rPr lang="en-US"/>
              <a:t>Click to edit Master title style</a:t>
            </a:r>
            <a:endParaRPr lang="en-US" dirty="0"/>
          </a:p>
        </p:txBody>
      </p:sp>
    </p:spTree>
    <p:extLst>
      <p:ext uri="{BB962C8B-B14F-4D97-AF65-F5344CB8AC3E}">
        <p14:creationId xmlns:p14="http://schemas.microsoft.com/office/powerpoint/2010/main" val="132576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307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1"/>
          <p:cNvSpPr>
            <a:spLocks noGrp="1"/>
          </p:cNvSpPr>
          <p:nvPr>
            <p:ph type="ctrTitle"/>
          </p:nvPr>
        </p:nvSpPr>
        <p:spPr>
          <a:xfrm>
            <a:off x="914400" y="1700755"/>
            <a:ext cx="10363200" cy="423379"/>
          </a:xfrm>
          <a:prstGeom prst="rect">
            <a:avLst/>
          </a:prstGeom>
        </p:spPr>
        <p:txBody>
          <a:bodyPr/>
          <a:lstStyle>
            <a:lvl1pPr algn="ctr">
              <a:defRPr sz="3600" b="1" i="0">
                <a:solidFill>
                  <a:srgbClr val="2584C6"/>
                </a:solidFill>
                <a:latin typeface="+mj-lt"/>
                <a:cs typeface="Open Sans"/>
              </a:defRPr>
            </a:lvl1pPr>
          </a:lstStyle>
          <a:p>
            <a:r>
              <a:rPr lang="en-US"/>
              <a:t>Click to edit Master title style</a:t>
            </a:r>
            <a:endParaRPr lang="en-US" dirty="0"/>
          </a:p>
        </p:txBody>
      </p:sp>
      <p:sp>
        <p:nvSpPr>
          <p:cNvPr id="7" name="Subtitle 2"/>
          <p:cNvSpPr>
            <a:spLocks noGrp="1"/>
          </p:cNvSpPr>
          <p:nvPr>
            <p:ph type="subTitle" idx="1"/>
          </p:nvPr>
        </p:nvSpPr>
        <p:spPr>
          <a:xfrm>
            <a:off x="1828800" y="2348319"/>
            <a:ext cx="8534400" cy="451678"/>
          </a:xfrm>
          <a:prstGeom prst="rect">
            <a:avLst/>
          </a:prstGeom>
        </p:spPr>
        <p:txBody>
          <a:bodyPr/>
          <a:lstStyle>
            <a:lvl1pPr marL="0" indent="0" algn="ctr">
              <a:buNone/>
              <a:defRPr b="0">
                <a:solidFill>
                  <a:srgbClr val="000000"/>
                </a:solidFill>
                <a:latin typeface="+mj-lt"/>
                <a:cs typeface="Open Sans"/>
              </a:defRPr>
            </a:lvl1pPr>
          </a:lstStyle>
          <a:p>
            <a:r>
              <a:rPr lang="en-US"/>
              <a:t>Click to edit Master subtitle style</a:t>
            </a:r>
            <a:endParaRPr lang="en-US" dirty="0"/>
          </a:p>
        </p:txBody>
      </p:sp>
    </p:spTree>
    <p:extLst>
      <p:ext uri="{BB962C8B-B14F-4D97-AF65-F5344CB8AC3E}">
        <p14:creationId xmlns:p14="http://schemas.microsoft.com/office/powerpoint/2010/main" val="135002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atCon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251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609600" y="1751192"/>
            <a:ext cx="10972800" cy="48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8" name="Text Placeholder 2"/>
          <p:cNvSpPr>
            <a:spLocks noGrp="1"/>
          </p:cNvSpPr>
          <p:nvPr>
            <p:ph type="body" idx="1"/>
          </p:nvPr>
        </p:nvSpPr>
        <p:spPr bwMode="auto">
          <a:xfrm>
            <a:off x="609600" y="2381773"/>
            <a:ext cx="10972800" cy="342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4" name="Picture 3">
            <a:extLst>
              <a:ext uri="{FF2B5EF4-FFF2-40B4-BE49-F238E27FC236}">
                <a16:creationId xmlns:a16="http://schemas.microsoft.com/office/drawing/2014/main" id="{CACBF152-9C39-D046-B258-14CD627B8C6C}"/>
              </a:ext>
            </a:extLst>
          </p:cNvPr>
          <p:cNvPicPr>
            <a:picLocks noChangeAspect="1"/>
          </p:cNvPicPr>
          <p:nvPr userDrawn="1"/>
        </p:nvPicPr>
        <p:blipFill>
          <a:blip r:embed="rId15"/>
          <a:stretch>
            <a:fillRect/>
          </a:stretch>
        </p:blipFill>
        <p:spPr>
          <a:xfrm>
            <a:off x="3" y="5944716"/>
            <a:ext cx="12192000" cy="1070984"/>
          </a:xfrm>
          <a:prstGeom prst="rect">
            <a:avLst/>
          </a:prstGeom>
        </p:spPr>
      </p:pic>
      <p:pic>
        <p:nvPicPr>
          <p:cNvPr id="6" name="Picture 5">
            <a:extLst>
              <a:ext uri="{FF2B5EF4-FFF2-40B4-BE49-F238E27FC236}">
                <a16:creationId xmlns:a16="http://schemas.microsoft.com/office/drawing/2014/main" id="{0F61CFAF-01FC-9A4E-8960-DD08ED23ADD9}"/>
              </a:ext>
            </a:extLst>
          </p:cNvPr>
          <p:cNvPicPr>
            <a:picLocks noChangeAspect="1"/>
          </p:cNvPicPr>
          <p:nvPr userDrawn="1"/>
        </p:nvPicPr>
        <p:blipFill>
          <a:blip r:embed="rId16"/>
          <a:stretch>
            <a:fillRect/>
          </a:stretch>
        </p:blipFill>
        <p:spPr>
          <a:xfrm>
            <a:off x="-95004" y="133259"/>
            <a:ext cx="12192000" cy="1212095"/>
          </a:xfrm>
          <a:prstGeom prst="rect">
            <a:avLst/>
          </a:prstGeom>
        </p:spPr>
      </p:pic>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Lst>
  <p:txStyles>
    <p:titleStyle>
      <a:lvl1pPr algn="l" defTabSz="457200" rtl="0" eaLnBrk="1" fontAlgn="base" hangingPunct="1">
        <a:spcBef>
          <a:spcPct val="0"/>
        </a:spcBef>
        <a:spcAft>
          <a:spcPct val="0"/>
        </a:spcAft>
        <a:defRPr sz="3000" b="1" kern="1200">
          <a:solidFill>
            <a:srgbClr val="2584C6"/>
          </a:solidFill>
          <a:latin typeface="+mj-lt"/>
          <a:ea typeface="MS PGothic" pitchFamily="34" charset="-128"/>
          <a:cs typeface="Open Sans"/>
        </a:defRPr>
      </a:lvl1pPr>
      <a:lvl2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2pPr>
      <a:lvl3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3pPr>
      <a:lvl4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4pPr>
      <a:lvl5pPr algn="l" defTabSz="457200" rtl="0" eaLnBrk="1" fontAlgn="base" hangingPunct="1">
        <a:spcBef>
          <a:spcPct val="0"/>
        </a:spcBef>
        <a:spcAft>
          <a:spcPct val="0"/>
        </a:spcAft>
        <a:defRPr sz="3200" b="1">
          <a:solidFill>
            <a:srgbClr val="5085C8"/>
          </a:solidFill>
          <a:latin typeface="Open Sans" charset="0"/>
          <a:ea typeface="MS PGothic" pitchFamily="34" charset="-128"/>
          <a:cs typeface="Open Sans" charset="0"/>
        </a:defRPr>
      </a:lvl5pPr>
      <a:lvl6pPr marL="4572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6pPr>
      <a:lvl7pPr marL="9144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7pPr>
      <a:lvl8pPr marL="13716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8pPr>
      <a:lvl9pPr marL="1828800" algn="l" defTabSz="457200" rtl="0" eaLnBrk="1" fontAlgn="base" hangingPunct="1">
        <a:spcBef>
          <a:spcPct val="0"/>
        </a:spcBef>
        <a:spcAft>
          <a:spcPct val="0"/>
        </a:spcAft>
        <a:defRPr sz="3200" b="1">
          <a:solidFill>
            <a:schemeClr val="tx1"/>
          </a:solidFill>
          <a:latin typeface="Arial" pitchFamily="34" charset="0"/>
          <a:ea typeface="MS PGothic" pitchFamily="34" charset="-128"/>
        </a:defRPr>
      </a:lvl9pPr>
    </p:titleStyle>
    <p:bodyStyle>
      <a:lvl1pPr marL="342900" indent="-342900" algn="l" defTabSz="457200" rtl="0" eaLnBrk="1" fontAlgn="base" hangingPunct="1">
        <a:spcBef>
          <a:spcPct val="20000"/>
        </a:spcBef>
        <a:spcAft>
          <a:spcPct val="0"/>
        </a:spcAft>
        <a:buFont typeface="Arial" charset="0"/>
        <a:buChar char="•"/>
        <a:defRPr sz="2600" kern="1200">
          <a:solidFill>
            <a:schemeClr val="tx1"/>
          </a:solidFill>
          <a:latin typeface="+mj-lt"/>
          <a:ea typeface="MS PGothic" pitchFamily="34" charset="-128"/>
          <a:cs typeface="Open Sans"/>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mj-lt"/>
          <a:ea typeface="MS PGothic" pitchFamily="34" charset="-128"/>
          <a:cs typeface="Open Sans"/>
        </a:defRPr>
      </a:lvl2pPr>
      <a:lvl3pPr marL="1143000" indent="-228600" algn="l" defTabSz="457200" rtl="0" eaLnBrk="1" fontAlgn="base" hangingPunct="1">
        <a:spcBef>
          <a:spcPct val="20000"/>
        </a:spcBef>
        <a:spcAft>
          <a:spcPct val="0"/>
        </a:spcAft>
        <a:buFont typeface="Arial" charset="0"/>
        <a:buChar char="•"/>
        <a:defRPr sz="2100" kern="1200">
          <a:solidFill>
            <a:schemeClr val="tx1"/>
          </a:solidFill>
          <a:latin typeface="+mj-lt"/>
          <a:ea typeface="MS PGothic" pitchFamily="34" charset="-128"/>
          <a:cs typeface="Open San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j-lt"/>
          <a:ea typeface="MS PGothic" pitchFamily="34" charset="-128"/>
          <a:cs typeface="Open Sans"/>
        </a:defRPr>
      </a:lvl4pPr>
      <a:lvl5pPr marL="2057400" indent="-228600" algn="l" defTabSz="457200" rtl="0" eaLnBrk="1" fontAlgn="base" hangingPunct="1">
        <a:spcBef>
          <a:spcPct val="20000"/>
        </a:spcBef>
        <a:spcAft>
          <a:spcPct val="0"/>
        </a:spcAft>
        <a:buFont typeface="Arial" charset="0"/>
        <a:buChar char="»"/>
        <a:defRPr sz="1800" kern="1200">
          <a:solidFill>
            <a:schemeClr val="tx1"/>
          </a:solidFill>
          <a:latin typeface="+mj-lt"/>
          <a:ea typeface="MS PGothic" pitchFamily="34" charset="-128"/>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zerotothree.org/resources/412-three-building-blocks-of-reflective-supervision"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integration.samhsa.gov/clinical-practice/motivational-interviewing" TargetMode="Externa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eg"/><Relationship Id="rId7" Type="http://schemas.openxmlformats.org/officeDocument/2006/relationships/hyperlink" Target="http://carol.bennette.org/feeders/validating-a-feed/seal_of_approval"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EE8BEE-5A9F-4FDD-B0BC-69A92EF85DF1}"/>
              </a:ext>
            </a:extLst>
          </p:cNvPr>
          <p:cNvSpPr txBox="1"/>
          <p:nvPr/>
        </p:nvSpPr>
        <p:spPr>
          <a:xfrm>
            <a:off x="823024" y="1743929"/>
            <a:ext cx="9995110" cy="4093428"/>
          </a:xfrm>
          <a:prstGeom prst="rect">
            <a:avLst/>
          </a:prstGeom>
          <a:noFill/>
        </p:spPr>
        <p:txBody>
          <a:bodyPr wrap="square" rtlCol="0">
            <a:spAutoFit/>
          </a:bodyPr>
          <a:lstStyle/>
          <a:p>
            <a:r>
              <a:rPr lang="en-US" sz="2000" dirty="0"/>
              <a:t>For the trainer:</a:t>
            </a:r>
          </a:p>
          <a:p>
            <a:endParaRPr lang="en-US" sz="2000" dirty="0"/>
          </a:p>
          <a:p>
            <a:r>
              <a:rPr lang="en-US" sz="2000" dirty="0"/>
              <a:t>Please note this slide deck is not a train the trainer presentation with fully developed scripts and exercises.  These slides and accompanying notes are offered as suggestions.  Slides may be used separate from the slide deck and in a different order than how they are currently presented.   </a:t>
            </a:r>
          </a:p>
          <a:p>
            <a:endParaRPr lang="en-US" sz="2000" dirty="0"/>
          </a:p>
          <a:p>
            <a:r>
              <a:rPr lang="en-US" sz="2000" dirty="0"/>
              <a:t>If slides are used, please use the citation below and maintain all original citations found on the slides. </a:t>
            </a:r>
          </a:p>
          <a:p>
            <a:endParaRPr lang="en-US" sz="2000" dirty="0"/>
          </a:p>
          <a:p>
            <a:r>
              <a:rPr lang="en-US" sz="2000" b="1" dirty="0"/>
              <a:t>National Council for Behavioral Health. </a:t>
            </a:r>
            <a:r>
              <a:rPr lang="en-US" sz="2000" b="1" i="1" dirty="0"/>
              <a:t>Fostering Resilience and Recovery: A Change Package for Advancing Trauma-Informed Primary Care. </a:t>
            </a:r>
            <a:r>
              <a:rPr lang="en-US" sz="2000" b="1" dirty="0"/>
              <a:t>2019.</a:t>
            </a:r>
            <a:endParaRPr lang="en-US" sz="2000" b="1" i="1" dirty="0"/>
          </a:p>
          <a:p>
            <a:endParaRPr lang="en-US" sz="2000" dirty="0"/>
          </a:p>
        </p:txBody>
      </p:sp>
    </p:spTree>
    <p:extLst>
      <p:ext uri="{BB962C8B-B14F-4D97-AF65-F5344CB8AC3E}">
        <p14:creationId xmlns:p14="http://schemas.microsoft.com/office/powerpoint/2010/main" val="725275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3" name="Shape 2073">
            <a:extLst>
              <a:ext uri="{FF2B5EF4-FFF2-40B4-BE49-F238E27FC236}">
                <a16:creationId xmlns:a16="http://schemas.microsoft.com/office/drawing/2014/main" id="{980A6DAD-E0F5-4AF3-AEA0-A2403F18320B}"/>
              </a:ext>
            </a:extLst>
          </p:cNvPr>
          <p:cNvSpPr txBox="1"/>
          <p:nvPr/>
        </p:nvSpPr>
        <p:spPr>
          <a:xfrm>
            <a:off x="3470275" y="1854200"/>
            <a:ext cx="5240338" cy="2946400"/>
          </a:xfrm>
          <a:prstGeom prst="rect">
            <a:avLst/>
          </a:prstGeom>
          <a:noFill/>
          <a:ln>
            <a:noFill/>
          </a:ln>
        </p:spPr>
        <p:txBody>
          <a:bodyPr lIns="68569" tIns="68569" rIns="68569" bIns="68569"/>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sz="2700" b="1" i="1" u="none" strike="noStrike" kern="0" cap="none" spc="0" normalizeH="0" baseline="0" noProof="0">
              <a:ln>
                <a:noFill/>
              </a:ln>
              <a:solidFill>
                <a:srgbClr val="0000FF"/>
              </a:solidFill>
              <a:effectLst/>
              <a:uLnTx/>
              <a:uFillTx/>
              <a:latin typeface="Calibri"/>
              <a:ea typeface="Calibri"/>
              <a:cs typeface="Calibri"/>
              <a:sym typeface="Calibri"/>
            </a:endParaRPr>
          </a:p>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sz="2700" b="1" i="1" u="none" strike="noStrike" kern="0" cap="none" spc="0" normalizeH="0" baseline="0" noProof="0">
              <a:ln>
                <a:noFill/>
              </a:ln>
              <a:solidFill>
                <a:srgbClr val="0000FF"/>
              </a:solidFill>
              <a:effectLst/>
              <a:uLnTx/>
              <a:uFillTx/>
              <a:latin typeface="Calibri"/>
              <a:ea typeface="Calibri"/>
              <a:cs typeface="Calibri"/>
              <a:sym typeface="Calibri"/>
            </a:endParaRPr>
          </a:p>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sz="2700" b="1" i="1" u="none" strike="noStrike" kern="0" cap="none" spc="0" normalizeH="0" baseline="0" noProof="0">
              <a:ln>
                <a:noFill/>
              </a:ln>
              <a:solidFill>
                <a:srgbClr val="0000FF"/>
              </a:solidFill>
              <a:effectLst/>
              <a:uLnTx/>
              <a:uFillTx/>
              <a:latin typeface="Calibri"/>
              <a:ea typeface="Calibri"/>
              <a:cs typeface="Calibri"/>
              <a:sym typeface="Calibri"/>
            </a:endParaRPr>
          </a:p>
        </p:txBody>
      </p:sp>
      <p:pic>
        <p:nvPicPr>
          <p:cNvPr id="424963" name="Shape 2074" descr="small group discussion.jpg">
            <a:extLst>
              <a:ext uri="{FF2B5EF4-FFF2-40B4-BE49-F238E27FC236}">
                <a16:creationId xmlns:a16="http://schemas.microsoft.com/office/drawing/2014/main" id="{BF9B1455-57E2-4338-A818-663D0C81022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2" y="2698510"/>
            <a:ext cx="435133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5" name="Shape 2075">
            <a:extLst>
              <a:ext uri="{FF2B5EF4-FFF2-40B4-BE49-F238E27FC236}">
                <a16:creationId xmlns:a16="http://schemas.microsoft.com/office/drawing/2014/main" id="{D57D90E4-EF25-4604-AF84-9681DAD91CED}"/>
              </a:ext>
            </a:extLst>
          </p:cNvPr>
          <p:cNvSpPr txBox="1"/>
          <p:nvPr/>
        </p:nvSpPr>
        <p:spPr>
          <a:xfrm>
            <a:off x="4543726" y="1535023"/>
            <a:ext cx="7444773" cy="4244675"/>
          </a:xfrm>
          <a:prstGeom prst="rect">
            <a:avLst/>
          </a:prstGeom>
          <a:noFill/>
          <a:ln>
            <a:noFill/>
          </a:ln>
        </p:spPr>
        <p:txBody>
          <a:bodyPr lIns="68569" tIns="68569" rIns="68569" bIns="68569"/>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u="none" strike="noStrike" kern="0" cap="none" spc="0" normalizeH="0" baseline="0" noProof="0" dirty="0">
                <a:ln>
                  <a:noFill/>
                </a:ln>
                <a:solidFill>
                  <a:srgbClr val="2584C6"/>
                </a:solidFill>
                <a:effectLst/>
                <a:uLnTx/>
                <a:uFillTx/>
                <a:latin typeface="+mj-lt"/>
                <a:ea typeface="+mn-ea"/>
                <a:cs typeface="Arial"/>
                <a:sym typeface="Arial"/>
              </a:rPr>
              <a:t>With a table partner discuss the following:</a:t>
            </a:r>
          </a:p>
          <a:p>
            <a:pPr marL="457200" marR="0" lvl="0" indent="-457200" algn="l" defTabSz="685800" rtl="0" eaLnBrk="1" fontAlgn="auto" latinLnBrk="0" hangingPunct="1">
              <a:lnSpc>
                <a:spcPct val="100000"/>
              </a:lnSpc>
              <a:spcBef>
                <a:spcPts val="450"/>
              </a:spcBef>
              <a:spcAft>
                <a:spcPts val="0"/>
              </a:spcAft>
              <a:buSzPct val="70000"/>
              <a:buFont typeface="+mj-lt"/>
              <a:buAutoNum type="arabicPeriod"/>
              <a:tabLst/>
              <a:defRPr/>
            </a:pPr>
            <a:r>
              <a:rPr kumimoji="0" lang="en-US" sz="2100" b="0" i="0" u="none" strike="noStrike" kern="1200" cap="none" spc="0" normalizeH="0" baseline="0" noProof="0" dirty="0">
                <a:ln>
                  <a:noFill/>
                </a:ln>
                <a:effectLst/>
                <a:uLnTx/>
                <a:uFillTx/>
                <a:latin typeface="+mj-lt"/>
                <a:ea typeface="+mn-ea"/>
                <a:cs typeface="+mn-cs"/>
              </a:rPr>
              <a:t>Pick two roles of a supervisor listed on the last slide, define each role. </a:t>
            </a:r>
          </a:p>
          <a:p>
            <a:pPr marL="457200" marR="0" lvl="0" indent="-457200" algn="l" defTabSz="685800" rtl="0" eaLnBrk="1" fontAlgn="auto" latinLnBrk="0" hangingPunct="1">
              <a:lnSpc>
                <a:spcPct val="100000"/>
              </a:lnSpc>
              <a:spcBef>
                <a:spcPts val="450"/>
              </a:spcBef>
              <a:spcAft>
                <a:spcPts val="0"/>
              </a:spcAft>
              <a:buSzPct val="70000"/>
              <a:buFont typeface="+mj-lt"/>
              <a:buAutoNum type="arabicPeriod"/>
              <a:tabLst/>
              <a:defRPr/>
            </a:pPr>
            <a:r>
              <a:rPr kumimoji="0" lang="en-US" sz="2100" b="0" i="0" u="none" strike="noStrike" kern="1200" cap="none" spc="0" normalizeH="0" baseline="0" noProof="0" dirty="0">
                <a:ln>
                  <a:noFill/>
                </a:ln>
                <a:effectLst/>
                <a:uLnTx/>
                <a:uFillTx/>
                <a:latin typeface="+mj-lt"/>
                <a:ea typeface="+mn-ea"/>
                <a:cs typeface="+mn-cs"/>
              </a:rPr>
              <a:t>Can or do you move fluidly between different roles?</a:t>
            </a:r>
          </a:p>
          <a:p>
            <a:pPr marL="457200" marR="0" lvl="0" indent="-457200" algn="l" defTabSz="685800" rtl="0" eaLnBrk="1" fontAlgn="auto" latinLnBrk="0" hangingPunct="1">
              <a:lnSpc>
                <a:spcPct val="100000"/>
              </a:lnSpc>
              <a:spcBef>
                <a:spcPts val="450"/>
              </a:spcBef>
              <a:spcAft>
                <a:spcPts val="0"/>
              </a:spcAft>
              <a:buSzPct val="70000"/>
              <a:buFont typeface="+mj-lt"/>
              <a:buAutoNum type="arabicPeriod"/>
              <a:tabLst/>
              <a:defRPr/>
            </a:pPr>
            <a:r>
              <a:rPr kumimoji="0" lang="en-US" sz="2100" b="0" i="0" u="none" strike="noStrike" kern="1200" cap="none" spc="0" normalizeH="0" baseline="0" noProof="0" dirty="0">
                <a:ln>
                  <a:noFill/>
                </a:ln>
                <a:effectLst/>
                <a:uLnTx/>
                <a:uFillTx/>
                <a:latin typeface="+mj-lt"/>
                <a:ea typeface="+mn-ea"/>
                <a:cs typeface="+mn-cs"/>
              </a:rPr>
              <a:t>What are the barriers to doing so at your setting?</a:t>
            </a:r>
          </a:p>
          <a:p>
            <a:pPr marL="457200" marR="0" lvl="0" indent="-457200" algn="l" defTabSz="685800" rtl="0" eaLnBrk="1" fontAlgn="auto" latinLnBrk="0" hangingPunct="1">
              <a:lnSpc>
                <a:spcPct val="100000"/>
              </a:lnSpc>
              <a:spcBef>
                <a:spcPts val="450"/>
              </a:spcBef>
              <a:spcAft>
                <a:spcPts val="0"/>
              </a:spcAft>
              <a:buSzPct val="70000"/>
              <a:buFont typeface="+mj-lt"/>
              <a:buAutoNum type="arabicPeriod"/>
              <a:tabLst/>
              <a:defRPr/>
            </a:pPr>
            <a:r>
              <a:rPr kumimoji="0" lang="en-US" sz="2100" b="0" i="0" u="none" strike="noStrike" kern="1200" cap="none" spc="0" normalizeH="0" baseline="0" noProof="0" dirty="0">
                <a:ln>
                  <a:noFill/>
                </a:ln>
                <a:effectLst/>
                <a:uLnTx/>
                <a:uFillTx/>
                <a:latin typeface="+mj-lt"/>
                <a:ea typeface="+mn-ea"/>
                <a:cs typeface="+mn-cs"/>
              </a:rPr>
              <a:t>Why might finding a balance between the roles be essential for supervising work with patients that may have experienced trauma?</a:t>
            </a:r>
          </a:p>
          <a:p>
            <a:pPr marL="457200" marR="0" lvl="0" indent="-457200" algn="l" defTabSz="685800" rtl="0" eaLnBrk="1" fontAlgn="auto" latinLnBrk="0" hangingPunct="1">
              <a:lnSpc>
                <a:spcPct val="100000"/>
              </a:lnSpc>
              <a:spcBef>
                <a:spcPts val="450"/>
              </a:spcBef>
              <a:spcAft>
                <a:spcPts val="0"/>
              </a:spcAft>
              <a:buSzPct val="70000"/>
              <a:buFont typeface="+mj-lt"/>
              <a:buAutoNum type="arabicPeriod"/>
              <a:tabLst/>
              <a:defRPr/>
            </a:pPr>
            <a:r>
              <a:rPr kumimoji="0" lang="en-US" sz="2100" b="0" i="0" u="none" strike="noStrike" kern="1200" cap="none" spc="0" normalizeH="0" baseline="0" noProof="0" dirty="0">
                <a:ln>
                  <a:noFill/>
                </a:ln>
                <a:effectLst/>
                <a:uLnTx/>
                <a:uFillTx/>
                <a:latin typeface="+mj-lt"/>
                <a:ea typeface="+mn-ea"/>
                <a:cs typeface="+mn-cs"/>
              </a:rPr>
              <a:t>What does the term “developing a colleague through supervision” mean to you?</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effectLst/>
              <a:uLnTx/>
              <a:uFillTx/>
              <a:latin typeface="+mj-lt"/>
              <a:ea typeface="+mn-ea"/>
              <a:cs typeface="Arial"/>
              <a:sym typeface="Arial"/>
            </a:endParaRPr>
          </a:p>
        </p:txBody>
      </p:sp>
    </p:spTree>
    <p:extLst>
      <p:ext uri="{BB962C8B-B14F-4D97-AF65-F5344CB8AC3E}">
        <p14:creationId xmlns:p14="http://schemas.microsoft.com/office/powerpoint/2010/main" val="263945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36831B5-360A-4A11-AA39-40D6BC1F600D}"/>
              </a:ext>
            </a:extLst>
          </p:cNvPr>
          <p:cNvSpPr>
            <a:spLocks noGrp="1"/>
          </p:cNvSpPr>
          <p:nvPr>
            <p:ph type="title"/>
          </p:nvPr>
        </p:nvSpPr>
        <p:spPr>
          <a:xfrm>
            <a:off x="609600" y="1669447"/>
            <a:ext cx="10972800" cy="445051"/>
          </a:xfrm>
        </p:spPr>
        <p:txBody>
          <a:bodyPr rtlCol="0">
            <a:noAutofit/>
          </a:bodyPr>
          <a:lstStyle/>
          <a:p>
            <a:pPr eaLnBrk="1" fontAlgn="auto" hangingPunct="1">
              <a:spcAft>
                <a:spcPts val="0"/>
              </a:spcAft>
              <a:defRPr/>
            </a:pPr>
            <a:r>
              <a:rPr lang="en-US" sz="3600" dirty="0">
                <a:latin typeface="+mj-lt"/>
              </a:rPr>
              <a:t>What Supervisors Need to Know</a:t>
            </a:r>
          </a:p>
        </p:txBody>
      </p:sp>
      <p:sp>
        <p:nvSpPr>
          <p:cNvPr id="10243" name="Content Placeholder 5">
            <a:extLst>
              <a:ext uri="{FF2B5EF4-FFF2-40B4-BE49-F238E27FC236}">
                <a16:creationId xmlns:a16="http://schemas.microsoft.com/office/drawing/2014/main" id="{73548420-BEF6-4BD8-BEE4-7750CA617BEF}"/>
              </a:ext>
            </a:extLst>
          </p:cNvPr>
          <p:cNvSpPr>
            <a:spLocks noGrp="1"/>
          </p:cNvSpPr>
          <p:nvPr>
            <p:ph idx="1"/>
          </p:nvPr>
        </p:nvSpPr>
        <p:spPr>
          <a:xfrm>
            <a:off x="609600" y="2299378"/>
            <a:ext cx="10972800" cy="3221312"/>
          </a:xfrm>
        </p:spPr>
        <p:txBody>
          <a:bodyPr numCol="2" rtlCol="0">
            <a:noAutofit/>
          </a:bodyPr>
          <a:lstStyle/>
          <a:p>
            <a:pPr eaLnBrk="1" fontAlgn="auto" hangingPunct="1">
              <a:spcAft>
                <a:spcPts val="0"/>
              </a:spcAft>
              <a:buFont typeface="Arial" panose="020B0604020202020204" pitchFamily="34" charset="0"/>
              <a:buChar char="•"/>
              <a:defRPr/>
            </a:pPr>
            <a:r>
              <a:rPr lang="en-US" sz="2300" dirty="0">
                <a:latin typeface="+mn-lt"/>
                <a:ea typeface="MS PGothic" charset="0"/>
                <a:cs typeface="Arial" charset="0"/>
              </a:rPr>
              <a:t>Beyond Management: Understanding the Integrated role of modern supervision</a:t>
            </a:r>
          </a:p>
          <a:p>
            <a:pPr marL="1000125" lvl="2" fontAlgn="auto">
              <a:spcAft>
                <a:spcPts val="0"/>
              </a:spcAft>
              <a:buFont typeface="Arial" panose="020B0604020202020204" pitchFamily="34" charset="0"/>
              <a:buChar char="•"/>
              <a:defRPr/>
            </a:pPr>
            <a:r>
              <a:rPr lang="en-US" sz="2000" dirty="0">
                <a:latin typeface="+mn-lt"/>
                <a:ea typeface="MS PGothic" charset="0"/>
                <a:cs typeface="Arial" charset="0"/>
              </a:rPr>
              <a:t>How supervisors support organizational change?</a:t>
            </a:r>
          </a:p>
          <a:p>
            <a:pPr marL="1000125" lvl="2" fontAlgn="auto">
              <a:spcAft>
                <a:spcPts val="0"/>
              </a:spcAft>
              <a:buFont typeface="Arial" panose="020B0604020202020204" pitchFamily="34" charset="0"/>
              <a:buChar char="•"/>
              <a:defRPr/>
            </a:pPr>
            <a:r>
              <a:rPr lang="en-US" sz="2000" dirty="0">
                <a:latin typeface="+mn-lt"/>
                <a:ea typeface="MS PGothic" charset="0"/>
                <a:cs typeface="Arial" charset="0"/>
              </a:rPr>
              <a:t>The impact of change on the workforce?</a:t>
            </a:r>
          </a:p>
          <a:p>
            <a:pPr eaLnBrk="1" fontAlgn="auto" hangingPunct="1">
              <a:spcAft>
                <a:spcPts val="0"/>
              </a:spcAft>
              <a:buFont typeface="Arial" panose="020B0604020202020204" pitchFamily="34" charset="0"/>
              <a:buChar char="•"/>
              <a:defRPr/>
            </a:pPr>
            <a:r>
              <a:rPr lang="en-US" sz="2300" dirty="0">
                <a:latin typeface="+mn-lt"/>
                <a:ea typeface="MS PGothic" charset="0"/>
                <a:cs typeface="Arial" charset="0"/>
              </a:rPr>
              <a:t>Understanding the principles and practices of trauma-informed care adds value to the supervisory process</a:t>
            </a:r>
          </a:p>
          <a:p>
            <a:pPr eaLnBrk="1" fontAlgn="auto" hangingPunct="1">
              <a:spcAft>
                <a:spcPts val="0"/>
              </a:spcAft>
              <a:buFont typeface="Arial" panose="020B0604020202020204" pitchFamily="34" charset="0"/>
              <a:buChar char="•"/>
              <a:defRPr/>
            </a:pPr>
            <a:r>
              <a:rPr lang="en-US" sz="2300" dirty="0">
                <a:latin typeface="+mn-lt"/>
                <a:ea typeface="MS PGothic" charset="0"/>
                <a:cs typeface="Arial" charset="0"/>
              </a:rPr>
              <a:t>Process of burnout in staff AND leadership</a:t>
            </a:r>
          </a:p>
          <a:p>
            <a:pPr eaLnBrk="1" fontAlgn="auto" hangingPunct="1">
              <a:spcAft>
                <a:spcPts val="0"/>
              </a:spcAft>
              <a:buFont typeface="Arial" panose="020B0604020202020204" pitchFamily="34" charset="0"/>
              <a:buChar char="•"/>
              <a:defRPr/>
            </a:pPr>
            <a:r>
              <a:rPr lang="en-US" sz="2300" dirty="0">
                <a:latin typeface="+mn-lt"/>
                <a:ea typeface="MS PGothic" charset="0"/>
                <a:cs typeface="Arial" charset="0"/>
              </a:rPr>
              <a:t>Secondary and vicarious trauma matters  </a:t>
            </a:r>
          </a:p>
          <a:p>
            <a:pPr eaLnBrk="1" fontAlgn="auto" hangingPunct="1">
              <a:spcAft>
                <a:spcPts val="0"/>
              </a:spcAft>
              <a:buFont typeface="Arial" panose="020B0604020202020204" pitchFamily="34" charset="0"/>
              <a:buChar char="•"/>
              <a:defRPr/>
            </a:pPr>
            <a:r>
              <a:rPr lang="en-US" sz="2300" dirty="0">
                <a:latin typeface="+mn-lt"/>
                <a:ea typeface="MS PGothic" charset="0"/>
                <a:cs typeface="Arial" charset="0"/>
              </a:rPr>
              <a:t>Promote job commitment and satisfaction</a:t>
            </a:r>
          </a:p>
          <a:p>
            <a:pPr eaLnBrk="1" fontAlgn="auto" hangingPunct="1">
              <a:spcAft>
                <a:spcPts val="0"/>
              </a:spcAft>
              <a:buFont typeface="Arial" panose="020B0604020202020204" pitchFamily="34" charset="0"/>
              <a:buChar char="•"/>
              <a:defRPr/>
            </a:pPr>
            <a:r>
              <a:rPr lang="en-US" sz="2300" dirty="0">
                <a:latin typeface="+mn-lt"/>
                <a:ea typeface="MS PGothic" charset="0"/>
                <a:cs typeface="Arial" charset="0"/>
              </a:rPr>
              <a:t>Role of supervisors as mentors and coaches</a:t>
            </a:r>
          </a:p>
          <a:p>
            <a:pPr eaLnBrk="1" fontAlgn="auto" hangingPunct="1">
              <a:spcAft>
                <a:spcPts val="0"/>
              </a:spcAft>
              <a:buFont typeface="Arial" panose="020B0604020202020204" pitchFamily="34" charset="0"/>
              <a:buChar char="•"/>
              <a:defRPr/>
            </a:pPr>
            <a:r>
              <a:rPr lang="en-US" sz="2300" dirty="0">
                <a:latin typeface="+mn-lt"/>
                <a:ea typeface="MS PGothic" charset="0"/>
                <a:cs typeface="Arial" charset="0"/>
              </a:rPr>
              <a:t>What effective supervisors do</a:t>
            </a:r>
          </a:p>
          <a:p>
            <a:pPr eaLnBrk="1" fontAlgn="auto" hangingPunct="1">
              <a:spcAft>
                <a:spcPts val="0"/>
              </a:spcAft>
              <a:buFont typeface="Arial" panose="020B0604020202020204" pitchFamily="34" charset="0"/>
              <a:buChar char="•"/>
              <a:defRPr/>
            </a:pPr>
            <a:endParaRPr lang="en-US" sz="2300" dirty="0">
              <a:latin typeface="+mn-lt"/>
              <a:ea typeface="MS PGothic" charset="0"/>
              <a:cs typeface="Arial" charset="0"/>
            </a:endParaRPr>
          </a:p>
        </p:txBody>
      </p:sp>
      <p:sp>
        <p:nvSpPr>
          <p:cNvPr id="8" name="Slide Number Placeholder 5">
            <a:extLst>
              <a:ext uri="{FF2B5EF4-FFF2-40B4-BE49-F238E27FC236}">
                <a16:creationId xmlns:a16="http://schemas.microsoft.com/office/drawing/2014/main" id="{3FC6A805-3E03-4F23-BBEF-57BC80D9D9B1}"/>
              </a:ext>
            </a:extLst>
          </p:cNvPr>
          <p:cNvSpPr>
            <a:spLocks noGrp="1"/>
          </p:cNvSpPr>
          <p:nvPr>
            <p:ph type="sldNum" sz="quarter" idx="4294967295"/>
          </p:nvPr>
        </p:nvSpPr>
        <p:spPr>
          <a:xfrm>
            <a:off x="11833225" y="5149850"/>
            <a:ext cx="358775" cy="131763"/>
          </a:xfrm>
          <a:prstGeom prst="rect">
            <a:avLst/>
          </a:prstGeom>
        </p:spPr>
        <p:txBody>
          <a:bodyPr lIns="0" tIns="0" rIns="0" bIns="0" anchor="ctr"/>
          <a:lstStyle>
            <a:lvl1pPr algn="ctr">
              <a:defRPr sz="563" b="1">
                <a:solidFill>
                  <a:schemeClr val="bg1"/>
                </a:solidFill>
                <a:latin typeface="Arial" charset="0"/>
              </a:defRPr>
            </a:lvl1pPr>
          </a:lstStyle>
          <a:p>
            <a:pPr marL="0" marR="0" lvl="0" indent="0" algn="ctr" defTabSz="257175" rtl="0" eaLnBrk="1" fontAlgn="auto" latinLnBrk="0" hangingPunct="1">
              <a:lnSpc>
                <a:spcPct val="100000"/>
              </a:lnSpc>
              <a:spcBef>
                <a:spcPts val="0"/>
              </a:spcBef>
              <a:spcAft>
                <a:spcPts val="0"/>
              </a:spcAft>
              <a:buClrTx/>
              <a:buSzTx/>
              <a:buFontTx/>
              <a:buNone/>
              <a:tabLst/>
              <a:defRPr/>
            </a:pPr>
            <a:fld id="{04BB6894-8D7F-4833-B1A9-446F88EFB17A}" type="slidenum">
              <a:rPr kumimoji="0" lang="en-US" sz="563" b="1" i="0" u="none" strike="noStrike" kern="1200" cap="none" spc="0" normalizeH="0" baseline="0" noProof="0">
                <a:ln>
                  <a:noFill/>
                </a:ln>
                <a:solidFill>
                  <a:prstClr val="white"/>
                </a:solidFill>
                <a:effectLst/>
                <a:uLnTx/>
                <a:uFillTx/>
                <a:latin typeface="Arial" charset="0"/>
                <a:ea typeface="+mn-ea"/>
                <a:cs typeface="+mn-cs"/>
              </a:rPr>
              <a:pPr marL="0" marR="0" lvl="0" indent="0" algn="ctr" defTabSz="257175" rtl="0" eaLnBrk="1" fontAlgn="auto" latinLnBrk="0" hangingPunct="1">
                <a:lnSpc>
                  <a:spcPct val="100000"/>
                </a:lnSpc>
                <a:spcBef>
                  <a:spcPts val="0"/>
                </a:spcBef>
                <a:spcAft>
                  <a:spcPts val="0"/>
                </a:spcAft>
                <a:buClrTx/>
                <a:buSzTx/>
                <a:buFontTx/>
                <a:buNone/>
                <a:tabLst/>
                <a:defRPr/>
              </a:pPr>
              <a:t>10</a:t>
            </a:fld>
            <a:endParaRPr kumimoji="0" lang="en-US" sz="563" b="1"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772636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1">
            <a:extLst>
              <a:ext uri="{FF2B5EF4-FFF2-40B4-BE49-F238E27FC236}">
                <a16:creationId xmlns:a16="http://schemas.microsoft.com/office/drawing/2014/main" id="{F1AC4D0F-4CF4-431A-B2CE-E985767BB9F7}"/>
              </a:ext>
            </a:extLst>
          </p:cNvPr>
          <p:cNvSpPr txBox="1">
            <a:spLocks noChangeArrowheads="1"/>
          </p:cNvSpPr>
          <p:nvPr/>
        </p:nvSpPr>
        <p:spPr bwMode="auto">
          <a:xfrm>
            <a:off x="3524251" y="4827588"/>
            <a:ext cx="5141913" cy="247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Open Sans" pitchFamily="-84" charset="0"/>
                <a:ea typeface="MS PGothic" panose="020B0600070205080204" pitchFamily="34" charset="-128"/>
                <a:cs typeface="Open Sans" pitchFamily="-84" charset="0"/>
              </a:defRPr>
            </a:lvl1pPr>
            <a:lvl2pPr marL="742950" indent="-285750">
              <a:spcBef>
                <a:spcPct val="20000"/>
              </a:spcBef>
              <a:buFont typeface="Arial" panose="020B0604020202020204" pitchFamily="34" charset="0"/>
              <a:buChar char="–"/>
              <a:defRPr sz="2800">
                <a:solidFill>
                  <a:schemeClr val="tx1"/>
                </a:solidFill>
                <a:latin typeface="Open Sans" pitchFamily="-84" charset="0"/>
                <a:ea typeface="MS PGothic" panose="020B0600070205080204" pitchFamily="34" charset="-128"/>
                <a:cs typeface="Open Sans" pitchFamily="-84" charset="0"/>
              </a:defRPr>
            </a:lvl2pPr>
            <a:lvl3pPr marL="1143000" indent="-228600">
              <a:spcBef>
                <a:spcPct val="20000"/>
              </a:spcBef>
              <a:buFont typeface="Arial" panose="020B0604020202020204" pitchFamily="34" charset="0"/>
              <a:buChar char="•"/>
              <a:defRPr sz="2400">
                <a:solidFill>
                  <a:schemeClr val="tx1"/>
                </a:solidFill>
                <a:latin typeface="Open Sans" pitchFamily="-84" charset="0"/>
                <a:ea typeface="MS PGothic" panose="020B0600070205080204" pitchFamily="34" charset="-128"/>
                <a:cs typeface="Open Sans" pitchFamily="-84" charset="0"/>
              </a:defRPr>
            </a:lvl3pPr>
            <a:lvl4pPr marL="16002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4pPr>
            <a:lvl5pPr marL="20574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9pPr>
          </a:lstStyle>
          <a:p>
            <a:pPr marL="0" marR="0" lvl="0" indent="0" algn="l" defTabSz="25717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013"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sp>
        <p:nvSpPr>
          <p:cNvPr id="5" name="Title 3">
            <a:extLst>
              <a:ext uri="{FF2B5EF4-FFF2-40B4-BE49-F238E27FC236}">
                <a16:creationId xmlns:a16="http://schemas.microsoft.com/office/drawing/2014/main" id="{14CB928E-6074-46FE-8BD4-B2D22D7596AE}"/>
              </a:ext>
            </a:extLst>
          </p:cNvPr>
          <p:cNvSpPr>
            <a:spLocks noGrp="1"/>
          </p:cNvSpPr>
          <p:nvPr>
            <p:ph type="title"/>
          </p:nvPr>
        </p:nvSpPr>
        <p:spPr>
          <a:xfrm>
            <a:off x="609600" y="1345722"/>
            <a:ext cx="3919268" cy="1439548"/>
          </a:xfrm>
        </p:spPr>
        <p:txBody>
          <a:bodyPr rtlCol="0">
            <a:noAutofit/>
          </a:bodyPr>
          <a:lstStyle/>
          <a:p>
            <a:pPr algn="ctr" eaLnBrk="1" fontAlgn="auto" hangingPunct="1">
              <a:spcAft>
                <a:spcPts val="0"/>
              </a:spcAft>
              <a:defRPr/>
            </a:pPr>
            <a:r>
              <a:rPr lang="en-US" sz="3200" dirty="0">
                <a:latin typeface="+mn-lt"/>
              </a:rPr>
              <a:t>Traditional, Management-Focused Supervision</a:t>
            </a:r>
          </a:p>
        </p:txBody>
      </p:sp>
      <p:pic>
        <p:nvPicPr>
          <p:cNvPr id="292868" name="Content Placeholder 3" descr="crew.jpg">
            <a:extLst>
              <a:ext uri="{FF2B5EF4-FFF2-40B4-BE49-F238E27FC236}">
                <a16:creationId xmlns:a16="http://schemas.microsoft.com/office/drawing/2014/main" id="{6EA2BC76-F1C5-43C9-9F17-AF3408957F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628649" y="2915444"/>
            <a:ext cx="4124506" cy="2700216"/>
          </a:xfrm>
        </p:spPr>
      </p:pic>
      <p:sp>
        <p:nvSpPr>
          <p:cNvPr id="63493" name="Slide Number Placeholder 5">
            <a:extLst>
              <a:ext uri="{FF2B5EF4-FFF2-40B4-BE49-F238E27FC236}">
                <a16:creationId xmlns:a16="http://schemas.microsoft.com/office/drawing/2014/main" id="{4E3DA335-44E4-4EDD-96F4-690B05DD0F3F}"/>
              </a:ext>
            </a:extLst>
          </p:cNvPr>
          <p:cNvSpPr>
            <a:spLocks noGrp="1"/>
          </p:cNvSpPr>
          <p:nvPr>
            <p:ph type="sldNum" sz="quarter" idx="4294967295"/>
          </p:nvPr>
        </p:nvSpPr>
        <p:spPr bwMode="auto">
          <a:xfrm>
            <a:off x="11833225" y="5149850"/>
            <a:ext cx="358775" cy="1317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1688">
                <a:solidFill>
                  <a:schemeClr val="tx1"/>
                </a:solidFill>
                <a:latin typeface="Open Sans" pitchFamily="-84" charset="0"/>
                <a:ea typeface="MS PGothic" panose="020B0600070205080204" pitchFamily="34" charset="-128"/>
                <a:cs typeface="Open Sans" pitchFamily="-84" charset="0"/>
              </a:defRPr>
            </a:lvl1pPr>
            <a:lvl2pPr marL="417910" indent="-160735">
              <a:spcBef>
                <a:spcPct val="20000"/>
              </a:spcBef>
              <a:buFont typeface="Arial" panose="020B0604020202020204" pitchFamily="34" charset="0"/>
              <a:buChar char="–"/>
              <a:defRPr sz="1575">
                <a:solidFill>
                  <a:schemeClr val="tx1"/>
                </a:solidFill>
                <a:latin typeface="Open Sans" pitchFamily="-84" charset="0"/>
                <a:ea typeface="MS PGothic" panose="020B0600070205080204" pitchFamily="34" charset="-128"/>
                <a:cs typeface="Open Sans" pitchFamily="-84" charset="0"/>
              </a:defRPr>
            </a:lvl2pPr>
            <a:lvl3pPr marL="642938" indent="-128588">
              <a:spcBef>
                <a:spcPct val="20000"/>
              </a:spcBef>
              <a:buFont typeface="Arial" panose="020B0604020202020204" pitchFamily="34" charset="0"/>
              <a:buChar char="•"/>
              <a:defRPr sz="1350">
                <a:solidFill>
                  <a:schemeClr val="tx1"/>
                </a:solidFill>
                <a:latin typeface="Open Sans" pitchFamily="-84" charset="0"/>
                <a:ea typeface="MS PGothic" panose="020B0600070205080204" pitchFamily="34" charset="-128"/>
                <a:cs typeface="Open Sans" pitchFamily="-84" charset="0"/>
              </a:defRPr>
            </a:lvl3pPr>
            <a:lvl4pPr marL="900113" indent="-128588">
              <a:spcBef>
                <a:spcPct val="20000"/>
              </a:spcBef>
              <a:buFont typeface="Arial" panose="020B0604020202020204" pitchFamily="34" charset="0"/>
              <a:buChar char="–"/>
              <a:defRPr sz="1125">
                <a:solidFill>
                  <a:schemeClr val="tx1"/>
                </a:solidFill>
                <a:latin typeface="Open Sans" pitchFamily="-84" charset="0"/>
                <a:ea typeface="MS PGothic" panose="020B0600070205080204" pitchFamily="34" charset="-128"/>
                <a:cs typeface="Open Sans" pitchFamily="-84" charset="0"/>
              </a:defRPr>
            </a:lvl4pPr>
            <a:lvl5pPr marL="1157288" indent="-128588">
              <a:spcBef>
                <a:spcPct val="20000"/>
              </a:spcBef>
              <a:buFont typeface="Arial" panose="020B0604020202020204" pitchFamily="34" charset="0"/>
              <a:buChar char="»"/>
              <a:defRPr sz="1125">
                <a:solidFill>
                  <a:schemeClr val="tx1"/>
                </a:solidFill>
                <a:latin typeface="Open Sans" pitchFamily="-84" charset="0"/>
                <a:ea typeface="MS PGothic" panose="020B0600070205080204" pitchFamily="34" charset="-128"/>
                <a:cs typeface="Open Sans" pitchFamily="-84" charset="0"/>
              </a:defRPr>
            </a:lvl5pPr>
            <a:lvl6pPr marL="1414463" indent="-128588" defTabSz="257175" eaLnBrk="0" fontAlgn="base" hangingPunct="0">
              <a:spcBef>
                <a:spcPct val="20000"/>
              </a:spcBef>
              <a:spcAft>
                <a:spcPct val="0"/>
              </a:spcAft>
              <a:buFont typeface="Arial" panose="020B0604020202020204" pitchFamily="34" charset="0"/>
              <a:buChar char="»"/>
              <a:defRPr sz="1125">
                <a:solidFill>
                  <a:schemeClr val="tx1"/>
                </a:solidFill>
                <a:latin typeface="Open Sans" pitchFamily="-84" charset="0"/>
                <a:ea typeface="MS PGothic" panose="020B0600070205080204" pitchFamily="34" charset="-128"/>
                <a:cs typeface="Open Sans" pitchFamily="-84" charset="0"/>
              </a:defRPr>
            </a:lvl6pPr>
            <a:lvl7pPr marL="1671638" indent="-128588" defTabSz="257175" eaLnBrk="0" fontAlgn="base" hangingPunct="0">
              <a:spcBef>
                <a:spcPct val="20000"/>
              </a:spcBef>
              <a:spcAft>
                <a:spcPct val="0"/>
              </a:spcAft>
              <a:buFont typeface="Arial" panose="020B0604020202020204" pitchFamily="34" charset="0"/>
              <a:buChar char="»"/>
              <a:defRPr sz="1125">
                <a:solidFill>
                  <a:schemeClr val="tx1"/>
                </a:solidFill>
                <a:latin typeface="Open Sans" pitchFamily="-84" charset="0"/>
                <a:ea typeface="MS PGothic" panose="020B0600070205080204" pitchFamily="34" charset="-128"/>
                <a:cs typeface="Open Sans" pitchFamily="-84" charset="0"/>
              </a:defRPr>
            </a:lvl7pPr>
            <a:lvl8pPr marL="1928813" indent="-128588" defTabSz="257175" eaLnBrk="0" fontAlgn="base" hangingPunct="0">
              <a:spcBef>
                <a:spcPct val="20000"/>
              </a:spcBef>
              <a:spcAft>
                <a:spcPct val="0"/>
              </a:spcAft>
              <a:buFont typeface="Arial" panose="020B0604020202020204" pitchFamily="34" charset="0"/>
              <a:buChar char="»"/>
              <a:defRPr sz="1125">
                <a:solidFill>
                  <a:schemeClr val="tx1"/>
                </a:solidFill>
                <a:latin typeface="Open Sans" pitchFamily="-84" charset="0"/>
                <a:ea typeface="MS PGothic" panose="020B0600070205080204" pitchFamily="34" charset="-128"/>
                <a:cs typeface="Open Sans" pitchFamily="-84" charset="0"/>
              </a:defRPr>
            </a:lvl8pPr>
            <a:lvl9pPr marL="2185988" indent="-128588" defTabSz="257175" eaLnBrk="0" fontAlgn="base" hangingPunct="0">
              <a:spcBef>
                <a:spcPct val="20000"/>
              </a:spcBef>
              <a:spcAft>
                <a:spcPct val="0"/>
              </a:spcAft>
              <a:buFont typeface="Arial" panose="020B0604020202020204" pitchFamily="34" charset="0"/>
              <a:buChar char="»"/>
              <a:defRPr sz="1125">
                <a:solidFill>
                  <a:schemeClr val="tx1"/>
                </a:solidFill>
                <a:latin typeface="Open Sans" pitchFamily="-84" charset="0"/>
                <a:ea typeface="MS PGothic" panose="020B0600070205080204" pitchFamily="34" charset="-128"/>
                <a:cs typeface="Open Sans" pitchFamily="-84" charset="0"/>
              </a:defRPr>
            </a:lvl9pPr>
          </a:lstStyle>
          <a:p>
            <a:pPr marL="0" marR="0" lvl="0" indent="0" algn="ctr" defTabSz="257175" rtl="0" eaLnBrk="1" fontAlgn="auto" latinLnBrk="0" hangingPunct="1">
              <a:lnSpc>
                <a:spcPct val="100000"/>
              </a:lnSpc>
              <a:spcBef>
                <a:spcPct val="0"/>
              </a:spcBef>
              <a:spcAft>
                <a:spcPts val="0"/>
              </a:spcAft>
              <a:buClrTx/>
              <a:buSzTx/>
              <a:buFont typeface="Arial" panose="020B0604020202020204" pitchFamily="34" charset="0"/>
              <a:buNone/>
              <a:tabLst/>
              <a:defRPr/>
            </a:pPr>
            <a:fld id="{07F91830-8C47-42A1-81C2-2910C7200A22}" type="slidenum">
              <a:rPr kumimoji="0" lang="en-US" altLang="en-US" sz="563"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rPr>
              <a:pPr marL="0" marR="0" lvl="0" indent="0" algn="ctr" defTabSz="257175" rtl="0" eaLnBrk="1" fontAlgn="auto" latinLnBrk="0" hangingPunct="1">
                <a:lnSpc>
                  <a:spcPct val="100000"/>
                </a:lnSpc>
                <a:spcBef>
                  <a:spcPct val="0"/>
                </a:spcBef>
                <a:spcAft>
                  <a:spcPts val="0"/>
                </a:spcAft>
                <a:buClrTx/>
                <a:buSzTx/>
                <a:buFont typeface="Arial" panose="020B0604020202020204" pitchFamily="34" charset="0"/>
                <a:buNone/>
                <a:tabLst/>
                <a:defRPr/>
              </a:pPr>
              <a:t>11</a:t>
            </a:fld>
            <a:endParaRPr kumimoji="0" lang="en-US" altLang="en-US" sz="563"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endParaRPr>
          </a:p>
        </p:txBody>
      </p:sp>
      <p:pic>
        <p:nvPicPr>
          <p:cNvPr id="2" name="Picture 1">
            <a:extLst>
              <a:ext uri="{FF2B5EF4-FFF2-40B4-BE49-F238E27FC236}">
                <a16:creationId xmlns:a16="http://schemas.microsoft.com/office/drawing/2014/main" id="{9D0FE0A7-7BCC-4FA0-A4AB-60D3FBBEF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847" y="2915444"/>
            <a:ext cx="3500437"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8DEBDE6-BDAD-41C4-9F41-AE7886E4831B}"/>
              </a:ext>
            </a:extLst>
          </p:cNvPr>
          <p:cNvSpPr txBox="1"/>
          <p:nvPr/>
        </p:nvSpPr>
        <p:spPr>
          <a:xfrm>
            <a:off x="6964706" y="1802920"/>
            <a:ext cx="4448718" cy="98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eaLnBrk="1" fontAlgn="auto" hangingPunct="1">
              <a:spcAft>
                <a:spcPts val="0"/>
              </a:spcAft>
              <a:defRPr sz="3000" b="1">
                <a:solidFill>
                  <a:srgbClr val="2584C6"/>
                </a:solidFill>
                <a:latin typeface="+mn-lt"/>
                <a:ea typeface="MS PGothic" pitchFamily="34" charset="-128"/>
                <a:cs typeface="Open Sans"/>
              </a:defRPr>
            </a:lvl1pPr>
            <a:lvl2pPr eaLnBrk="1" hangingPunct="1">
              <a:defRPr sz="3200" b="1">
                <a:solidFill>
                  <a:srgbClr val="5085C8"/>
                </a:solidFill>
                <a:latin typeface="Open Sans" charset="0"/>
                <a:ea typeface="MS PGothic" pitchFamily="34" charset="-128"/>
                <a:cs typeface="Open Sans" charset="0"/>
              </a:defRPr>
            </a:lvl2pPr>
            <a:lvl3pPr eaLnBrk="1" hangingPunct="1">
              <a:defRPr sz="3200" b="1">
                <a:solidFill>
                  <a:srgbClr val="5085C8"/>
                </a:solidFill>
                <a:latin typeface="Open Sans" charset="0"/>
                <a:ea typeface="MS PGothic" pitchFamily="34" charset="-128"/>
                <a:cs typeface="Open Sans" charset="0"/>
              </a:defRPr>
            </a:lvl3pPr>
            <a:lvl4pPr eaLnBrk="1" hangingPunct="1">
              <a:defRPr sz="3200" b="1">
                <a:solidFill>
                  <a:srgbClr val="5085C8"/>
                </a:solidFill>
                <a:latin typeface="Open Sans" charset="0"/>
                <a:ea typeface="MS PGothic" pitchFamily="34" charset="-128"/>
                <a:cs typeface="Open Sans" charset="0"/>
              </a:defRPr>
            </a:lvl4pPr>
            <a:lvl5pPr eaLnBrk="1" hangingPunct="1">
              <a:defRPr sz="3200" b="1">
                <a:solidFill>
                  <a:srgbClr val="5085C8"/>
                </a:solidFill>
                <a:latin typeface="Open Sans" charset="0"/>
                <a:ea typeface="MS PGothic" pitchFamily="34" charset="-128"/>
                <a:cs typeface="Open Sans" charset="0"/>
              </a:defRPr>
            </a:lvl5pPr>
            <a:lvl6pPr marL="457200" defTabSz="457200" fontAlgn="base">
              <a:spcBef>
                <a:spcPct val="0"/>
              </a:spcBef>
              <a:spcAft>
                <a:spcPct val="0"/>
              </a:spcAft>
              <a:defRPr sz="3200" b="1">
                <a:latin typeface="Arial" pitchFamily="34" charset="0"/>
                <a:ea typeface="MS PGothic" pitchFamily="34" charset="-128"/>
              </a:defRPr>
            </a:lvl6pPr>
            <a:lvl7pPr marL="914400" defTabSz="457200" fontAlgn="base">
              <a:spcBef>
                <a:spcPct val="0"/>
              </a:spcBef>
              <a:spcAft>
                <a:spcPct val="0"/>
              </a:spcAft>
              <a:defRPr sz="3200" b="1">
                <a:latin typeface="Arial" pitchFamily="34" charset="0"/>
                <a:ea typeface="MS PGothic" pitchFamily="34" charset="-128"/>
              </a:defRPr>
            </a:lvl7pPr>
            <a:lvl8pPr marL="1371600" defTabSz="457200" fontAlgn="base">
              <a:spcBef>
                <a:spcPct val="0"/>
              </a:spcBef>
              <a:spcAft>
                <a:spcPct val="0"/>
              </a:spcAft>
              <a:defRPr sz="3200" b="1">
                <a:latin typeface="Arial" pitchFamily="34" charset="0"/>
                <a:ea typeface="MS PGothic" pitchFamily="34" charset="-128"/>
              </a:defRPr>
            </a:lvl8pPr>
            <a:lvl9pPr marL="1828800" defTabSz="457200" fontAlgn="base">
              <a:spcBef>
                <a:spcPct val="0"/>
              </a:spcBef>
              <a:spcAft>
                <a:spcPct val="0"/>
              </a:spcAft>
              <a:defRPr sz="3200" b="1">
                <a:latin typeface="Arial" pitchFamily="34" charset="0"/>
                <a:ea typeface="MS PGothic" pitchFamily="34" charset="-128"/>
              </a:defRPr>
            </a:lvl9pPr>
          </a:lstStyle>
          <a:p>
            <a:r>
              <a:rPr lang="en-US" sz="3200" dirty="0"/>
              <a:t>Modern Supervision</a:t>
            </a:r>
          </a:p>
        </p:txBody>
      </p:sp>
    </p:spTree>
    <p:extLst>
      <p:ext uri="{BB962C8B-B14F-4D97-AF65-F5344CB8AC3E}">
        <p14:creationId xmlns:p14="http://schemas.microsoft.com/office/powerpoint/2010/main" val="2320031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92868"/>
                                        </p:tgtEl>
                                        <p:attrNameLst>
                                          <p:attrName>style.visibility</p:attrName>
                                        </p:attrNameLst>
                                      </p:cBhvr>
                                      <p:to>
                                        <p:strVal val="visible"/>
                                      </p:to>
                                    </p:set>
                                    <p:animEffect transition="in" filter="randombar(horizontal)">
                                      <p:cBhvr>
                                        <p:cTn id="7" dur="500"/>
                                        <p:tgtEl>
                                          <p:spTgt spid="292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CC27612-A627-49B3-BA61-33C3408EEE16}"/>
              </a:ext>
            </a:extLst>
          </p:cNvPr>
          <p:cNvSpPr>
            <a:spLocks noGrp="1"/>
          </p:cNvSpPr>
          <p:nvPr>
            <p:ph type="title"/>
          </p:nvPr>
        </p:nvSpPr>
        <p:spPr>
          <a:xfrm>
            <a:off x="458992" y="1669448"/>
            <a:ext cx="11281559" cy="826326"/>
          </a:xfrm>
        </p:spPr>
        <p:txBody>
          <a:bodyPr>
            <a:noAutofit/>
          </a:bodyPr>
          <a:lstStyle/>
          <a:p>
            <a:pPr eaLnBrk="1" fontAlgn="auto" hangingPunct="1">
              <a:spcAft>
                <a:spcPts val="0"/>
              </a:spcAft>
              <a:defRPr/>
            </a:pPr>
            <a:r>
              <a:rPr lang="en-US" sz="3600" dirty="0">
                <a:latin typeface="+mj-lt"/>
              </a:rPr>
              <a:t>Modern Supervision: Integrating Leadership and Management</a:t>
            </a:r>
          </a:p>
        </p:txBody>
      </p:sp>
      <p:sp>
        <p:nvSpPr>
          <p:cNvPr id="7171" name="Content Placeholder 4">
            <a:extLst>
              <a:ext uri="{FF2B5EF4-FFF2-40B4-BE49-F238E27FC236}">
                <a16:creationId xmlns:a16="http://schemas.microsoft.com/office/drawing/2014/main" id="{108A3233-9207-415D-961E-6D0CA509385F}"/>
              </a:ext>
            </a:extLst>
          </p:cNvPr>
          <p:cNvSpPr>
            <a:spLocks noGrp="1"/>
          </p:cNvSpPr>
          <p:nvPr>
            <p:ph idx="1"/>
          </p:nvPr>
        </p:nvSpPr>
        <p:spPr>
          <a:xfrm>
            <a:off x="609600" y="2727841"/>
            <a:ext cx="4169434" cy="3555883"/>
          </a:xfrm>
        </p:spPr>
        <p:txBody>
          <a:bodyPr rtlCol="0">
            <a:noAutofit/>
          </a:bodyPr>
          <a:lstStyle/>
          <a:p>
            <a:pPr marL="0" indent="0" eaLnBrk="1" fontAlgn="auto" hangingPunct="1">
              <a:spcAft>
                <a:spcPts val="0"/>
              </a:spcAft>
              <a:buNone/>
              <a:defRPr/>
            </a:pPr>
            <a:r>
              <a:rPr lang="en-US" altLang="en-US" sz="2400" b="1" i="1" dirty="0">
                <a:latin typeface="+mj-lt"/>
              </a:rPr>
              <a:t>Leadership functions</a:t>
            </a:r>
          </a:p>
          <a:p>
            <a:pPr eaLnBrk="1" fontAlgn="auto" hangingPunct="1">
              <a:spcAft>
                <a:spcPts val="0"/>
              </a:spcAft>
              <a:buFont typeface="Arial" panose="020B0604020202020204" pitchFamily="34" charset="0"/>
              <a:buChar char="•"/>
              <a:defRPr/>
            </a:pPr>
            <a:r>
              <a:rPr lang="en-US" altLang="en-US" sz="2400" dirty="0">
                <a:latin typeface="+mj-lt"/>
              </a:rPr>
              <a:t>Coping with change</a:t>
            </a:r>
          </a:p>
          <a:p>
            <a:pPr eaLnBrk="1" fontAlgn="auto" hangingPunct="1">
              <a:spcAft>
                <a:spcPts val="0"/>
              </a:spcAft>
              <a:buFont typeface="Arial" panose="020B0604020202020204" pitchFamily="34" charset="0"/>
              <a:buChar char="•"/>
              <a:defRPr/>
            </a:pPr>
            <a:r>
              <a:rPr lang="en-US" altLang="en-US" sz="2400" dirty="0">
                <a:latin typeface="+mj-lt"/>
              </a:rPr>
              <a:t>Adapting to shifting conditions, expectations and environments</a:t>
            </a:r>
          </a:p>
          <a:p>
            <a:pPr eaLnBrk="1" fontAlgn="auto" hangingPunct="1">
              <a:spcAft>
                <a:spcPts val="0"/>
              </a:spcAft>
              <a:buFont typeface="Arial" panose="020B0604020202020204" pitchFamily="34" charset="0"/>
              <a:buChar char="•"/>
              <a:defRPr/>
            </a:pPr>
            <a:r>
              <a:rPr lang="en-US" altLang="en-US" sz="2400" dirty="0">
                <a:latin typeface="+mj-lt"/>
              </a:rPr>
              <a:t>Anticipating changes</a:t>
            </a:r>
          </a:p>
          <a:p>
            <a:pPr eaLnBrk="1" fontAlgn="auto" hangingPunct="1">
              <a:spcAft>
                <a:spcPts val="0"/>
              </a:spcAft>
              <a:buFont typeface="Arial" panose="020B0604020202020204" pitchFamily="34" charset="0"/>
              <a:buChar char="•"/>
              <a:defRPr/>
            </a:pPr>
            <a:r>
              <a:rPr lang="en-US" altLang="en-US" sz="2400" dirty="0">
                <a:latin typeface="+mj-lt"/>
              </a:rPr>
              <a:t>Initiating changes</a:t>
            </a:r>
          </a:p>
        </p:txBody>
      </p:sp>
      <p:sp>
        <p:nvSpPr>
          <p:cNvPr id="7172" name="Content Placeholder 5">
            <a:extLst>
              <a:ext uri="{FF2B5EF4-FFF2-40B4-BE49-F238E27FC236}">
                <a16:creationId xmlns:a16="http://schemas.microsoft.com/office/drawing/2014/main" id="{D97CE188-EE7E-4384-8163-9F15CD45E6A9}"/>
              </a:ext>
            </a:extLst>
          </p:cNvPr>
          <p:cNvSpPr>
            <a:spLocks noGrp="1"/>
          </p:cNvSpPr>
          <p:nvPr>
            <p:ph sz="half" idx="4294967295"/>
          </p:nvPr>
        </p:nvSpPr>
        <p:spPr>
          <a:xfrm>
            <a:off x="6780363" y="2524045"/>
            <a:ext cx="4960188" cy="3759679"/>
          </a:xfrm>
        </p:spPr>
        <p:txBody>
          <a:bodyPr rtlCol="0">
            <a:noAutofit/>
          </a:bodyPr>
          <a:lstStyle/>
          <a:p>
            <a:pPr marL="0" indent="0" eaLnBrk="1" fontAlgn="auto" hangingPunct="1">
              <a:spcAft>
                <a:spcPts val="0"/>
              </a:spcAft>
              <a:buNone/>
              <a:defRPr/>
            </a:pPr>
            <a:r>
              <a:rPr lang="en-US" altLang="en-US" sz="2400" b="1" i="1" dirty="0">
                <a:latin typeface="+mj-lt"/>
              </a:rPr>
              <a:t>Management Functions</a:t>
            </a:r>
          </a:p>
          <a:p>
            <a:pPr eaLnBrk="1" fontAlgn="auto" hangingPunct="1">
              <a:spcAft>
                <a:spcPts val="0"/>
              </a:spcAft>
              <a:buFont typeface="Arial" panose="020B0604020202020204" pitchFamily="34" charset="0"/>
              <a:buChar char="•"/>
              <a:defRPr/>
            </a:pPr>
            <a:r>
              <a:rPr lang="en-US" altLang="en-US" sz="2400" dirty="0">
                <a:latin typeface="+mj-lt"/>
              </a:rPr>
              <a:t>Coping with complexity</a:t>
            </a:r>
          </a:p>
          <a:p>
            <a:pPr eaLnBrk="1" fontAlgn="auto" hangingPunct="1">
              <a:spcAft>
                <a:spcPts val="0"/>
              </a:spcAft>
              <a:buFont typeface="Arial" panose="020B0604020202020204" pitchFamily="34" charset="0"/>
              <a:buChar char="•"/>
              <a:defRPr/>
            </a:pPr>
            <a:r>
              <a:rPr lang="en-US" altLang="en-US" sz="2400" dirty="0">
                <a:latin typeface="+mj-lt"/>
              </a:rPr>
              <a:t>Order and consistency</a:t>
            </a:r>
          </a:p>
          <a:p>
            <a:pPr eaLnBrk="1" fontAlgn="auto" hangingPunct="1">
              <a:spcAft>
                <a:spcPts val="0"/>
              </a:spcAft>
              <a:buFont typeface="Arial" panose="020B0604020202020204" pitchFamily="34" charset="0"/>
              <a:buChar char="•"/>
              <a:defRPr/>
            </a:pPr>
            <a:r>
              <a:rPr lang="en-US" altLang="en-US" sz="2400" dirty="0">
                <a:latin typeface="+mj-lt"/>
              </a:rPr>
              <a:t>Procedures and policies</a:t>
            </a:r>
          </a:p>
          <a:p>
            <a:pPr eaLnBrk="1" fontAlgn="auto" hangingPunct="1">
              <a:spcAft>
                <a:spcPts val="0"/>
              </a:spcAft>
              <a:buFont typeface="Arial" panose="020B0604020202020204" pitchFamily="34" charset="0"/>
              <a:buChar char="•"/>
              <a:defRPr/>
            </a:pPr>
            <a:r>
              <a:rPr lang="en-US" altLang="en-US" sz="2400" dirty="0">
                <a:latin typeface="+mj-lt"/>
              </a:rPr>
              <a:t>Staffing (roles and responsibilities)</a:t>
            </a:r>
          </a:p>
          <a:p>
            <a:pPr eaLnBrk="1" fontAlgn="auto" hangingPunct="1">
              <a:spcAft>
                <a:spcPts val="0"/>
              </a:spcAft>
              <a:buFont typeface="Arial" panose="020B0604020202020204" pitchFamily="34" charset="0"/>
              <a:buChar char="•"/>
              <a:defRPr/>
            </a:pPr>
            <a:r>
              <a:rPr lang="en-US" altLang="en-US" sz="2400" dirty="0">
                <a:latin typeface="+mj-lt"/>
              </a:rPr>
              <a:t>Documentation</a:t>
            </a:r>
          </a:p>
          <a:p>
            <a:pPr eaLnBrk="1" fontAlgn="auto" hangingPunct="1">
              <a:spcAft>
                <a:spcPts val="0"/>
              </a:spcAft>
              <a:buFont typeface="Arial" panose="020B0604020202020204" pitchFamily="34" charset="0"/>
              <a:buChar char="•"/>
              <a:defRPr/>
            </a:pPr>
            <a:r>
              <a:rPr lang="en-US" altLang="en-US" sz="2400" dirty="0">
                <a:latin typeface="+mj-lt"/>
              </a:rPr>
              <a:t>Fiscal viability</a:t>
            </a:r>
          </a:p>
          <a:p>
            <a:pPr eaLnBrk="1" fontAlgn="auto" hangingPunct="1">
              <a:spcAft>
                <a:spcPts val="0"/>
              </a:spcAft>
              <a:buFont typeface="Arial" panose="020B0604020202020204" pitchFamily="34" charset="0"/>
              <a:buChar char="•"/>
              <a:defRPr/>
            </a:pPr>
            <a:r>
              <a:rPr lang="en-US" altLang="en-US" sz="2400" dirty="0">
                <a:latin typeface="+mj-lt"/>
              </a:rPr>
              <a:t>Risk management</a:t>
            </a:r>
          </a:p>
        </p:txBody>
      </p:sp>
      <p:sp>
        <p:nvSpPr>
          <p:cNvPr id="9" name="Slide Number Placeholder 5">
            <a:extLst>
              <a:ext uri="{FF2B5EF4-FFF2-40B4-BE49-F238E27FC236}">
                <a16:creationId xmlns:a16="http://schemas.microsoft.com/office/drawing/2014/main" id="{D8B63CF5-4D43-4C95-99BB-B0BCBB38E0F6}"/>
              </a:ext>
            </a:extLst>
          </p:cNvPr>
          <p:cNvSpPr>
            <a:spLocks noGrp="1"/>
          </p:cNvSpPr>
          <p:nvPr>
            <p:ph type="sldNum" sz="quarter" idx="12"/>
          </p:nvPr>
        </p:nvSpPr>
        <p:spPr/>
        <p:txBody>
          <a:bodyPr vert="horz" wrap="square" lIns="0" tIns="0" rIns="0" bIns="0" numCol="1" anchor="ctr" anchorCtr="0" compatLnSpc="1">
            <a:prstTxWarp prst="textNoShape">
              <a:avLst/>
            </a:prstTxWarp>
          </a:bodyPr>
          <a:lstStyle>
            <a:lvl1pPr algn="ctr">
              <a:defRPr sz="563" b="1">
                <a:solidFill>
                  <a:schemeClr val="bg1"/>
                </a:solidFill>
                <a:latin typeface="Arial" charset="0"/>
              </a:defRPr>
            </a:lvl1pPr>
          </a:lstStyle>
          <a:p>
            <a:pPr marL="0" marR="0" lvl="0" indent="0" algn="ctr" defTabSz="257175" rtl="0" eaLnBrk="1" fontAlgn="auto" latinLnBrk="0" hangingPunct="1">
              <a:lnSpc>
                <a:spcPct val="100000"/>
              </a:lnSpc>
              <a:spcBef>
                <a:spcPts val="0"/>
              </a:spcBef>
              <a:spcAft>
                <a:spcPts val="0"/>
              </a:spcAft>
              <a:buClrTx/>
              <a:buSzTx/>
              <a:buFontTx/>
              <a:buNone/>
              <a:tabLst/>
              <a:defRPr/>
            </a:pPr>
            <a:fld id="{93CC186C-F976-4949-B774-E540F975F0B7}" type="slidenum">
              <a:rPr kumimoji="0" lang="en-US" sz="563" b="1" i="0" u="none" strike="noStrike" kern="1200" cap="none" spc="0" normalizeH="0" baseline="0" noProof="0">
                <a:ln>
                  <a:noFill/>
                </a:ln>
                <a:solidFill>
                  <a:prstClr val="white"/>
                </a:solidFill>
                <a:effectLst/>
                <a:uLnTx/>
                <a:uFillTx/>
                <a:latin typeface="Arial" charset="0"/>
                <a:ea typeface="+mn-ea"/>
                <a:cs typeface="+mn-cs"/>
              </a:rPr>
              <a:pPr marL="0" marR="0" lvl="0" indent="0" algn="ctr" defTabSz="257175" rtl="0" eaLnBrk="1" fontAlgn="auto" latinLnBrk="0" hangingPunct="1">
                <a:lnSpc>
                  <a:spcPct val="100000"/>
                </a:lnSpc>
                <a:spcBef>
                  <a:spcPts val="0"/>
                </a:spcBef>
                <a:spcAft>
                  <a:spcPts val="0"/>
                </a:spcAft>
                <a:buClrTx/>
                <a:buSzTx/>
                <a:buFontTx/>
                <a:buNone/>
                <a:tabLst/>
                <a:defRPr/>
              </a:pPr>
              <a:t>12</a:t>
            </a:fld>
            <a:endParaRPr kumimoji="0" lang="en-US" sz="563" b="1"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01994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AF9C7F-5594-4BF6-A0A9-FF55ACA99135}"/>
              </a:ext>
            </a:extLst>
          </p:cNvPr>
          <p:cNvSpPr txBox="1">
            <a:spLocks noChangeArrowheads="1"/>
          </p:cNvSpPr>
          <p:nvPr/>
        </p:nvSpPr>
        <p:spPr bwMode="auto">
          <a:xfrm>
            <a:off x="3524250" y="4832350"/>
            <a:ext cx="5143500" cy="24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Open Sans" pitchFamily="-84" charset="0"/>
                <a:ea typeface="MS PGothic" panose="020B0600070205080204" pitchFamily="34" charset="-128"/>
                <a:cs typeface="Open Sans" pitchFamily="-84" charset="0"/>
              </a:defRPr>
            </a:lvl1pPr>
            <a:lvl2pPr marL="742950" indent="-285750">
              <a:spcBef>
                <a:spcPct val="20000"/>
              </a:spcBef>
              <a:buFont typeface="Arial" panose="020B0604020202020204" pitchFamily="34" charset="0"/>
              <a:buChar char="–"/>
              <a:defRPr sz="2800">
                <a:solidFill>
                  <a:schemeClr val="tx1"/>
                </a:solidFill>
                <a:latin typeface="Open Sans" pitchFamily="-84" charset="0"/>
                <a:ea typeface="MS PGothic" panose="020B0600070205080204" pitchFamily="34" charset="-128"/>
                <a:cs typeface="Open Sans" pitchFamily="-84" charset="0"/>
              </a:defRPr>
            </a:lvl2pPr>
            <a:lvl3pPr marL="1143000" indent="-228600">
              <a:spcBef>
                <a:spcPct val="20000"/>
              </a:spcBef>
              <a:buFont typeface="Arial" panose="020B0604020202020204" pitchFamily="34" charset="0"/>
              <a:buChar char="•"/>
              <a:defRPr sz="2400">
                <a:solidFill>
                  <a:schemeClr val="tx1"/>
                </a:solidFill>
                <a:latin typeface="Open Sans" pitchFamily="-84" charset="0"/>
                <a:ea typeface="MS PGothic" panose="020B0600070205080204" pitchFamily="34" charset="-128"/>
                <a:cs typeface="Open Sans" pitchFamily="-84" charset="0"/>
              </a:defRPr>
            </a:lvl3pPr>
            <a:lvl4pPr marL="16002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4pPr>
            <a:lvl5pPr marL="20574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9pPr>
          </a:lstStyle>
          <a:p>
            <a:pPr marL="0" marR="0" lvl="0" indent="0" algn="l" defTabSz="25717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013"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sp>
        <p:nvSpPr>
          <p:cNvPr id="2" name="Title 1">
            <a:extLst>
              <a:ext uri="{FF2B5EF4-FFF2-40B4-BE49-F238E27FC236}">
                <a16:creationId xmlns:a16="http://schemas.microsoft.com/office/drawing/2014/main" id="{CEEA370C-914D-4715-BA8E-66FF84506D61}"/>
              </a:ext>
            </a:extLst>
          </p:cNvPr>
          <p:cNvSpPr>
            <a:spLocks noGrp="1"/>
          </p:cNvSpPr>
          <p:nvPr>
            <p:ph type="title"/>
          </p:nvPr>
        </p:nvSpPr>
        <p:spPr>
          <a:xfrm>
            <a:off x="609600" y="1525705"/>
            <a:ext cx="10972800" cy="445051"/>
          </a:xfrm>
        </p:spPr>
        <p:txBody>
          <a:bodyPr rtlCol="0">
            <a:noAutofit/>
          </a:bodyPr>
          <a:lstStyle/>
          <a:p>
            <a:pPr eaLnBrk="1" fontAlgn="auto" hangingPunct="1">
              <a:spcAft>
                <a:spcPts val="0"/>
              </a:spcAft>
              <a:defRPr/>
            </a:pPr>
            <a:r>
              <a:rPr lang="en-US" sz="3600" dirty="0">
                <a:latin typeface="+mn-lt"/>
                <a:sym typeface="Gill Sans" pitchFamily="-111" charset="0"/>
              </a:rPr>
              <a:t>TIC: Basic Assumptions</a:t>
            </a:r>
          </a:p>
        </p:txBody>
      </p:sp>
      <p:sp>
        <p:nvSpPr>
          <p:cNvPr id="433156" name="Content Placeholder 2">
            <a:extLst>
              <a:ext uri="{FF2B5EF4-FFF2-40B4-BE49-F238E27FC236}">
                <a16:creationId xmlns:a16="http://schemas.microsoft.com/office/drawing/2014/main" id="{9A6E9655-4F1C-489C-9AD4-1EFA27772FB7}"/>
              </a:ext>
            </a:extLst>
          </p:cNvPr>
          <p:cNvSpPr>
            <a:spLocks noGrp="1"/>
          </p:cNvSpPr>
          <p:nvPr>
            <p:ph idx="1"/>
          </p:nvPr>
        </p:nvSpPr>
        <p:spPr>
          <a:xfrm>
            <a:off x="609600" y="2040508"/>
            <a:ext cx="10972800" cy="3871904"/>
          </a:xfrm>
        </p:spPr>
        <p:txBody>
          <a:bodyPr/>
          <a:lstStyle/>
          <a:p>
            <a:pPr marL="533400" indent="-457200" eaLnBrk="1" hangingPunct="1">
              <a:buFont typeface="+mj-lt"/>
              <a:buAutoNum type="arabicPeriod"/>
            </a:pPr>
            <a:r>
              <a:rPr lang="en-US" altLang="en-US" sz="2400" dirty="0">
                <a:latin typeface="+mj-lt"/>
                <a:ea typeface="MS PGothic" panose="020B0600070205080204" pitchFamily="34" charset="-128"/>
                <a:cs typeface="Arial" panose="020B0604020202020204" pitchFamily="34" charset="0"/>
              </a:rPr>
              <a:t>Symptoms are adaptations.</a:t>
            </a:r>
          </a:p>
          <a:p>
            <a:pPr marL="533400" indent="-457200" eaLnBrk="1" hangingPunct="1">
              <a:buFont typeface="+mj-lt"/>
              <a:buAutoNum type="arabicPeriod"/>
            </a:pPr>
            <a:r>
              <a:rPr lang="en-US" altLang="en-US" sz="2400" dirty="0">
                <a:latin typeface="+mj-lt"/>
                <a:ea typeface="MS PGothic" panose="020B0600070205080204" pitchFamily="34" charset="-128"/>
                <a:cs typeface="Arial" panose="020B0604020202020204" pitchFamily="34" charset="0"/>
              </a:rPr>
              <a:t>Trauma shapes the survivor’s basic beliefs about identity, world view, and spirituality or meaning-making.</a:t>
            </a:r>
          </a:p>
          <a:p>
            <a:pPr marL="533400" indent="-457200" eaLnBrk="1" hangingPunct="1">
              <a:buFont typeface="+mj-lt"/>
              <a:buAutoNum type="arabicPeriod"/>
            </a:pPr>
            <a:r>
              <a:rPr lang="en-US" altLang="en-US" sz="2400" dirty="0">
                <a:latin typeface="+mj-lt"/>
                <a:ea typeface="MS PGothic" panose="020B0600070205080204" pitchFamily="34" charset="-128"/>
                <a:cs typeface="Arial" panose="020B0604020202020204" pitchFamily="34" charset="0"/>
              </a:rPr>
              <a:t>Using a trauma framework, the effects of trauma can be addressed within mental health (and substance use) treatment systems.</a:t>
            </a:r>
          </a:p>
          <a:p>
            <a:pPr marL="533400" indent="-457200" eaLnBrk="1" hangingPunct="1">
              <a:buFont typeface="+mj-lt"/>
              <a:buAutoNum type="arabicPeriod"/>
            </a:pPr>
            <a:r>
              <a:rPr lang="en-US" altLang="en-US" sz="2400" dirty="0">
                <a:latin typeface="+mj-lt"/>
                <a:ea typeface="MS PGothic" panose="020B0600070205080204" pitchFamily="34" charset="-128"/>
                <a:cs typeface="Arial" panose="020B0604020202020204" pitchFamily="34" charset="0"/>
              </a:rPr>
              <a:t>When worker and client share a trauma perspective, they can collaborate.</a:t>
            </a:r>
          </a:p>
          <a:p>
            <a:pPr marL="533400" indent="-457200" eaLnBrk="1" hangingPunct="1">
              <a:buFont typeface="+mj-lt"/>
              <a:buAutoNum type="arabicPeriod"/>
            </a:pPr>
            <a:r>
              <a:rPr lang="en-US" altLang="en-US" sz="2400" dirty="0">
                <a:latin typeface="+mj-lt"/>
                <a:ea typeface="MS PGothic" panose="020B0600070205080204" pitchFamily="34" charset="-128"/>
                <a:cs typeface="Arial" panose="020B0604020202020204" pitchFamily="34" charset="0"/>
              </a:rPr>
              <a:t>Workers need support from one another, including respect, information, connection, and hope.</a:t>
            </a:r>
          </a:p>
          <a:p>
            <a:pPr marL="533400" indent="-457200" eaLnBrk="1" hangingPunct="1">
              <a:buFont typeface="+mj-lt"/>
              <a:buAutoNum type="arabicPeriod"/>
            </a:pPr>
            <a:r>
              <a:rPr lang="en-US" altLang="en-US" sz="2400" dirty="0">
                <a:latin typeface="+mj-lt"/>
                <a:ea typeface="MS PGothic" panose="020B0600070205080204" pitchFamily="34" charset="-128"/>
                <a:cs typeface="Arial" panose="020B0604020202020204" pitchFamily="34" charset="0"/>
              </a:rPr>
              <a:t>Working with survivor clients affects the person of the helper, too.</a:t>
            </a:r>
            <a:endParaRPr lang="en-US" altLang="en-US" sz="2400" dirty="0">
              <a:latin typeface="+mj-lt"/>
              <a:cs typeface="Arial" panose="020B0604020202020204" pitchFamily="34" charset="0"/>
              <a:sym typeface="Gill Sans"/>
            </a:endParaRPr>
          </a:p>
        </p:txBody>
      </p:sp>
      <p:sp>
        <p:nvSpPr>
          <p:cNvPr id="303109" name="Rectangle 2">
            <a:extLst>
              <a:ext uri="{FF2B5EF4-FFF2-40B4-BE49-F238E27FC236}">
                <a16:creationId xmlns:a16="http://schemas.microsoft.com/office/drawing/2014/main" id="{D83B4F13-3776-4F59-A594-EE69606C0E8C}"/>
              </a:ext>
            </a:extLst>
          </p:cNvPr>
          <p:cNvSpPr>
            <a:spLocks noChangeArrowheads="1"/>
          </p:cNvSpPr>
          <p:nvPr/>
        </p:nvSpPr>
        <p:spPr bwMode="auto">
          <a:xfrm rot="10800000" flipV="1">
            <a:off x="9115425" y="5607965"/>
            <a:ext cx="24669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16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76200" marR="0" lvl="0" indent="0" algn="r" defTabSz="342900" rtl="0" eaLnBrk="1" fontAlgn="auto" latinLnBrk="0" hangingPunct="1">
              <a:lnSpc>
                <a:spcPct val="100000"/>
              </a:lnSpc>
              <a:spcBef>
                <a:spcPts val="0"/>
              </a:spcBef>
              <a:spcAft>
                <a:spcPts val="0"/>
              </a:spcAft>
              <a:buClrTx/>
              <a:buSzTx/>
              <a:buFontTx/>
              <a:buNone/>
              <a:tabLst/>
              <a:defRPr/>
            </a:pPr>
            <a:r>
              <a:rPr lang="en-US" altLang="en-US" sz="1100" dirty="0">
                <a:solidFill>
                  <a:prstClr val="black"/>
                </a:solidFill>
                <a:ea typeface="+mn-ea"/>
                <a:sym typeface="Gill Sans"/>
              </a:rPr>
              <a:t>-</a:t>
            </a:r>
            <a:r>
              <a:rPr kumimoji="0" lang="en-US" altLang="en-US" sz="1100" b="0" u="none" strike="noStrike" kern="1200" cap="none" spc="0" normalizeH="0" baseline="0" noProof="0" dirty="0" err="1">
                <a:ln>
                  <a:noFill/>
                </a:ln>
                <a:solidFill>
                  <a:prstClr val="black"/>
                </a:solidFill>
                <a:effectLst/>
                <a:uLnTx/>
                <a:uFillTx/>
                <a:ea typeface="+mn-ea"/>
                <a:sym typeface="Gill Sans"/>
              </a:rPr>
              <a:t>Saakvitne</a:t>
            </a:r>
            <a:r>
              <a:rPr kumimoji="0" lang="en-US" altLang="en-US" sz="1100" b="0" u="none" strike="noStrike" kern="1200" cap="none" spc="0" normalizeH="0" baseline="0" noProof="0" dirty="0">
                <a:ln>
                  <a:noFill/>
                </a:ln>
                <a:solidFill>
                  <a:prstClr val="black"/>
                </a:solidFill>
                <a:effectLst/>
                <a:uLnTx/>
                <a:uFillTx/>
                <a:ea typeface="+mn-ea"/>
                <a:sym typeface="Gill Sans"/>
              </a:rPr>
              <a:t>, et al., 2000</a:t>
            </a:r>
            <a:endParaRPr kumimoji="0" lang="en-US" altLang="en-US" sz="1100" b="0" u="none" strike="noStrike" kern="1200" cap="none" spc="0" normalizeH="0" baseline="0" noProof="0" dirty="0">
              <a:ln>
                <a:noFill/>
              </a:ln>
              <a:solidFill>
                <a:prstClr val="black"/>
              </a:solidFill>
              <a:effectLst/>
              <a:uLnTx/>
              <a:uFillTx/>
              <a:latin typeface="Open Sans" pitchFamily="-84" charset="0"/>
              <a:ea typeface="MS PGothic" panose="020B0600070205080204" pitchFamily="34" charset="-128"/>
            </a:endParaRPr>
          </a:p>
        </p:txBody>
      </p:sp>
    </p:spTree>
    <p:extLst>
      <p:ext uri="{BB962C8B-B14F-4D97-AF65-F5344CB8AC3E}">
        <p14:creationId xmlns:p14="http://schemas.microsoft.com/office/powerpoint/2010/main" val="1867595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B846810-3C29-4969-B008-44833E59859D}"/>
              </a:ext>
            </a:extLst>
          </p:cNvPr>
          <p:cNvGraphicFramePr/>
          <p:nvPr>
            <p:extLst>
              <p:ext uri="{D42A27DB-BD31-4B8C-83A1-F6EECF244321}">
                <p14:modId xmlns:p14="http://schemas.microsoft.com/office/powerpoint/2010/main" val="307511225"/>
              </p:ext>
            </p:extLst>
          </p:nvPr>
        </p:nvGraphicFramePr>
        <p:xfrm>
          <a:off x="1975449" y="1221944"/>
          <a:ext cx="8241102" cy="4813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5202" name="Shape 2200">
            <a:extLst>
              <a:ext uri="{FF2B5EF4-FFF2-40B4-BE49-F238E27FC236}">
                <a16:creationId xmlns:a16="http://schemas.microsoft.com/office/drawing/2014/main" id="{429770C7-1D4C-499E-9515-B52EAE5433FF}"/>
              </a:ext>
            </a:extLst>
          </p:cNvPr>
          <p:cNvSpPr txBox="1">
            <a:spLocks noGrp="1" noChangeArrowheads="1"/>
          </p:cNvSpPr>
          <p:nvPr>
            <p:ph type="title"/>
          </p:nvPr>
        </p:nvSpPr>
        <p:spPr>
          <a:xfrm>
            <a:off x="207571" y="1428977"/>
            <a:ext cx="2889849" cy="3746872"/>
          </a:xfrm>
        </p:spPr>
        <p:txBody>
          <a:bodyPr vert="horz" wrap="square" lIns="91440" tIns="45700" rIns="91440" bIns="45700" numCol="1" rtlCol="0" anchor="ctr" anchorCtr="0" compatLnSpc="1">
            <a:prstTxWarp prst="textNoShape">
              <a:avLst/>
            </a:prstTxWarp>
            <a:noAutofit/>
          </a:bodyPr>
          <a:lstStyle/>
          <a:p>
            <a:pPr eaLnBrk="1" hangingPunct="1">
              <a:spcBef>
                <a:spcPct val="0"/>
              </a:spcBef>
              <a:spcAft>
                <a:spcPct val="0"/>
              </a:spcAft>
              <a:buSzPct val="25000"/>
            </a:pPr>
            <a:r>
              <a:rPr lang="en-US" altLang="en-US" sz="3600" dirty="0">
                <a:latin typeface="Calibri" panose="020F0502020204030204" pitchFamily="34" charset="0"/>
                <a:cs typeface="Calibri" panose="020F0502020204030204" pitchFamily="34" charset="0"/>
                <a:sym typeface="Arial" panose="020B0604020202020204" pitchFamily="34" charset="0"/>
              </a:rPr>
              <a:t>Six Principles of Interaction</a:t>
            </a:r>
          </a:p>
        </p:txBody>
      </p:sp>
      <p:pic>
        <p:nvPicPr>
          <p:cNvPr id="435203" name="Shape 2202">
            <a:extLst>
              <a:ext uri="{FF2B5EF4-FFF2-40B4-BE49-F238E27FC236}">
                <a16:creationId xmlns:a16="http://schemas.microsoft.com/office/drawing/2014/main" id="{5A6110ED-E8FB-4D76-A67F-B97879425B7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93729" y="3777023"/>
            <a:ext cx="1790700"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671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B628A01-FEB0-4D9F-A4D1-5EE6460BC380}"/>
              </a:ext>
            </a:extLst>
          </p:cNvPr>
          <p:cNvGraphicFramePr/>
          <p:nvPr>
            <p:extLst>
              <p:ext uri="{D42A27DB-BD31-4B8C-83A1-F6EECF244321}">
                <p14:modId xmlns:p14="http://schemas.microsoft.com/office/powerpoint/2010/main" val="1931637846"/>
              </p:ext>
            </p:extLst>
          </p:nvPr>
        </p:nvGraphicFramePr>
        <p:xfrm>
          <a:off x="2866729" y="1343309"/>
          <a:ext cx="8502886" cy="4486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7250" name="Shape 2216">
            <a:extLst>
              <a:ext uri="{FF2B5EF4-FFF2-40B4-BE49-F238E27FC236}">
                <a16:creationId xmlns:a16="http://schemas.microsoft.com/office/drawing/2014/main" id="{C68892EC-C1FD-4E4C-AB63-D1ED0616CB7D}"/>
              </a:ext>
            </a:extLst>
          </p:cNvPr>
          <p:cNvSpPr txBox="1">
            <a:spLocks noGrp="1" noChangeArrowheads="1"/>
          </p:cNvSpPr>
          <p:nvPr>
            <p:ph type="title"/>
          </p:nvPr>
        </p:nvSpPr>
        <p:spPr>
          <a:xfrm>
            <a:off x="0" y="1347859"/>
            <a:ext cx="2562045" cy="3834205"/>
          </a:xfrm>
        </p:spPr>
        <p:txBody>
          <a:bodyPr vert="horz" wrap="square" lIns="91440" tIns="45700" rIns="91440" bIns="45700" numCol="1" rtlCol="0" anchor="ctr" anchorCtr="0" compatLnSpc="1">
            <a:prstTxWarp prst="textNoShape">
              <a:avLst/>
            </a:prstTxWarp>
            <a:noAutofit/>
          </a:bodyPr>
          <a:lstStyle/>
          <a:p>
            <a:pPr eaLnBrk="1" hangingPunct="1">
              <a:spcBef>
                <a:spcPct val="0"/>
              </a:spcBef>
              <a:spcAft>
                <a:spcPct val="0"/>
              </a:spcAft>
              <a:buSzPct val="25000"/>
            </a:pPr>
            <a:r>
              <a:rPr lang="en-US" altLang="en-US" sz="3600" dirty="0">
                <a:latin typeface="+mj-lt"/>
                <a:cs typeface="Arial" panose="020B0604020202020204" pitchFamily="34" charset="0"/>
                <a:sym typeface="Arial" panose="020B0604020202020204" pitchFamily="34" charset="0"/>
              </a:rPr>
              <a:t>Practicing the Six Principles </a:t>
            </a:r>
          </a:p>
        </p:txBody>
      </p:sp>
      <p:pic>
        <p:nvPicPr>
          <p:cNvPr id="437251" name="Shape 2217">
            <a:extLst>
              <a:ext uri="{FF2B5EF4-FFF2-40B4-BE49-F238E27FC236}">
                <a16:creationId xmlns:a16="http://schemas.microsoft.com/office/drawing/2014/main" id="{EEE13530-1B10-4661-818E-76C8F7E9CC6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2778" y="3768066"/>
            <a:ext cx="1700212"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250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05F196-85F5-4747-9F5B-6FB330E509C3}"/>
              </a:ext>
            </a:extLst>
          </p:cNvPr>
          <p:cNvSpPr txBox="1"/>
          <p:nvPr/>
        </p:nvSpPr>
        <p:spPr>
          <a:xfrm flipH="1">
            <a:off x="3524251" y="4760913"/>
            <a:ext cx="5141913" cy="247650"/>
          </a:xfrm>
          <a:prstGeom prst="rect">
            <a:avLst/>
          </a:prstGeom>
          <a:solidFill>
            <a:schemeClr val="bg1"/>
          </a:solidFill>
        </p:spPr>
        <p:txBody>
          <a:bodyPr>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itle 3">
            <a:extLst>
              <a:ext uri="{FF2B5EF4-FFF2-40B4-BE49-F238E27FC236}">
                <a16:creationId xmlns:a16="http://schemas.microsoft.com/office/drawing/2014/main" id="{7465ED73-F2B5-4EB7-87E8-FE9C4A9F3201}"/>
              </a:ext>
            </a:extLst>
          </p:cNvPr>
          <p:cNvSpPr>
            <a:spLocks noGrp="1"/>
          </p:cNvSpPr>
          <p:nvPr>
            <p:ph type="title"/>
          </p:nvPr>
        </p:nvSpPr>
        <p:spPr>
          <a:xfrm>
            <a:off x="597021" y="1369880"/>
            <a:ext cx="10972800" cy="445051"/>
          </a:xfrm>
        </p:spPr>
        <p:txBody>
          <a:bodyPr>
            <a:noAutofit/>
          </a:bodyPr>
          <a:lstStyle/>
          <a:p>
            <a:pPr eaLnBrk="1" fontAlgn="auto" hangingPunct="1">
              <a:spcAft>
                <a:spcPts val="0"/>
              </a:spcAft>
              <a:defRPr/>
            </a:pPr>
            <a:r>
              <a:rPr lang="en-US" sz="3600" dirty="0">
                <a:latin typeface="+mn-lt"/>
              </a:rPr>
              <a:t>Reflective Supervision</a:t>
            </a:r>
          </a:p>
        </p:txBody>
      </p:sp>
      <p:graphicFrame>
        <p:nvGraphicFramePr>
          <p:cNvPr id="6" name="Content Placeholder 5">
            <a:extLst>
              <a:ext uri="{FF2B5EF4-FFF2-40B4-BE49-F238E27FC236}">
                <a16:creationId xmlns:a16="http://schemas.microsoft.com/office/drawing/2014/main" id="{8755FB53-F8E5-4440-BD22-9616A54B51BF}"/>
              </a:ext>
            </a:extLst>
          </p:cNvPr>
          <p:cNvGraphicFramePr>
            <a:graphicFrameLocks noGrp="1"/>
          </p:cNvGraphicFramePr>
          <p:nvPr>
            <p:ph idx="1"/>
            <p:extLst>
              <p:ext uri="{D42A27DB-BD31-4B8C-83A1-F6EECF244321}">
                <p14:modId xmlns:p14="http://schemas.microsoft.com/office/powerpoint/2010/main" val="2807270030"/>
              </p:ext>
            </p:extLst>
          </p:nvPr>
        </p:nvGraphicFramePr>
        <p:xfrm>
          <a:off x="1042718" y="2032762"/>
          <a:ext cx="10354574" cy="3268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FF7FD1E9-9AFE-4C98-BF40-B7BC0363E480}"/>
              </a:ext>
            </a:extLst>
          </p:cNvPr>
          <p:cNvSpPr txBox="1"/>
          <p:nvPr/>
        </p:nvSpPr>
        <p:spPr>
          <a:xfrm>
            <a:off x="161386" y="5676124"/>
            <a:ext cx="1211723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alibri"/>
                <a:ea typeface="MS PGothic"/>
                <a:cs typeface="Calibri"/>
              </a:rPr>
              <a:t>Zero to Three, Three Building Blocks of Reflective Supervision, retrieved on 11/1/19 from </a:t>
            </a:r>
            <a:r>
              <a:rPr lang="en-US" sz="1100" dirty="0">
                <a:latin typeface="Calibri"/>
                <a:ea typeface="MS PGothic"/>
                <a:cs typeface="Calibri"/>
                <a:hlinkClick r:id="rId8"/>
              </a:rPr>
              <a:t>https://www.zerotothree.org/resources/412-three-building-blocks-of-reflective-supervision</a:t>
            </a:r>
            <a:endParaRPr lang="en-US" sz="1100" dirty="0">
              <a:latin typeface="Calibri"/>
              <a:ea typeface="MS PGothic"/>
              <a:cs typeface="Calibri"/>
            </a:endParaRPr>
          </a:p>
        </p:txBody>
      </p:sp>
    </p:spTree>
    <p:extLst>
      <p:ext uri="{BB962C8B-B14F-4D97-AF65-F5344CB8AC3E}">
        <p14:creationId xmlns:p14="http://schemas.microsoft.com/office/powerpoint/2010/main" val="3977783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BBFF99-F33C-4083-9A26-43EF39246E0A}"/>
              </a:ext>
            </a:extLst>
          </p:cNvPr>
          <p:cNvSpPr txBox="1"/>
          <p:nvPr/>
        </p:nvSpPr>
        <p:spPr>
          <a:xfrm flipH="1">
            <a:off x="3524251" y="4760913"/>
            <a:ext cx="5141913" cy="247650"/>
          </a:xfrm>
          <a:prstGeom prst="rect">
            <a:avLst/>
          </a:prstGeom>
          <a:solidFill>
            <a:schemeClr val="bg1"/>
          </a:solidFill>
        </p:spPr>
        <p:txBody>
          <a:bodyPr>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F6968A2F-4270-4DC3-9E87-31CB5045505A}"/>
              </a:ext>
            </a:extLst>
          </p:cNvPr>
          <p:cNvSpPr>
            <a:spLocks noGrp="1"/>
          </p:cNvSpPr>
          <p:nvPr>
            <p:ph type="title"/>
          </p:nvPr>
        </p:nvSpPr>
        <p:spPr>
          <a:xfrm>
            <a:off x="608807" y="1500245"/>
            <a:ext cx="10972800" cy="445051"/>
          </a:xfrm>
        </p:spPr>
        <p:txBody>
          <a:bodyPr rtlCol="0">
            <a:noAutofit/>
          </a:bodyPr>
          <a:lstStyle/>
          <a:p>
            <a:pPr eaLnBrk="1" fontAlgn="auto" hangingPunct="1">
              <a:spcAft>
                <a:spcPts val="0"/>
              </a:spcAft>
              <a:defRPr/>
            </a:pPr>
            <a:r>
              <a:rPr lang="en-US" sz="3600" dirty="0">
                <a:latin typeface="+mn-lt"/>
              </a:rPr>
              <a:t>Objectives of Reflective Supervision</a:t>
            </a:r>
          </a:p>
        </p:txBody>
      </p:sp>
      <p:graphicFrame>
        <p:nvGraphicFramePr>
          <p:cNvPr id="5" name="Content Placeholder 4">
            <a:extLst>
              <a:ext uri="{FF2B5EF4-FFF2-40B4-BE49-F238E27FC236}">
                <a16:creationId xmlns:a16="http://schemas.microsoft.com/office/drawing/2014/main" id="{71BF858C-D726-4328-853C-D2AEEA84F26A}"/>
              </a:ext>
            </a:extLst>
          </p:cNvPr>
          <p:cNvGraphicFramePr>
            <a:graphicFrameLocks noGrp="1"/>
          </p:cNvGraphicFramePr>
          <p:nvPr>
            <p:ph idx="1"/>
            <p:extLst>
              <p:ext uri="{D42A27DB-BD31-4B8C-83A1-F6EECF244321}">
                <p14:modId xmlns:p14="http://schemas.microsoft.com/office/powerpoint/2010/main" val="2399346193"/>
              </p:ext>
            </p:extLst>
          </p:nvPr>
        </p:nvGraphicFramePr>
        <p:xfrm>
          <a:off x="609600" y="2044460"/>
          <a:ext cx="10972800" cy="3797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9327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5063-3E6F-473C-ADC4-93D2A337C281}"/>
              </a:ext>
            </a:extLst>
          </p:cNvPr>
          <p:cNvSpPr>
            <a:spLocks noGrp="1"/>
          </p:cNvSpPr>
          <p:nvPr>
            <p:ph type="title"/>
          </p:nvPr>
        </p:nvSpPr>
        <p:spPr>
          <a:xfrm>
            <a:off x="609600" y="1446922"/>
            <a:ext cx="10972800" cy="742751"/>
          </a:xfrm>
        </p:spPr>
        <p:txBody>
          <a:bodyPr rtlCol="0">
            <a:noAutofit/>
          </a:bodyPr>
          <a:lstStyle/>
          <a:p>
            <a:pPr fontAlgn="auto">
              <a:spcAft>
                <a:spcPts val="0"/>
              </a:spcAft>
              <a:defRPr/>
            </a:pPr>
            <a:r>
              <a:rPr lang="en-US" sz="3600" dirty="0">
                <a:ea typeface="MS PGothic"/>
              </a:rPr>
              <a:t>Building Blocks</a:t>
            </a:r>
            <a:r>
              <a:rPr lang="en-US" sz="3600" dirty="0">
                <a:latin typeface="+mj-lt"/>
                <a:ea typeface="MS PGothic"/>
              </a:rPr>
              <a:t> of Reflective Supervision</a:t>
            </a:r>
          </a:p>
        </p:txBody>
      </p:sp>
      <p:pic>
        <p:nvPicPr>
          <p:cNvPr id="4" name="Picture 3">
            <a:extLst>
              <a:ext uri="{FF2B5EF4-FFF2-40B4-BE49-F238E27FC236}">
                <a16:creationId xmlns:a16="http://schemas.microsoft.com/office/drawing/2014/main" id="{2973EFB1-91A0-42B4-9FE7-81521091E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82" y="2423964"/>
            <a:ext cx="29543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 picture containing drawing&#10;&#10;Description generated with very high confidence">
            <a:extLst>
              <a:ext uri="{FF2B5EF4-FFF2-40B4-BE49-F238E27FC236}">
                <a16:creationId xmlns:a16="http://schemas.microsoft.com/office/drawing/2014/main" id="{D0BD65F6-EE5E-40C2-8867-8C3B9B6D85E4}"/>
              </a:ext>
            </a:extLst>
          </p:cNvPr>
          <p:cNvPicPr>
            <a:picLocks noChangeAspect="1"/>
          </p:cNvPicPr>
          <p:nvPr/>
        </p:nvPicPr>
        <p:blipFill>
          <a:blip r:embed="rId4"/>
          <a:stretch>
            <a:fillRect/>
          </a:stretch>
        </p:blipFill>
        <p:spPr>
          <a:xfrm>
            <a:off x="4891449" y="3429900"/>
            <a:ext cx="3171105" cy="2284202"/>
          </a:xfrm>
          <a:prstGeom prst="rect">
            <a:avLst/>
          </a:prstGeom>
        </p:spPr>
      </p:pic>
      <p:pic>
        <p:nvPicPr>
          <p:cNvPr id="6" name="Picture 6" descr="A close up of a clock&#10;&#10;Description generated with very high confidence">
            <a:extLst>
              <a:ext uri="{FF2B5EF4-FFF2-40B4-BE49-F238E27FC236}">
                <a16:creationId xmlns:a16="http://schemas.microsoft.com/office/drawing/2014/main" id="{FE3FC1E3-D359-495E-9A0D-6CE9F66AD0B8}"/>
              </a:ext>
            </a:extLst>
          </p:cNvPr>
          <p:cNvPicPr>
            <a:picLocks noChangeAspect="1"/>
          </p:cNvPicPr>
          <p:nvPr/>
        </p:nvPicPr>
        <p:blipFill>
          <a:blip r:embed="rId5"/>
          <a:stretch>
            <a:fillRect/>
          </a:stretch>
        </p:blipFill>
        <p:spPr>
          <a:xfrm>
            <a:off x="8877571" y="2189673"/>
            <a:ext cx="2258144" cy="2262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71326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77D2-7C0C-472C-90B4-DAF1CD1A702D}"/>
              </a:ext>
            </a:extLst>
          </p:cNvPr>
          <p:cNvSpPr>
            <a:spLocks noGrp="1"/>
          </p:cNvSpPr>
          <p:nvPr>
            <p:ph type="title"/>
          </p:nvPr>
        </p:nvSpPr>
        <p:spPr>
          <a:xfrm>
            <a:off x="609600" y="3173344"/>
            <a:ext cx="10972800" cy="511312"/>
          </a:xfrm>
        </p:spPr>
        <p:txBody>
          <a:bodyPr/>
          <a:lstStyle/>
          <a:p>
            <a:pPr algn="ctr"/>
            <a:r>
              <a:rPr lang="en-US" sz="6000" dirty="0">
                <a:latin typeface="+mj-lt"/>
              </a:rPr>
              <a:t>Trauma-Informed Supervision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1">
            <a:extLst>
              <a:ext uri="{FF2B5EF4-FFF2-40B4-BE49-F238E27FC236}">
                <a16:creationId xmlns:a16="http://schemas.microsoft.com/office/drawing/2014/main" id="{D251212F-1981-42FB-BF2E-60EE38F70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363" y="1688022"/>
            <a:ext cx="812165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1075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1">
            <a:extLst>
              <a:ext uri="{FF2B5EF4-FFF2-40B4-BE49-F238E27FC236}">
                <a16:creationId xmlns:a16="http://schemas.microsoft.com/office/drawing/2014/main" id="{00C0B4A2-4518-4A9B-A32F-60F678174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263" y="1401762"/>
            <a:ext cx="707390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60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8E4913-91B2-4190-88F9-520105E437A8}"/>
              </a:ext>
            </a:extLst>
          </p:cNvPr>
          <p:cNvSpPr txBox="1"/>
          <p:nvPr/>
        </p:nvSpPr>
        <p:spPr>
          <a:xfrm flipH="1">
            <a:off x="3524251" y="4760913"/>
            <a:ext cx="5141913" cy="247650"/>
          </a:xfrm>
          <a:prstGeom prst="rect">
            <a:avLst/>
          </a:prstGeom>
          <a:solidFill>
            <a:schemeClr val="bg1"/>
          </a:solidFill>
        </p:spPr>
        <p:txBody>
          <a:bodyPr>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C00F4B5E-C3D2-4E42-9666-2117C081A4C6}"/>
              </a:ext>
            </a:extLst>
          </p:cNvPr>
          <p:cNvSpPr>
            <a:spLocks noGrp="1"/>
          </p:cNvSpPr>
          <p:nvPr>
            <p:ph type="title"/>
          </p:nvPr>
        </p:nvSpPr>
        <p:spPr>
          <a:xfrm>
            <a:off x="608807" y="1369816"/>
            <a:ext cx="10972800" cy="661936"/>
          </a:xfrm>
        </p:spPr>
        <p:txBody>
          <a:bodyPr rtlCol="0">
            <a:noAutofit/>
          </a:bodyPr>
          <a:lstStyle/>
          <a:p>
            <a:pPr eaLnBrk="1" fontAlgn="auto" hangingPunct="1">
              <a:spcAft>
                <a:spcPts val="0"/>
              </a:spcAft>
              <a:defRPr/>
            </a:pPr>
            <a:r>
              <a:rPr lang="en-US" sz="3600" dirty="0">
                <a:latin typeface="+mn-lt"/>
              </a:rPr>
              <a:t>Times to Pause and Reflect</a:t>
            </a:r>
          </a:p>
        </p:txBody>
      </p:sp>
      <p:graphicFrame>
        <p:nvGraphicFramePr>
          <p:cNvPr id="3" name="Content Placeholder 2">
            <a:extLst>
              <a:ext uri="{FF2B5EF4-FFF2-40B4-BE49-F238E27FC236}">
                <a16:creationId xmlns:a16="http://schemas.microsoft.com/office/drawing/2014/main" id="{3257F395-CACA-4350-9BF5-F795DB6AC450}"/>
              </a:ext>
            </a:extLst>
          </p:cNvPr>
          <p:cNvGraphicFramePr>
            <a:graphicFrameLocks noGrp="1"/>
          </p:cNvGraphicFramePr>
          <p:nvPr>
            <p:ph idx="1"/>
            <p:extLst>
              <p:ext uri="{D42A27DB-BD31-4B8C-83A1-F6EECF244321}">
                <p14:modId xmlns:p14="http://schemas.microsoft.com/office/powerpoint/2010/main" val="3424261200"/>
              </p:ext>
            </p:extLst>
          </p:nvPr>
        </p:nvGraphicFramePr>
        <p:xfrm>
          <a:off x="2872596" y="2009955"/>
          <a:ext cx="6446808" cy="3832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2735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FE5045-8DB5-451B-AC7D-1791AE08CDA5}"/>
              </a:ext>
            </a:extLst>
          </p:cNvPr>
          <p:cNvSpPr txBox="1">
            <a:spLocks noChangeArrowheads="1"/>
          </p:cNvSpPr>
          <p:nvPr/>
        </p:nvSpPr>
        <p:spPr bwMode="auto">
          <a:xfrm>
            <a:off x="3524250" y="4832350"/>
            <a:ext cx="5143500" cy="24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Open Sans" pitchFamily="-84" charset="0"/>
                <a:ea typeface="MS PGothic" panose="020B0600070205080204" pitchFamily="34" charset="-128"/>
                <a:cs typeface="Open Sans" pitchFamily="-84" charset="0"/>
              </a:defRPr>
            </a:lvl1pPr>
            <a:lvl2pPr marL="742950" indent="-285750">
              <a:spcBef>
                <a:spcPct val="20000"/>
              </a:spcBef>
              <a:buFont typeface="Arial" panose="020B0604020202020204" pitchFamily="34" charset="0"/>
              <a:buChar char="–"/>
              <a:defRPr sz="2800">
                <a:solidFill>
                  <a:schemeClr val="tx1"/>
                </a:solidFill>
                <a:latin typeface="Open Sans" pitchFamily="-84" charset="0"/>
                <a:ea typeface="MS PGothic" panose="020B0600070205080204" pitchFamily="34" charset="-128"/>
                <a:cs typeface="Open Sans" pitchFamily="-84" charset="0"/>
              </a:defRPr>
            </a:lvl2pPr>
            <a:lvl3pPr marL="1143000" indent="-228600">
              <a:spcBef>
                <a:spcPct val="20000"/>
              </a:spcBef>
              <a:buFont typeface="Arial" panose="020B0604020202020204" pitchFamily="34" charset="0"/>
              <a:buChar char="•"/>
              <a:defRPr sz="2400">
                <a:solidFill>
                  <a:schemeClr val="tx1"/>
                </a:solidFill>
                <a:latin typeface="Open Sans" pitchFamily="-84" charset="0"/>
                <a:ea typeface="MS PGothic" panose="020B0600070205080204" pitchFamily="34" charset="-128"/>
                <a:cs typeface="Open Sans" pitchFamily="-84" charset="0"/>
              </a:defRPr>
            </a:lvl3pPr>
            <a:lvl4pPr marL="16002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4pPr>
            <a:lvl5pPr marL="20574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9pPr>
          </a:lstStyle>
          <a:p>
            <a:pPr defTabSz="257175">
              <a:spcBef>
                <a:spcPct val="0"/>
              </a:spcBef>
              <a:buNone/>
              <a:defRPr/>
            </a:pPr>
            <a:endParaRPr lang="en-US" altLang="en-US" sz="1013">
              <a:solidFill>
                <a:prstClr val="black"/>
              </a:solidFill>
              <a:latin typeface="Calibri" panose="020F0502020204030204" pitchFamily="34" charset="0"/>
            </a:endParaRPr>
          </a:p>
        </p:txBody>
      </p:sp>
      <p:pic>
        <p:nvPicPr>
          <p:cNvPr id="355331" name="Picture 1">
            <a:extLst>
              <a:ext uri="{FF2B5EF4-FFF2-40B4-BE49-F238E27FC236}">
                <a16:creationId xmlns:a16="http://schemas.microsoft.com/office/drawing/2014/main" id="{785B61AE-3510-459F-A4BE-DCF0B9F7F4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7539" y="1449238"/>
            <a:ext cx="4556922" cy="455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847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9348B9C-E38E-468A-988A-BC4A230BBBAE}"/>
              </a:ext>
            </a:extLst>
          </p:cNvPr>
          <p:cNvSpPr>
            <a:spLocks noGrp="1"/>
          </p:cNvSpPr>
          <p:nvPr>
            <p:ph type="title"/>
          </p:nvPr>
        </p:nvSpPr>
        <p:spPr>
          <a:xfrm>
            <a:off x="609600" y="1325259"/>
            <a:ext cx="10972800" cy="699767"/>
          </a:xfrm>
        </p:spPr>
        <p:txBody>
          <a:bodyPr rtlCol="0">
            <a:noAutofit/>
          </a:bodyPr>
          <a:lstStyle/>
          <a:p>
            <a:pPr eaLnBrk="1" fontAlgn="auto" hangingPunct="1">
              <a:spcAft>
                <a:spcPts val="0"/>
              </a:spcAft>
              <a:defRPr/>
            </a:pPr>
            <a:r>
              <a:rPr lang="en-US" sz="3600" dirty="0">
                <a:latin typeface="+mn-lt"/>
                <a:cs typeface="Calibri" charset="0"/>
              </a:rPr>
              <a:t>Creating a Strengths-Based Environment</a:t>
            </a:r>
          </a:p>
        </p:txBody>
      </p:sp>
      <p:graphicFrame>
        <p:nvGraphicFramePr>
          <p:cNvPr id="2" name="Content Placeholder 1">
            <a:extLst>
              <a:ext uri="{FF2B5EF4-FFF2-40B4-BE49-F238E27FC236}">
                <a16:creationId xmlns:a16="http://schemas.microsoft.com/office/drawing/2014/main" id="{7D8EFCE0-D7A9-40B1-8034-692A540AF8E1}"/>
              </a:ext>
            </a:extLst>
          </p:cNvPr>
          <p:cNvGraphicFramePr>
            <a:graphicFrameLocks noGrp="1"/>
          </p:cNvGraphicFramePr>
          <p:nvPr>
            <p:ph idx="1"/>
            <p:extLst>
              <p:ext uri="{D42A27DB-BD31-4B8C-83A1-F6EECF244321}">
                <p14:modId xmlns:p14="http://schemas.microsoft.com/office/powerpoint/2010/main" val="1359963320"/>
              </p:ext>
            </p:extLst>
          </p:nvPr>
        </p:nvGraphicFramePr>
        <p:xfrm>
          <a:off x="2083279" y="1889185"/>
          <a:ext cx="8025442" cy="3952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906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AB9F58-6830-489B-9C6A-C3E718460342}"/>
              </a:ext>
            </a:extLst>
          </p:cNvPr>
          <p:cNvSpPr txBox="1"/>
          <p:nvPr/>
        </p:nvSpPr>
        <p:spPr>
          <a:xfrm flipH="1">
            <a:off x="3524251" y="4760913"/>
            <a:ext cx="5141913" cy="247650"/>
          </a:xfrm>
          <a:prstGeom prst="rect">
            <a:avLst/>
          </a:prstGeom>
          <a:solidFill>
            <a:schemeClr val="bg1"/>
          </a:solidFill>
        </p:spPr>
        <p:txBody>
          <a:bodyPr>
            <a:spAutoFit/>
          </a:bodyPr>
          <a:lstStyle/>
          <a:p>
            <a:pPr defTabSz="257175">
              <a:defRPr/>
            </a:pPr>
            <a:endParaRPr lang="en-US" sz="1013" dirty="0">
              <a:solidFill>
                <a:prstClr val="black"/>
              </a:solidFill>
              <a:latin typeface="Calibri"/>
            </a:endParaRPr>
          </a:p>
        </p:txBody>
      </p:sp>
      <p:sp>
        <p:nvSpPr>
          <p:cNvPr id="55298" name="Title 1">
            <a:extLst>
              <a:ext uri="{FF2B5EF4-FFF2-40B4-BE49-F238E27FC236}">
                <a16:creationId xmlns:a16="http://schemas.microsoft.com/office/drawing/2014/main" id="{A9B0F210-0E05-43FE-AF37-27B40F6FF10B}"/>
              </a:ext>
            </a:extLst>
          </p:cNvPr>
          <p:cNvSpPr>
            <a:spLocks noGrp="1"/>
          </p:cNvSpPr>
          <p:nvPr>
            <p:ph type="title"/>
          </p:nvPr>
        </p:nvSpPr>
        <p:spPr>
          <a:xfrm>
            <a:off x="609600" y="1446922"/>
            <a:ext cx="10972800" cy="445051"/>
          </a:xfrm>
        </p:spPr>
        <p:txBody>
          <a:bodyPr>
            <a:noAutofit/>
          </a:bodyPr>
          <a:lstStyle/>
          <a:p>
            <a:pPr eaLnBrk="1" fontAlgn="auto" hangingPunct="1">
              <a:spcAft>
                <a:spcPts val="0"/>
              </a:spcAft>
              <a:defRPr/>
            </a:pPr>
            <a:r>
              <a:rPr lang="en-US" altLang="en-US" sz="3600" dirty="0">
                <a:latin typeface="+mj-lt"/>
              </a:rPr>
              <a:t>Clear &amp; High Expectations</a:t>
            </a:r>
          </a:p>
        </p:txBody>
      </p:sp>
      <p:sp>
        <p:nvSpPr>
          <p:cNvPr id="36867" name="Content Placeholder 2">
            <a:extLst>
              <a:ext uri="{FF2B5EF4-FFF2-40B4-BE49-F238E27FC236}">
                <a16:creationId xmlns:a16="http://schemas.microsoft.com/office/drawing/2014/main" id="{9F1F1316-DE1A-4D78-8C4E-A639887200E9}"/>
              </a:ext>
            </a:extLst>
          </p:cNvPr>
          <p:cNvSpPr>
            <a:spLocks noGrp="1"/>
          </p:cNvSpPr>
          <p:nvPr>
            <p:ph idx="1"/>
          </p:nvPr>
        </p:nvSpPr>
        <p:spPr>
          <a:xfrm>
            <a:off x="609600" y="2122133"/>
            <a:ext cx="10972800" cy="4309643"/>
          </a:xfrm>
        </p:spPr>
        <p:txBody>
          <a:bodyPr rtlCol="0">
            <a:noAutofit/>
          </a:bodyPr>
          <a:lstStyle/>
          <a:p>
            <a:pPr fontAlgn="auto">
              <a:spcAft>
                <a:spcPts val="0"/>
              </a:spcAft>
              <a:defRPr/>
            </a:pPr>
            <a:r>
              <a:rPr lang="en-US" altLang="en-US" sz="2400" dirty="0">
                <a:latin typeface="+mj-lt"/>
              </a:rPr>
              <a:t>Expect quality</a:t>
            </a:r>
          </a:p>
          <a:p>
            <a:pPr marL="600075" lvl="1" indent="-342900" fontAlgn="auto">
              <a:spcAft>
                <a:spcPts val="0"/>
              </a:spcAft>
              <a:defRPr/>
            </a:pPr>
            <a:r>
              <a:rPr lang="en-US" altLang="en-US" dirty="0">
                <a:latin typeface="+mj-lt"/>
              </a:rPr>
              <a:t>Define it</a:t>
            </a:r>
          </a:p>
          <a:p>
            <a:pPr marL="600075" lvl="1" indent="-342900" fontAlgn="auto">
              <a:spcAft>
                <a:spcPts val="0"/>
              </a:spcAft>
              <a:defRPr/>
            </a:pPr>
            <a:r>
              <a:rPr lang="en-US" altLang="en-US" dirty="0">
                <a:latin typeface="+mj-lt"/>
              </a:rPr>
              <a:t>Talk about it</a:t>
            </a:r>
          </a:p>
          <a:p>
            <a:pPr marL="600075" lvl="1" indent="-342900" fontAlgn="auto">
              <a:spcAft>
                <a:spcPts val="0"/>
              </a:spcAft>
              <a:defRPr/>
            </a:pPr>
            <a:r>
              <a:rPr lang="en-US" altLang="en-US" dirty="0">
                <a:latin typeface="+mj-lt"/>
              </a:rPr>
              <a:t>Recognize and praise it</a:t>
            </a:r>
          </a:p>
          <a:p>
            <a:pPr marL="600075" lvl="1" indent="-342900" fontAlgn="auto">
              <a:spcAft>
                <a:spcPts val="0"/>
              </a:spcAft>
              <a:defRPr/>
            </a:pPr>
            <a:r>
              <a:rPr lang="en-US" altLang="en-US" dirty="0">
                <a:latin typeface="+mj-lt"/>
              </a:rPr>
              <a:t>Encourage it</a:t>
            </a:r>
          </a:p>
          <a:p>
            <a:pPr fontAlgn="auto">
              <a:spcAft>
                <a:spcPts val="0"/>
              </a:spcAft>
              <a:defRPr/>
            </a:pPr>
            <a:r>
              <a:rPr lang="en-US" altLang="en-US" sz="2400" dirty="0">
                <a:latin typeface="+mj-lt"/>
              </a:rPr>
              <a:t>Build it from strengths</a:t>
            </a:r>
          </a:p>
          <a:p>
            <a:pPr fontAlgn="auto">
              <a:spcAft>
                <a:spcPts val="0"/>
              </a:spcAft>
              <a:defRPr/>
            </a:pPr>
            <a:r>
              <a:rPr lang="en-US" altLang="en-US" sz="2400" dirty="0">
                <a:latin typeface="+mj-lt"/>
              </a:rPr>
              <a:t>Assume people want to grow, even if they don’t know how</a:t>
            </a:r>
          </a:p>
          <a:p>
            <a:pPr fontAlgn="auto">
              <a:spcAft>
                <a:spcPts val="0"/>
              </a:spcAft>
              <a:defRPr/>
            </a:pPr>
            <a:r>
              <a:rPr lang="en-US" altLang="en-US" sz="2400" dirty="0">
                <a:latin typeface="+mj-lt"/>
              </a:rPr>
              <a:t>Expect lots of mistakes and learn from them</a:t>
            </a:r>
          </a:p>
          <a:p>
            <a:pPr marL="0" indent="0" algn="ctr" fontAlgn="auto">
              <a:spcAft>
                <a:spcPts val="0"/>
              </a:spcAft>
              <a:buNone/>
              <a:defRPr/>
            </a:pPr>
            <a:r>
              <a:rPr lang="en-US" altLang="en-US" sz="2400" b="1" i="1" dirty="0">
                <a:latin typeface="+mj-lt"/>
              </a:rPr>
              <a:t>What gets in the way of clear and high expectations? </a:t>
            </a:r>
          </a:p>
        </p:txBody>
      </p:sp>
      <p:pic>
        <p:nvPicPr>
          <p:cNvPr id="2" name="Picture 1">
            <a:extLst>
              <a:ext uri="{FF2B5EF4-FFF2-40B4-BE49-F238E27FC236}">
                <a16:creationId xmlns:a16="http://schemas.microsoft.com/office/drawing/2014/main" id="{C0AD61B9-A4DE-4484-BBC0-92D7E3445EDB}"/>
              </a:ext>
            </a:extLst>
          </p:cNvPr>
          <p:cNvPicPr>
            <a:picLocks noChangeAspect="1"/>
          </p:cNvPicPr>
          <p:nvPr/>
        </p:nvPicPr>
        <p:blipFill>
          <a:blip r:embed="rId3"/>
          <a:stretch>
            <a:fillRect/>
          </a:stretch>
        </p:blipFill>
        <p:spPr>
          <a:xfrm>
            <a:off x="7109461" y="1521246"/>
            <a:ext cx="3634740" cy="3009507"/>
          </a:xfrm>
          <a:prstGeom prst="rect">
            <a:avLst/>
          </a:prstGeom>
          <a:ln>
            <a:noFill/>
          </a:ln>
          <a:effectLst>
            <a:softEdge rad="112500"/>
          </a:effectLst>
        </p:spPr>
      </p:pic>
    </p:spTree>
    <p:extLst>
      <p:ext uri="{BB962C8B-B14F-4D97-AF65-F5344CB8AC3E}">
        <p14:creationId xmlns:p14="http://schemas.microsoft.com/office/powerpoint/2010/main" val="3240703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D673C-9147-49F5-A78E-108FDD2958C5}"/>
              </a:ext>
            </a:extLst>
          </p:cNvPr>
          <p:cNvSpPr txBox="1"/>
          <p:nvPr/>
        </p:nvSpPr>
        <p:spPr>
          <a:xfrm flipH="1">
            <a:off x="3525838" y="4745038"/>
            <a:ext cx="5141912" cy="247650"/>
          </a:xfrm>
          <a:prstGeom prst="rect">
            <a:avLst/>
          </a:prstGeom>
          <a:solidFill>
            <a:schemeClr val="bg1"/>
          </a:solidFill>
        </p:spPr>
        <p:txBody>
          <a:bodyPr>
            <a:spAutoFit/>
          </a:bodyPr>
          <a:lstStyle/>
          <a:p>
            <a:pPr defTabSz="257175">
              <a:defRPr/>
            </a:pPr>
            <a:endParaRPr lang="en-US" sz="1013" dirty="0">
              <a:solidFill>
                <a:prstClr val="black"/>
              </a:solidFill>
              <a:latin typeface="Calibri"/>
            </a:endParaRPr>
          </a:p>
        </p:txBody>
      </p:sp>
      <p:sp>
        <p:nvSpPr>
          <p:cNvPr id="52226" name="Title 1">
            <a:extLst>
              <a:ext uri="{FF2B5EF4-FFF2-40B4-BE49-F238E27FC236}">
                <a16:creationId xmlns:a16="http://schemas.microsoft.com/office/drawing/2014/main" id="{A3E7B554-EBF5-46AD-A2FD-582CEF568380}"/>
              </a:ext>
            </a:extLst>
          </p:cNvPr>
          <p:cNvSpPr>
            <a:spLocks noGrp="1"/>
          </p:cNvSpPr>
          <p:nvPr>
            <p:ph type="title"/>
          </p:nvPr>
        </p:nvSpPr>
        <p:spPr/>
        <p:txBody>
          <a:bodyPr rtlCol="0">
            <a:noAutofit/>
          </a:bodyPr>
          <a:lstStyle/>
          <a:p>
            <a:pPr eaLnBrk="1" fontAlgn="auto" hangingPunct="1">
              <a:spcAft>
                <a:spcPts val="0"/>
              </a:spcAft>
              <a:defRPr/>
            </a:pPr>
            <a:r>
              <a:rPr lang="en-US" altLang="en-US" sz="3600" dirty="0">
                <a:latin typeface="+mj-lt"/>
              </a:rPr>
              <a:t>Day-to-Day Expectations</a:t>
            </a:r>
          </a:p>
        </p:txBody>
      </p:sp>
      <p:sp>
        <p:nvSpPr>
          <p:cNvPr id="34819" name="Content Placeholder 2">
            <a:extLst>
              <a:ext uri="{FF2B5EF4-FFF2-40B4-BE49-F238E27FC236}">
                <a16:creationId xmlns:a16="http://schemas.microsoft.com/office/drawing/2014/main" id="{20E73DE3-BE52-4A85-8D4B-934A12443464}"/>
              </a:ext>
            </a:extLst>
          </p:cNvPr>
          <p:cNvSpPr>
            <a:spLocks noGrp="1"/>
          </p:cNvSpPr>
          <p:nvPr>
            <p:ph idx="1"/>
          </p:nvPr>
        </p:nvSpPr>
        <p:spPr>
          <a:xfrm>
            <a:off x="609600" y="2286777"/>
            <a:ext cx="7642860" cy="3555883"/>
          </a:xfrm>
        </p:spPr>
        <p:txBody>
          <a:bodyPr rtlCol="0">
            <a:noAutofit/>
          </a:bodyPr>
          <a:lstStyle/>
          <a:p>
            <a:pPr fontAlgn="auto">
              <a:spcAft>
                <a:spcPts val="0"/>
              </a:spcAft>
              <a:defRPr/>
            </a:pPr>
            <a:r>
              <a:rPr lang="en-US" altLang="en-US" dirty="0">
                <a:latin typeface="Calibri" pitchFamily="34" charset="0"/>
              </a:rPr>
              <a:t>Support staff right away, from the beginning</a:t>
            </a:r>
          </a:p>
          <a:p>
            <a:pPr fontAlgn="auto">
              <a:spcAft>
                <a:spcPts val="0"/>
              </a:spcAft>
              <a:defRPr/>
            </a:pPr>
            <a:r>
              <a:rPr lang="en-US" altLang="en-US" dirty="0">
                <a:latin typeface="Calibri" pitchFamily="34" charset="0"/>
              </a:rPr>
              <a:t>Carefully manage workloads</a:t>
            </a:r>
          </a:p>
          <a:p>
            <a:pPr fontAlgn="auto">
              <a:spcAft>
                <a:spcPts val="0"/>
              </a:spcAft>
              <a:defRPr/>
            </a:pPr>
            <a:r>
              <a:rPr lang="en-US" altLang="en-US" dirty="0">
                <a:latin typeface="Calibri" pitchFamily="34" charset="0"/>
              </a:rPr>
              <a:t>Help them manage time, calendars, schedule, deadlines</a:t>
            </a:r>
          </a:p>
          <a:p>
            <a:pPr fontAlgn="auto">
              <a:spcAft>
                <a:spcPts val="0"/>
              </a:spcAft>
              <a:defRPr/>
            </a:pPr>
            <a:r>
              <a:rPr lang="en-US" altLang="en-US" dirty="0">
                <a:latin typeface="Calibri" pitchFamily="34" charset="0"/>
              </a:rPr>
              <a:t>Help them prioritize</a:t>
            </a:r>
          </a:p>
          <a:p>
            <a:pPr fontAlgn="auto">
              <a:spcAft>
                <a:spcPts val="0"/>
              </a:spcAft>
              <a:defRPr/>
            </a:pPr>
            <a:r>
              <a:rPr lang="en-US" altLang="en-US" dirty="0">
                <a:latin typeface="Calibri" pitchFamily="34" charset="0"/>
              </a:rPr>
              <a:t>Nurture healthy work life and personal balance.</a:t>
            </a:r>
          </a:p>
          <a:p>
            <a:pPr fontAlgn="auto">
              <a:spcAft>
                <a:spcPts val="0"/>
              </a:spcAft>
              <a:defRPr/>
            </a:pPr>
            <a:r>
              <a:rPr lang="en-US" altLang="en-US" dirty="0">
                <a:latin typeface="Calibri" pitchFamily="34" charset="0"/>
              </a:rPr>
              <a:t>Policy and Procedures</a:t>
            </a:r>
          </a:p>
          <a:p>
            <a:pPr fontAlgn="auto">
              <a:spcAft>
                <a:spcPts val="0"/>
              </a:spcAft>
              <a:defRPr/>
            </a:pPr>
            <a:r>
              <a:rPr lang="en-US" altLang="en-US" dirty="0">
                <a:latin typeface="Calibri" pitchFamily="34" charset="0"/>
              </a:rPr>
              <a:t>Structure</a:t>
            </a:r>
          </a:p>
          <a:p>
            <a:pPr fontAlgn="auto">
              <a:spcAft>
                <a:spcPts val="0"/>
              </a:spcAft>
              <a:defRPr/>
            </a:pPr>
            <a:endParaRPr lang="en-US" altLang="en-US" dirty="0">
              <a:latin typeface="Calibri" pitchFamily="34" charset="0"/>
            </a:endParaRPr>
          </a:p>
          <a:p>
            <a:pPr fontAlgn="auto">
              <a:spcAft>
                <a:spcPts val="0"/>
              </a:spcAft>
              <a:defRPr/>
            </a:pPr>
            <a:endParaRPr lang="en-US" altLang="en-US" dirty="0">
              <a:latin typeface="Calibri" pitchFamily="34" charset="0"/>
            </a:endParaRPr>
          </a:p>
        </p:txBody>
      </p:sp>
      <p:pic>
        <p:nvPicPr>
          <p:cNvPr id="361477" name="Picture 1">
            <a:extLst>
              <a:ext uri="{FF2B5EF4-FFF2-40B4-BE49-F238E27FC236}">
                <a16:creationId xmlns:a16="http://schemas.microsoft.com/office/drawing/2014/main" id="{38E76EEE-AD08-48E6-924C-D4EC6D8AF2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8767" y="2593786"/>
            <a:ext cx="3412616" cy="227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457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E32862-0BFA-45E4-BC7D-3924AEADF0EF}"/>
              </a:ext>
            </a:extLst>
          </p:cNvPr>
          <p:cNvSpPr txBox="1">
            <a:spLocks noChangeArrowheads="1"/>
          </p:cNvSpPr>
          <p:nvPr/>
        </p:nvSpPr>
        <p:spPr bwMode="auto">
          <a:xfrm>
            <a:off x="3524250" y="4832350"/>
            <a:ext cx="5143500" cy="24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Open Sans" pitchFamily="-84" charset="0"/>
                <a:ea typeface="MS PGothic" panose="020B0600070205080204" pitchFamily="34" charset="-128"/>
                <a:cs typeface="Open Sans" pitchFamily="-84" charset="0"/>
              </a:defRPr>
            </a:lvl1pPr>
            <a:lvl2pPr marL="742950" indent="-285750">
              <a:spcBef>
                <a:spcPct val="20000"/>
              </a:spcBef>
              <a:buFont typeface="Arial" panose="020B0604020202020204" pitchFamily="34" charset="0"/>
              <a:buChar char="–"/>
              <a:defRPr sz="2800">
                <a:solidFill>
                  <a:schemeClr val="tx1"/>
                </a:solidFill>
                <a:latin typeface="Open Sans" pitchFamily="-84" charset="0"/>
                <a:ea typeface="MS PGothic" panose="020B0600070205080204" pitchFamily="34" charset="-128"/>
                <a:cs typeface="Open Sans" pitchFamily="-84" charset="0"/>
              </a:defRPr>
            </a:lvl2pPr>
            <a:lvl3pPr marL="1143000" indent="-228600">
              <a:spcBef>
                <a:spcPct val="20000"/>
              </a:spcBef>
              <a:buFont typeface="Arial" panose="020B0604020202020204" pitchFamily="34" charset="0"/>
              <a:buChar char="•"/>
              <a:defRPr sz="2400">
                <a:solidFill>
                  <a:schemeClr val="tx1"/>
                </a:solidFill>
                <a:latin typeface="Open Sans" pitchFamily="-84" charset="0"/>
                <a:ea typeface="MS PGothic" panose="020B0600070205080204" pitchFamily="34" charset="-128"/>
                <a:cs typeface="Open Sans" pitchFamily="-84" charset="0"/>
              </a:defRPr>
            </a:lvl3pPr>
            <a:lvl4pPr marL="16002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4pPr>
            <a:lvl5pPr marL="20574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9pPr>
          </a:lstStyle>
          <a:p>
            <a:pPr defTabSz="257175">
              <a:spcBef>
                <a:spcPct val="0"/>
              </a:spcBef>
              <a:buNone/>
              <a:defRPr/>
            </a:pPr>
            <a:endParaRPr lang="en-US" altLang="en-US" sz="1013">
              <a:solidFill>
                <a:prstClr val="black"/>
              </a:solidFill>
              <a:latin typeface="Calibri" panose="020F0502020204030204" pitchFamily="34" charset="0"/>
            </a:endParaRPr>
          </a:p>
        </p:txBody>
      </p:sp>
      <p:pic>
        <p:nvPicPr>
          <p:cNvPr id="363523" name="Picture 2">
            <a:extLst>
              <a:ext uri="{FF2B5EF4-FFF2-40B4-BE49-F238E27FC236}">
                <a16:creationId xmlns:a16="http://schemas.microsoft.com/office/drawing/2014/main" id="{80478DE6-5DF0-4BF4-B9C9-490A6F0B6E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0316" y="2057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3">
            <a:extLst>
              <a:ext uri="{FF2B5EF4-FFF2-40B4-BE49-F238E27FC236}">
                <a16:creationId xmlns:a16="http://schemas.microsoft.com/office/drawing/2014/main" id="{20AD2E69-2857-40AC-9B4B-CF16FC464985}"/>
              </a:ext>
            </a:extLst>
          </p:cNvPr>
          <p:cNvSpPr>
            <a:spLocks noGrp="1" noChangeArrowheads="1"/>
          </p:cNvSpPr>
          <p:nvPr>
            <p:ph idx="1"/>
          </p:nvPr>
        </p:nvSpPr>
        <p:spPr>
          <a:xfrm>
            <a:off x="5607169" y="2222169"/>
            <a:ext cx="5914845" cy="2743200"/>
          </a:xfrm>
          <a:effectLst>
            <a:outerShdw blurRad="63500" dist="35921" dir="2700000" algn="ctr" rotWithShape="0">
              <a:schemeClr val="bg1"/>
            </a:outerShdw>
          </a:effectLst>
          <a:extLst>
            <a:ext uri="{91240B29-F687-4F45-9708-019B960494DF}">
              <a14:hiddenLine xmlns:a14="http://schemas.microsoft.com/office/drawing/2010/main" w="12700">
                <a:solidFill>
                  <a:srgbClr val="000000"/>
                </a:solidFill>
                <a:miter lim="800000"/>
                <a:headEnd/>
                <a:tailEnd/>
              </a14:hiddenLine>
            </a:ext>
          </a:extLst>
        </p:spPr>
        <p:txBody>
          <a:bodyPr vert="horz" wrap="square" lIns="50899" tIns="25004" rIns="50899" bIns="25004" numCol="1" rtlCol="0" anchor="t" anchorCtr="0" compatLnSpc="1">
            <a:prstTxWarp prst="textNoShape">
              <a:avLst/>
            </a:prstTxWarp>
            <a:noAutofit/>
          </a:bodyPr>
          <a:lstStyle/>
          <a:p>
            <a:pPr marL="192881" indent="-192881" algn="ctr" eaLnBrk="1" fontAlgn="auto" hangingPunct="1">
              <a:spcBef>
                <a:spcPct val="5000"/>
              </a:spcBef>
              <a:spcAft>
                <a:spcPct val="5000"/>
              </a:spcAft>
              <a:buClr>
                <a:srgbClr val="000000"/>
              </a:buClr>
              <a:buNone/>
              <a:defRPr/>
            </a:pPr>
            <a:r>
              <a:rPr lang="en-US" altLang="en-US" sz="2800" dirty="0">
                <a:latin typeface="+mj-lt"/>
                <a:sym typeface="Arial" charset="0"/>
              </a:rPr>
              <a:t>Most people won’t really listen </a:t>
            </a:r>
          </a:p>
          <a:p>
            <a:pPr marL="192881" indent="-192881" algn="ctr" eaLnBrk="1" fontAlgn="auto" hangingPunct="1">
              <a:spcBef>
                <a:spcPct val="5000"/>
              </a:spcBef>
              <a:spcAft>
                <a:spcPct val="5000"/>
              </a:spcAft>
              <a:buClr>
                <a:srgbClr val="000000"/>
              </a:buClr>
              <a:buNone/>
              <a:defRPr/>
            </a:pPr>
            <a:r>
              <a:rPr lang="en-US" altLang="en-US" sz="2800" dirty="0">
                <a:latin typeface="+mj-lt"/>
                <a:sym typeface="Arial" charset="0"/>
              </a:rPr>
              <a:t>or pay attention to your point of view </a:t>
            </a:r>
          </a:p>
          <a:p>
            <a:pPr marL="192881" indent="-192881" algn="ctr" eaLnBrk="1" fontAlgn="auto" hangingPunct="1">
              <a:spcBef>
                <a:spcPct val="5000"/>
              </a:spcBef>
              <a:spcAft>
                <a:spcPct val="5000"/>
              </a:spcAft>
              <a:buClr>
                <a:srgbClr val="000000"/>
              </a:buClr>
              <a:buNone/>
              <a:defRPr/>
            </a:pPr>
            <a:r>
              <a:rPr lang="en-US" altLang="en-US" sz="2800" dirty="0">
                <a:latin typeface="+mj-lt"/>
                <a:sym typeface="Arial" charset="0"/>
              </a:rPr>
              <a:t>until they become convinced </a:t>
            </a:r>
          </a:p>
          <a:p>
            <a:pPr marL="192881" indent="-192881" algn="ctr" eaLnBrk="1" fontAlgn="auto" hangingPunct="1">
              <a:spcBef>
                <a:spcPct val="5000"/>
              </a:spcBef>
              <a:spcAft>
                <a:spcPct val="5000"/>
              </a:spcAft>
              <a:buClr>
                <a:srgbClr val="000000"/>
              </a:buClr>
              <a:buNone/>
              <a:defRPr/>
            </a:pPr>
            <a:r>
              <a:rPr lang="en-US" altLang="en-US" sz="2800" dirty="0">
                <a:latin typeface="+mj-lt"/>
                <a:sym typeface="Arial" charset="0"/>
              </a:rPr>
              <a:t>that you’ve heard and appreciated theirs.</a:t>
            </a:r>
          </a:p>
          <a:p>
            <a:pPr marL="192881" indent="-192881" algn="r" eaLnBrk="1" fontAlgn="auto" hangingPunct="1">
              <a:spcBef>
                <a:spcPct val="5000"/>
              </a:spcBef>
              <a:spcAft>
                <a:spcPct val="5000"/>
              </a:spcAft>
              <a:buClr>
                <a:srgbClr val="000000"/>
              </a:buClr>
              <a:buNone/>
              <a:defRPr/>
            </a:pPr>
            <a:r>
              <a:rPr lang="en-US" altLang="en-US" sz="2800" dirty="0">
                <a:latin typeface="+mj-lt"/>
                <a:sym typeface="Arial" charset="0"/>
              </a:rPr>
              <a:t>-</a:t>
            </a:r>
            <a:r>
              <a:rPr lang="en-US" altLang="en-US" sz="2400" i="1" dirty="0">
                <a:latin typeface="+mj-lt"/>
                <a:sym typeface="Arial" charset="0"/>
              </a:rPr>
              <a:t>M Nichols</a:t>
            </a:r>
            <a:endParaRPr lang="en-US" altLang="en-US" sz="2800" i="1" dirty="0">
              <a:latin typeface="+mj-lt"/>
              <a:sym typeface="Arial" charset="0"/>
            </a:endParaRPr>
          </a:p>
          <a:p>
            <a:pPr marL="192881" indent="-192881" algn="ctr" eaLnBrk="1" fontAlgn="auto" hangingPunct="1">
              <a:lnSpc>
                <a:spcPct val="70000"/>
              </a:lnSpc>
              <a:spcBef>
                <a:spcPct val="5000"/>
              </a:spcBef>
              <a:spcAft>
                <a:spcPct val="5000"/>
              </a:spcAft>
              <a:buClr>
                <a:srgbClr val="000000"/>
              </a:buClr>
              <a:buNone/>
              <a:defRPr/>
            </a:pPr>
            <a:endParaRPr lang="en-US" altLang="en-US" sz="2800" dirty="0">
              <a:latin typeface="+mj-lt"/>
              <a:sym typeface="Arial" charset="0"/>
            </a:endParaRPr>
          </a:p>
        </p:txBody>
      </p:sp>
    </p:spTree>
    <p:extLst>
      <p:ext uri="{BB962C8B-B14F-4D97-AF65-F5344CB8AC3E}">
        <p14:creationId xmlns:p14="http://schemas.microsoft.com/office/powerpoint/2010/main" val="3311469343"/>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1F4B79-EB43-401C-BF66-425F3869FABD}"/>
              </a:ext>
            </a:extLst>
          </p:cNvPr>
          <p:cNvSpPr txBox="1">
            <a:spLocks noChangeArrowheads="1"/>
          </p:cNvSpPr>
          <p:nvPr/>
        </p:nvSpPr>
        <p:spPr bwMode="auto">
          <a:xfrm>
            <a:off x="3524250" y="4832350"/>
            <a:ext cx="5143500" cy="24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Open Sans" pitchFamily="-84" charset="0"/>
                <a:ea typeface="MS PGothic" panose="020B0600070205080204" pitchFamily="34" charset="-128"/>
                <a:cs typeface="Open Sans" pitchFamily="-84" charset="0"/>
              </a:defRPr>
            </a:lvl1pPr>
            <a:lvl2pPr marL="742950" indent="-285750">
              <a:spcBef>
                <a:spcPct val="20000"/>
              </a:spcBef>
              <a:buFont typeface="Arial" panose="020B0604020202020204" pitchFamily="34" charset="0"/>
              <a:buChar char="–"/>
              <a:defRPr sz="2800">
                <a:solidFill>
                  <a:schemeClr val="tx1"/>
                </a:solidFill>
                <a:latin typeface="Open Sans" pitchFamily="-84" charset="0"/>
                <a:ea typeface="MS PGothic" panose="020B0600070205080204" pitchFamily="34" charset="-128"/>
                <a:cs typeface="Open Sans" pitchFamily="-84" charset="0"/>
              </a:defRPr>
            </a:lvl2pPr>
            <a:lvl3pPr marL="1143000" indent="-228600">
              <a:spcBef>
                <a:spcPct val="20000"/>
              </a:spcBef>
              <a:buFont typeface="Arial" panose="020B0604020202020204" pitchFamily="34" charset="0"/>
              <a:buChar char="•"/>
              <a:defRPr sz="2400">
                <a:solidFill>
                  <a:schemeClr val="tx1"/>
                </a:solidFill>
                <a:latin typeface="Open Sans" pitchFamily="-84" charset="0"/>
                <a:ea typeface="MS PGothic" panose="020B0600070205080204" pitchFamily="34" charset="-128"/>
                <a:cs typeface="Open Sans" pitchFamily="-84" charset="0"/>
              </a:defRPr>
            </a:lvl3pPr>
            <a:lvl4pPr marL="16002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4pPr>
            <a:lvl5pPr marL="20574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9pPr>
          </a:lstStyle>
          <a:p>
            <a:pPr defTabSz="257175">
              <a:spcBef>
                <a:spcPct val="0"/>
              </a:spcBef>
              <a:buNone/>
              <a:defRPr/>
            </a:pPr>
            <a:endParaRPr lang="en-US" altLang="en-US" sz="1013">
              <a:solidFill>
                <a:prstClr val="black"/>
              </a:solidFill>
              <a:latin typeface="Calibri" panose="020F0502020204030204" pitchFamily="34" charset="0"/>
            </a:endParaRPr>
          </a:p>
        </p:txBody>
      </p:sp>
      <p:pic>
        <p:nvPicPr>
          <p:cNvPr id="365571" name="Picture 8">
            <a:extLst>
              <a:ext uri="{FF2B5EF4-FFF2-40B4-BE49-F238E27FC236}">
                <a16:creationId xmlns:a16="http://schemas.microsoft.com/office/drawing/2014/main" id="{2F07B191-3128-48F2-87A8-6CA3C5C3AD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30970" y="3039390"/>
            <a:ext cx="177482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itle 3">
            <a:extLst>
              <a:ext uri="{FF2B5EF4-FFF2-40B4-BE49-F238E27FC236}">
                <a16:creationId xmlns:a16="http://schemas.microsoft.com/office/drawing/2014/main" id="{0FA09CA8-43A4-414A-83A6-1B05B0B316E2}"/>
              </a:ext>
            </a:extLst>
          </p:cNvPr>
          <p:cNvSpPr>
            <a:spLocks noGrp="1"/>
          </p:cNvSpPr>
          <p:nvPr>
            <p:ph type="title"/>
          </p:nvPr>
        </p:nvSpPr>
        <p:spPr/>
        <p:txBody>
          <a:bodyPr/>
          <a:lstStyle/>
          <a:p>
            <a:pPr eaLnBrk="1" fontAlgn="auto" hangingPunct="1">
              <a:spcAft>
                <a:spcPts val="0"/>
              </a:spcAft>
              <a:defRPr/>
            </a:pPr>
            <a:r>
              <a:rPr lang="en-US" altLang="en-US" sz="3600" dirty="0">
                <a:latin typeface="+mj-lt"/>
                <a:cs typeface="Arial" panose="020B0604020202020204" pitchFamily="34" charset="0"/>
              </a:rPr>
              <a:t>Who Would You Rather Work With?</a:t>
            </a:r>
          </a:p>
        </p:txBody>
      </p:sp>
      <p:sp>
        <p:nvSpPr>
          <p:cNvPr id="5123" name="Content Placeholder 2">
            <a:extLst>
              <a:ext uri="{FF2B5EF4-FFF2-40B4-BE49-F238E27FC236}">
                <a16:creationId xmlns:a16="http://schemas.microsoft.com/office/drawing/2014/main" id="{DEC6DFF3-9CDD-4781-9891-9633AAC3E386}"/>
              </a:ext>
            </a:extLst>
          </p:cNvPr>
          <p:cNvSpPr>
            <a:spLocks noGrp="1"/>
          </p:cNvSpPr>
          <p:nvPr>
            <p:ph idx="1"/>
          </p:nvPr>
        </p:nvSpPr>
        <p:spPr>
          <a:xfrm>
            <a:off x="2841624" y="2372264"/>
            <a:ext cx="2528889" cy="3529768"/>
          </a:xfrm>
        </p:spPr>
        <p:txBody>
          <a:bodyPr rtlCol="0">
            <a:noAutofit/>
          </a:bodyPr>
          <a:lstStyle/>
          <a:p>
            <a:pPr marL="192881" indent="-192881" eaLnBrk="1" fontAlgn="auto" hangingPunct="1">
              <a:spcAft>
                <a:spcPts val="0"/>
              </a:spcAft>
              <a:buFont typeface="Arial"/>
              <a:buChar char="•"/>
              <a:defRPr/>
            </a:pPr>
            <a:r>
              <a:rPr lang="en-US" altLang="en-US" sz="2400" dirty="0">
                <a:latin typeface="+mj-lt"/>
                <a:cs typeface="Arial" panose="020B0604020202020204" pitchFamily="34" charset="0"/>
              </a:rPr>
              <a:t>Defensive</a:t>
            </a:r>
          </a:p>
          <a:p>
            <a:pPr marL="192881" indent="-192881" eaLnBrk="1" fontAlgn="auto" hangingPunct="1">
              <a:spcAft>
                <a:spcPts val="0"/>
              </a:spcAft>
              <a:buFont typeface="Arial"/>
              <a:buChar char="•"/>
              <a:defRPr/>
            </a:pPr>
            <a:r>
              <a:rPr lang="en-US" altLang="en-US" sz="2400" dirty="0">
                <a:latin typeface="+mj-lt"/>
                <a:cs typeface="Arial" panose="020B0604020202020204" pitchFamily="34" charset="0"/>
              </a:rPr>
              <a:t>Oppositional</a:t>
            </a:r>
          </a:p>
          <a:p>
            <a:pPr marL="192881" indent="-192881" eaLnBrk="1" fontAlgn="auto" hangingPunct="1">
              <a:spcAft>
                <a:spcPts val="0"/>
              </a:spcAft>
              <a:buFont typeface="Arial"/>
              <a:buChar char="•"/>
              <a:defRPr/>
            </a:pPr>
            <a:r>
              <a:rPr lang="en-US" altLang="en-US" sz="2400" dirty="0">
                <a:latin typeface="+mj-lt"/>
                <a:cs typeface="Arial" panose="020B0604020202020204" pitchFamily="34" charset="0"/>
              </a:rPr>
              <a:t>Argumentative</a:t>
            </a:r>
          </a:p>
          <a:p>
            <a:pPr marL="192881" indent="-192881" eaLnBrk="1" fontAlgn="auto" hangingPunct="1">
              <a:spcAft>
                <a:spcPts val="0"/>
              </a:spcAft>
              <a:buFont typeface="Arial"/>
              <a:buChar char="•"/>
              <a:defRPr/>
            </a:pPr>
            <a:r>
              <a:rPr lang="en-US" altLang="en-US" sz="2400" dirty="0">
                <a:latin typeface="+mj-lt"/>
                <a:cs typeface="Arial" panose="020B0604020202020204" pitchFamily="34" charset="0"/>
              </a:rPr>
              <a:t>Disengaged</a:t>
            </a:r>
          </a:p>
          <a:p>
            <a:pPr marL="192881" indent="-192881" eaLnBrk="1" fontAlgn="auto" hangingPunct="1">
              <a:spcAft>
                <a:spcPts val="0"/>
              </a:spcAft>
              <a:buFont typeface="Arial"/>
              <a:buChar char="•"/>
              <a:defRPr/>
            </a:pPr>
            <a:r>
              <a:rPr lang="en-US" altLang="en-US" sz="2400" dirty="0">
                <a:latin typeface="+mj-lt"/>
                <a:cs typeface="Arial" panose="020B0604020202020204" pitchFamily="34" charset="0"/>
              </a:rPr>
              <a:t>Passive</a:t>
            </a:r>
          </a:p>
          <a:p>
            <a:pPr marL="192881" indent="-192881" eaLnBrk="1" fontAlgn="auto" hangingPunct="1">
              <a:spcAft>
                <a:spcPts val="0"/>
              </a:spcAft>
              <a:buFont typeface="Arial"/>
              <a:buChar char="•"/>
              <a:defRPr/>
            </a:pPr>
            <a:r>
              <a:rPr lang="en-US" altLang="en-US" sz="2400" dirty="0">
                <a:latin typeface="+mj-lt"/>
                <a:cs typeface="Arial" panose="020B0604020202020204" pitchFamily="34" charset="0"/>
              </a:rPr>
              <a:t>Powerless</a:t>
            </a:r>
          </a:p>
          <a:p>
            <a:pPr marL="192881" indent="-192881" eaLnBrk="1" fontAlgn="auto" hangingPunct="1">
              <a:spcAft>
                <a:spcPts val="0"/>
              </a:spcAft>
              <a:buFont typeface="Arial"/>
              <a:buChar char="•"/>
              <a:defRPr/>
            </a:pPr>
            <a:r>
              <a:rPr lang="en-US" altLang="en-US" sz="2400" dirty="0">
                <a:latin typeface="+mj-lt"/>
                <a:cs typeface="Arial" panose="020B0604020202020204" pitchFamily="34" charset="0"/>
              </a:rPr>
              <a:t>Unable to change</a:t>
            </a:r>
          </a:p>
        </p:txBody>
      </p:sp>
      <p:sp>
        <p:nvSpPr>
          <p:cNvPr id="5125" name="Content Placeholder 2">
            <a:extLst>
              <a:ext uri="{FF2B5EF4-FFF2-40B4-BE49-F238E27FC236}">
                <a16:creationId xmlns:a16="http://schemas.microsoft.com/office/drawing/2014/main" id="{07A4ECE0-0407-4E73-8485-7E192225B043}"/>
              </a:ext>
            </a:extLst>
          </p:cNvPr>
          <p:cNvSpPr txBox="1">
            <a:spLocks/>
          </p:cNvSpPr>
          <p:nvPr/>
        </p:nvSpPr>
        <p:spPr bwMode="auto">
          <a:xfrm>
            <a:off x="7659221" y="2372264"/>
            <a:ext cx="2100263" cy="375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000">
                <a:solidFill>
                  <a:schemeClr val="tx1"/>
                </a:solidFill>
                <a:latin typeface="Open Sans" pitchFamily="2" charset="0"/>
                <a:ea typeface="MS PGothic" panose="020B0600070205080204" pitchFamily="34" charset="-128"/>
                <a:cs typeface="Open Sans" pitchFamily="2" charset="0"/>
              </a:defRPr>
            </a:lvl1pPr>
            <a:lvl2pPr marL="742950" indent="-285750">
              <a:spcBef>
                <a:spcPct val="20000"/>
              </a:spcBef>
              <a:buFont typeface="Arial" panose="020B0604020202020204" pitchFamily="34" charset="0"/>
              <a:buChar char="–"/>
              <a:defRPr sz="2800">
                <a:solidFill>
                  <a:schemeClr val="tx1"/>
                </a:solidFill>
                <a:latin typeface="Open Sans" pitchFamily="2" charset="0"/>
                <a:ea typeface="MS PGothic" panose="020B0600070205080204" pitchFamily="34" charset="-128"/>
                <a:cs typeface="Open Sans" pitchFamily="2" charset="0"/>
              </a:defRPr>
            </a:lvl2pPr>
            <a:lvl3pPr marL="1143000" indent="-228600">
              <a:spcBef>
                <a:spcPct val="20000"/>
              </a:spcBef>
              <a:buFont typeface="Arial" panose="020B0604020202020204" pitchFamily="34" charset="0"/>
              <a:buChar char="•"/>
              <a:defRPr sz="2400">
                <a:solidFill>
                  <a:schemeClr val="tx1"/>
                </a:solidFill>
                <a:latin typeface="Open Sans" pitchFamily="2" charset="0"/>
                <a:ea typeface="MS PGothic" panose="020B0600070205080204" pitchFamily="34" charset="-128"/>
                <a:cs typeface="Open Sans" pitchFamily="2" charset="0"/>
              </a:defRPr>
            </a:lvl3pPr>
            <a:lvl4pPr marL="1600200" indent="-228600">
              <a:spcBef>
                <a:spcPct val="20000"/>
              </a:spcBef>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4pPr>
            <a:lvl5pPr marL="2057400" indent="-228600">
              <a:spcBef>
                <a:spcPct val="20000"/>
              </a:spcBef>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9pPr>
          </a:lstStyle>
          <a:p>
            <a:pPr marL="192881" indent="-192881" defTabSz="514350">
              <a:defRPr/>
            </a:pPr>
            <a:r>
              <a:rPr lang="en-US" altLang="en-US" sz="2400" kern="0" dirty="0">
                <a:solidFill>
                  <a:prstClr val="black"/>
                </a:solidFill>
                <a:latin typeface="Calibri"/>
                <a:cs typeface="Arial" panose="020B0604020202020204" pitchFamily="34" charset="0"/>
              </a:rPr>
              <a:t>Open</a:t>
            </a:r>
          </a:p>
          <a:p>
            <a:pPr marL="192881" indent="-192881" defTabSz="514350">
              <a:defRPr/>
            </a:pPr>
            <a:r>
              <a:rPr lang="en-US" altLang="en-US" sz="2400" kern="0" dirty="0">
                <a:solidFill>
                  <a:prstClr val="black"/>
                </a:solidFill>
                <a:latin typeface="Calibri"/>
                <a:cs typeface="Arial" panose="020B0604020202020204" pitchFamily="34" charset="0"/>
              </a:rPr>
              <a:t>Cooperative</a:t>
            </a:r>
          </a:p>
          <a:p>
            <a:pPr marL="192881" indent="-192881" defTabSz="514350">
              <a:defRPr/>
            </a:pPr>
            <a:r>
              <a:rPr lang="en-US" altLang="en-US" sz="2400" kern="0" dirty="0">
                <a:solidFill>
                  <a:prstClr val="black"/>
                </a:solidFill>
                <a:latin typeface="Calibri"/>
                <a:cs typeface="Arial" panose="020B0604020202020204" pitchFamily="34" charset="0"/>
              </a:rPr>
              <a:t>Listening</a:t>
            </a:r>
          </a:p>
          <a:p>
            <a:pPr marL="192881" indent="-192881" defTabSz="514350">
              <a:defRPr/>
            </a:pPr>
            <a:r>
              <a:rPr lang="en-US" altLang="en-US" sz="2400" kern="0" dirty="0">
                <a:solidFill>
                  <a:prstClr val="black"/>
                </a:solidFill>
                <a:latin typeface="Calibri"/>
                <a:cs typeface="Arial" panose="020B0604020202020204" pitchFamily="34" charset="0"/>
              </a:rPr>
              <a:t>Engaged</a:t>
            </a:r>
          </a:p>
          <a:p>
            <a:pPr marL="192881" indent="-192881" defTabSz="514350">
              <a:defRPr/>
            </a:pPr>
            <a:r>
              <a:rPr lang="en-US" altLang="en-US" sz="2400" kern="0" dirty="0">
                <a:solidFill>
                  <a:prstClr val="black"/>
                </a:solidFill>
                <a:latin typeface="Calibri"/>
                <a:cs typeface="Arial" panose="020B0604020202020204" pitchFamily="34" charset="0"/>
              </a:rPr>
              <a:t>Active</a:t>
            </a:r>
          </a:p>
          <a:p>
            <a:pPr marL="192881" indent="-192881" defTabSz="514350">
              <a:defRPr/>
            </a:pPr>
            <a:r>
              <a:rPr lang="en-US" altLang="en-US" sz="2400" kern="0" dirty="0">
                <a:solidFill>
                  <a:prstClr val="black"/>
                </a:solidFill>
                <a:latin typeface="Calibri"/>
                <a:cs typeface="Arial" panose="020B0604020202020204" pitchFamily="34" charset="0"/>
              </a:rPr>
              <a:t>Empowered</a:t>
            </a:r>
          </a:p>
          <a:p>
            <a:pPr marL="192881" indent="-192881" defTabSz="514350">
              <a:defRPr/>
            </a:pPr>
            <a:r>
              <a:rPr lang="en-US" altLang="en-US" sz="2400" kern="0" dirty="0">
                <a:solidFill>
                  <a:prstClr val="black"/>
                </a:solidFill>
                <a:latin typeface="Calibri"/>
                <a:cs typeface="Arial" panose="020B0604020202020204" pitchFamily="34" charset="0"/>
              </a:rPr>
              <a:t>Hopeful</a:t>
            </a:r>
          </a:p>
          <a:p>
            <a:pPr marL="192881" indent="-192881" defTabSz="514350">
              <a:defRPr/>
            </a:pPr>
            <a:endParaRPr lang="en-US" altLang="en-US" sz="2400" kern="0" dirty="0">
              <a:solidFill>
                <a:prstClr val="black"/>
              </a:solidFill>
              <a:latin typeface="Arial" panose="020B0604020202020204" pitchFamily="34" charset="0"/>
              <a:cs typeface="Arial" panose="020B0604020202020204" pitchFamily="34" charset="0"/>
            </a:endParaRPr>
          </a:p>
        </p:txBody>
      </p:sp>
      <p:pic>
        <p:nvPicPr>
          <p:cNvPr id="365575" name="Picture 7">
            <a:extLst>
              <a:ext uri="{FF2B5EF4-FFF2-40B4-BE49-F238E27FC236}">
                <a16:creationId xmlns:a16="http://schemas.microsoft.com/office/drawing/2014/main" id="{69DB0437-286A-4E51-B0B6-0ABA1937BD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378" y="3289062"/>
            <a:ext cx="2116138"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F76D6038-C166-40A0-9E60-8CA2E39F69B8}"/>
              </a:ext>
            </a:extLst>
          </p:cNvPr>
          <p:cNvCxnSpPr/>
          <p:nvPr/>
        </p:nvCxnSpPr>
        <p:spPr>
          <a:xfrm>
            <a:off x="6096000" y="2372264"/>
            <a:ext cx="0" cy="3347049"/>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36729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53BA84-41CC-40FA-8962-0983BADFEE98}"/>
              </a:ext>
            </a:extLst>
          </p:cNvPr>
          <p:cNvSpPr txBox="1">
            <a:spLocks noChangeArrowheads="1"/>
          </p:cNvSpPr>
          <p:nvPr/>
        </p:nvSpPr>
        <p:spPr bwMode="auto">
          <a:xfrm>
            <a:off x="2609851" y="4765676"/>
            <a:ext cx="7521575" cy="2482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Open Sans" pitchFamily="-84" charset="0"/>
                <a:ea typeface="MS PGothic" panose="020B0600070205080204" pitchFamily="34" charset="-128"/>
                <a:cs typeface="Open Sans" pitchFamily="-84" charset="0"/>
              </a:defRPr>
            </a:lvl1pPr>
            <a:lvl2pPr marL="742950" indent="-285750">
              <a:spcBef>
                <a:spcPct val="20000"/>
              </a:spcBef>
              <a:buFont typeface="Arial" panose="020B0604020202020204" pitchFamily="34" charset="0"/>
              <a:buChar char="–"/>
              <a:defRPr sz="2800">
                <a:solidFill>
                  <a:schemeClr val="tx1"/>
                </a:solidFill>
                <a:latin typeface="Open Sans" pitchFamily="-84" charset="0"/>
                <a:ea typeface="MS PGothic" panose="020B0600070205080204" pitchFamily="34" charset="-128"/>
                <a:cs typeface="Open Sans" pitchFamily="-84" charset="0"/>
              </a:defRPr>
            </a:lvl2pPr>
            <a:lvl3pPr marL="1143000" indent="-228600">
              <a:spcBef>
                <a:spcPct val="20000"/>
              </a:spcBef>
              <a:buFont typeface="Arial" panose="020B0604020202020204" pitchFamily="34" charset="0"/>
              <a:buChar char="•"/>
              <a:defRPr sz="2400">
                <a:solidFill>
                  <a:schemeClr val="tx1"/>
                </a:solidFill>
                <a:latin typeface="Open Sans" pitchFamily="-84" charset="0"/>
                <a:ea typeface="MS PGothic" panose="020B0600070205080204" pitchFamily="34" charset="-128"/>
                <a:cs typeface="Open Sans" pitchFamily="-84" charset="0"/>
              </a:defRPr>
            </a:lvl3pPr>
            <a:lvl4pPr marL="16002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4pPr>
            <a:lvl5pPr marL="20574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9pPr>
          </a:lstStyle>
          <a:p>
            <a:pPr defTabSz="257175">
              <a:spcBef>
                <a:spcPct val="0"/>
              </a:spcBef>
              <a:buNone/>
              <a:defRPr/>
            </a:pPr>
            <a:endParaRPr lang="en-US" altLang="en-US" sz="1013">
              <a:solidFill>
                <a:prstClr val="black"/>
              </a:solidFill>
              <a:latin typeface="Calibri" panose="020F0502020204030204" pitchFamily="34" charset="0"/>
            </a:endParaRPr>
          </a:p>
        </p:txBody>
      </p:sp>
      <p:pic>
        <p:nvPicPr>
          <p:cNvPr id="366595" name="Picture 3">
            <a:extLst>
              <a:ext uri="{FF2B5EF4-FFF2-40B4-BE49-F238E27FC236}">
                <a16:creationId xmlns:a16="http://schemas.microsoft.com/office/drawing/2014/main" id="{1ACC0384-B169-45C7-8053-95303D861C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4064" y="1131096"/>
            <a:ext cx="2943225"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32FD2255-F0A3-43B4-8BBB-855373E86598}"/>
              </a:ext>
            </a:extLst>
          </p:cNvPr>
          <p:cNvGraphicFramePr>
            <a:graphicFrameLocks noGrp="1"/>
          </p:cNvGraphicFramePr>
          <p:nvPr>
            <p:extLst>
              <p:ext uri="{D42A27DB-BD31-4B8C-83A1-F6EECF244321}">
                <p14:modId xmlns:p14="http://schemas.microsoft.com/office/powerpoint/2010/main" val="3902296978"/>
              </p:ext>
            </p:extLst>
          </p:nvPr>
        </p:nvGraphicFramePr>
        <p:xfrm>
          <a:off x="2620964" y="3387726"/>
          <a:ext cx="7081837" cy="2338421"/>
        </p:xfrm>
        <a:graphic>
          <a:graphicData uri="http://schemas.openxmlformats.org/drawingml/2006/table">
            <a:tbl>
              <a:tblPr firstRow="1" bandRow="1">
                <a:tableStyleId>{69012ECD-51FC-41F1-AA8D-1B2483CD663E}</a:tableStyleId>
              </a:tblPr>
              <a:tblGrid>
                <a:gridCol w="3480527">
                  <a:extLst>
                    <a:ext uri="{9D8B030D-6E8A-4147-A177-3AD203B41FA5}">
                      <a16:colId xmlns:a16="http://schemas.microsoft.com/office/drawing/2014/main" val="20000"/>
                    </a:ext>
                  </a:extLst>
                </a:gridCol>
                <a:gridCol w="3601310">
                  <a:extLst>
                    <a:ext uri="{9D8B030D-6E8A-4147-A177-3AD203B41FA5}">
                      <a16:colId xmlns:a16="http://schemas.microsoft.com/office/drawing/2014/main" val="20001"/>
                    </a:ext>
                  </a:extLst>
                </a:gridCol>
              </a:tblGrid>
              <a:tr h="458281">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altLang="en-US" sz="2400" dirty="0"/>
                        <a:t>Deficit</a:t>
                      </a:r>
                      <a:endParaRPr lang="en-US" altLang="en-US" sz="2400" dirty="0">
                        <a:solidFill>
                          <a:schemeClr val="tx1"/>
                        </a:solidFill>
                      </a:endParaRPr>
                    </a:p>
                  </a:txBody>
                  <a:tcPr marL="51435" marR="51435" marT="25670" marB="256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en-US" sz="2400" u="none" dirty="0"/>
                        <a:t>Competence</a:t>
                      </a:r>
                      <a:endParaRPr lang="en-US" altLang="en-US" sz="2400" u="none" dirty="0">
                        <a:solidFill>
                          <a:schemeClr val="tx1"/>
                        </a:solidFill>
                      </a:endParaRPr>
                    </a:p>
                  </a:txBody>
                  <a:tcPr marL="51435" marR="51435" marT="25670" marB="256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575307">
                <a:tc>
                  <a:txBody>
                    <a:bodyPr/>
                    <a:lstStyle/>
                    <a:p>
                      <a:pPr marL="342900" marR="0" indent="-342900" algn="l" defTabSz="3429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altLang="en-US" sz="2400" dirty="0"/>
                        <a:t>Insight &amp; knowledge is lacking</a:t>
                      </a:r>
                    </a:p>
                    <a:p>
                      <a:pPr marL="342900" marR="0" indent="-342900" algn="l" defTabSz="3429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lang="en-US" altLang="en-US" sz="2400" u="sng" dirty="0"/>
                    </a:p>
                    <a:p>
                      <a:pPr marL="342900" marR="0" indent="-342900" algn="l" defTabSz="3429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altLang="en-US" sz="2400" u="none" dirty="0"/>
                        <a:t>Telling</a:t>
                      </a:r>
                    </a:p>
                    <a:p>
                      <a:pPr marL="0" marR="0" indent="0" algn="l" defTabSz="342900" rtl="0" eaLnBrk="1" fontAlgn="auto" latinLnBrk="0" hangingPunct="1">
                        <a:lnSpc>
                          <a:spcPct val="100000"/>
                        </a:lnSpc>
                        <a:spcBef>
                          <a:spcPts val="0"/>
                        </a:spcBef>
                        <a:spcAft>
                          <a:spcPts val="0"/>
                        </a:spcAft>
                        <a:buClrTx/>
                        <a:buSzTx/>
                        <a:buFontTx/>
                        <a:buNone/>
                        <a:tabLst/>
                        <a:defRPr/>
                      </a:pPr>
                      <a:endParaRPr lang="en-US" altLang="en-US" sz="2400" dirty="0">
                        <a:solidFill>
                          <a:schemeClr val="tx1"/>
                        </a:solidFill>
                      </a:endParaRPr>
                    </a:p>
                  </a:txBody>
                  <a:tcPr marL="51435" marR="51435" marT="25670" marB="256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marR="0" indent="-342900" algn="l" defTabSz="3429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en-US" sz="2400" dirty="0"/>
                        <a:t>Capacity to change is within</a:t>
                      </a:r>
                    </a:p>
                    <a:p>
                      <a:pPr marL="342900" marR="0" indent="-342900" algn="l" defTabSz="3429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2400" dirty="0"/>
                    </a:p>
                    <a:p>
                      <a:pPr marL="342900" marR="0" indent="-342900" algn="l" defTabSz="3429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altLang="en-US" sz="2400" u="none" dirty="0"/>
                        <a:t>Asking and listening</a:t>
                      </a:r>
                      <a:endParaRPr lang="en-US" altLang="en-US" sz="2400" u="none" dirty="0">
                        <a:solidFill>
                          <a:schemeClr val="tx1"/>
                        </a:solidFill>
                      </a:endParaRPr>
                    </a:p>
                  </a:txBody>
                  <a:tcPr marL="51435" marR="51435" marT="25670" marB="256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6" name="Title 5">
            <a:extLst>
              <a:ext uri="{FF2B5EF4-FFF2-40B4-BE49-F238E27FC236}">
                <a16:creationId xmlns:a16="http://schemas.microsoft.com/office/drawing/2014/main" id="{E169EBB8-B63D-43F0-BFA8-351D5ABA2346}"/>
              </a:ext>
            </a:extLst>
          </p:cNvPr>
          <p:cNvSpPr>
            <a:spLocks noGrp="1"/>
          </p:cNvSpPr>
          <p:nvPr>
            <p:ph type="title"/>
          </p:nvPr>
        </p:nvSpPr>
        <p:spPr/>
        <p:txBody>
          <a:bodyPr rtlCol="0">
            <a:noAutofit/>
          </a:bodyPr>
          <a:lstStyle/>
          <a:p>
            <a:pPr eaLnBrk="1" fontAlgn="auto" hangingPunct="1">
              <a:spcAft>
                <a:spcPts val="0"/>
              </a:spcAft>
              <a:defRPr/>
            </a:pPr>
            <a:r>
              <a:rPr lang="en-US" sz="3600" dirty="0">
                <a:latin typeface="+mj-lt"/>
              </a:rPr>
              <a:t>What is Your View?</a:t>
            </a:r>
          </a:p>
        </p:txBody>
      </p:sp>
    </p:spTree>
    <p:extLst>
      <p:ext uri="{BB962C8B-B14F-4D97-AF65-F5344CB8AC3E}">
        <p14:creationId xmlns:p14="http://schemas.microsoft.com/office/powerpoint/2010/main" val="1447176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C52BEDD-105F-400C-BE32-50C8BD3B87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4058" y="2770612"/>
            <a:ext cx="4183884" cy="313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39A046-7C72-47C9-B60D-D4832B333277}"/>
              </a:ext>
            </a:extLst>
          </p:cNvPr>
          <p:cNvSpPr>
            <a:spLocks noGrp="1"/>
          </p:cNvSpPr>
          <p:nvPr>
            <p:ph type="title"/>
          </p:nvPr>
        </p:nvSpPr>
        <p:spPr>
          <a:xfrm>
            <a:off x="1954566" y="1577528"/>
            <a:ext cx="8282868" cy="935729"/>
          </a:xfrm>
        </p:spPr>
        <p:txBody>
          <a:bodyPr/>
          <a:lstStyle/>
          <a:p>
            <a:pPr algn="ctr"/>
            <a:r>
              <a:rPr lang="en-US" altLang="en-US" sz="3600" dirty="0">
                <a:latin typeface="+mj-lt"/>
                <a:cs typeface="Arial" panose="020B0604020202020204" pitchFamily="34" charset="0"/>
              </a:rPr>
              <a:t>What factors contribute to a person’s satisfaction with their work?</a:t>
            </a:r>
            <a:endParaRPr lang="en-US" sz="3200" dirty="0">
              <a:latin typeface="+mj-lt"/>
            </a:endParaRPr>
          </a:p>
        </p:txBody>
      </p:sp>
      <p:sp>
        <p:nvSpPr>
          <p:cNvPr id="5" name="Slide Number Placeholder 5">
            <a:extLst>
              <a:ext uri="{FF2B5EF4-FFF2-40B4-BE49-F238E27FC236}">
                <a16:creationId xmlns:a16="http://schemas.microsoft.com/office/drawing/2014/main" id="{4500F9BF-70B8-4880-A044-C866F7296B61}"/>
              </a:ext>
            </a:extLst>
          </p:cNvPr>
          <p:cNvSpPr>
            <a:spLocks noGrp="1"/>
          </p:cNvSpPr>
          <p:nvPr>
            <p:ph type="sldNum" sz="quarter" idx="4294967295"/>
          </p:nvPr>
        </p:nvSpPr>
        <p:spPr>
          <a:xfrm>
            <a:off x="11833225" y="5149850"/>
            <a:ext cx="358775" cy="131763"/>
          </a:xfrm>
          <a:prstGeom prst="rect">
            <a:avLst/>
          </a:prstGeom>
        </p:spPr>
        <p:txBody>
          <a:bodyPr lIns="0" tIns="0" rIns="0" bIns="0" anchor="ctr"/>
          <a:lstStyle>
            <a:lvl1pPr algn="ctr">
              <a:defRPr sz="563" b="1">
                <a:solidFill>
                  <a:schemeClr val="bg1"/>
                </a:solidFill>
                <a:latin typeface="Arial" charset="0"/>
              </a:defRPr>
            </a:lvl1pPr>
          </a:lstStyle>
          <a:p>
            <a:pPr marL="0" marR="0" lvl="0" indent="0" algn="ctr" defTabSz="257175" rtl="0" eaLnBrk="1" fontAlgn="auto" latinLnBrk="0" hangingPunct="1">
              <a:lnSpc>
                <a:spcPct val="100000"/>
              </a:lnSpc>
              <a:spcBef>
                <a:spcPts val="0"/>
              </a:spcBef>
              <a:spcAft>
                <a:spcPts val="0"/>
              </a:spcAft>
              <a:buClrTx/>
              <a:buSzTx/>
              <a:buFontTx/>
              <a:buNone/>
              <a:tabLst/>
              <a:defRPr/>
            </a:pPr>
            <a:fld id="{8A750382-1241-4312-88B5-C83EC5745FB3}" type="slidenum">
              <a:rPr kumimoji="0" lang="en-US" sz="563" b="1" i="0" u="none" strike="noStrike" kern="1200" cap="none" spc="0" normalizeH="0" baseline="0" noProof="0">
                <a:ln>
                  <a:noFill/>
                </a:ln>
                <a:solidFill>
                  <a:prstClr val="white"/>
                </a:solidFill>
                <a:effectLst/>
                <a:uLnTx/>
                <a:uFillTx/>
                <a:latin typeface="Arial" charset="0"/>
                <a:ea typeface="+mn-ea"/>
                <a:cs typeface="+mn-cs"/>
              </a:rPr>
              <a:pPr marL="0" marR="0" lvl="0" indent="0" algn="ctr" defTabSz="257175" rtl="0" eaLnBrk="1" fontAlgn="auto" latinLnBrk="0" hangingPunct="1">
                <a:lnSpc>
                  <a:spcPct val="100000"/>
                </a:lnSpc>
                <a:spcBef>
                  <a:spcPts val="0"/>
                </a:spcBef>
                <a:spcAft>
                  <a:spcPts val="0"/>
                </a:spcAft>
                <a:buClrTx/>
                <a:buSzTx/>
                <a:buFontTx/>
                <a:buNone/>
                <a:tabLst/>
                <a:defRPr/>
              </a:pPr>
              <a:t>2</a:t>
            </a:fld>
            <a:endParaRPr kumimoji="0" lang="en-US" sz="563" b="1"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458663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a:extLst>
              <a:ext uri="{FF2B5EF4-FFF2-40B4-BE49-F238E27FC236}">
                <a16:creationId xmlns:a16="http://schemas.microsoft.com/office/drawing/2014/main" id="{73F3C3B9-CC4A-49A2-B487-18E6AB13BE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64651" y="1327831"/>
            <a:ext cx="28702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1">
            <a:extLst>
              <a:ext uri="{FF2B5EF4-FFF2-40B4-BE49-F238E27FC236}">
                <a16:creationId xmlns:a16="http://schemas.microsoft.com/office/drawing/2014/main" id="{46470192-7923-4A20-9892-E2F756BA12DF}"/>
              </a:ext>
            </a:extLst>
          </p:cNvPr>
          <p:cNvSpPr>
            <a:spLocks noChangeArrowheads="1"/>
          </p:cNvSpPr>
          <p:nvPr/>
        </p:nvSpPr>
        <p:spPr bwMode="auto">
          <a:xfrm>
            <a:off x="646981" y="2092539"/>
            <a:ext cx="7479102"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000">
                <a:solidFill>
                  <a:schemeClr val="tx1"/>
                </a:solidFill>
                <a:latin typeface="Open Sans" pitchFamily="2" charset="0"/>
                <a:ea typeface="MS PGothic" panose="020B0600070205080204" pitchFamily="34" charset="-128"/>
                <a:cs typeface="Open Sans" pitchFamily="2" charset="0"/>
              </a:defRPr>
            </a:lvl1pPr>
            <a:lvl2pPr marL="742950" indent="-285750">
              <a:spcBef>
                <a:spcPct val="20000"/>
              </a:spcBef>
              <a:buFont typeface="Arial" panose="020B0604020202020204" pitchFamily="34" charset="0"/>
              <a:buChar char="–"/>
              <a:defRPr sz="2800">
                <a:solidFill>
                  <a:schemeClr val="tx1"/>
                </a:solidFill>
                <a:latin typeface="Open Sans" pitchFamily="2" charset="0"/>
                <a:ea typeface="MS PGothic" panose="020B0600070205080204" pitchFamily="34" charset="-128"/>
                <a:cs typeface="Open Sans" pitchFamily="2" charset="0"/>
              </a:defRPr>
            </a:lvl2pPr>
            <a:lvl3pPr marL="1143000" indent="-228600">
              <a:spcBef>
                <a:spcPct val="20000"/>
              </a:spcBef>
              <a:buFont typeface="Arial" panose="020B0604020202020204" pitchFamily="34" charset="0"/>
              <a:buChar char="•"/>
              <a:defRPr sz="2400">
                <a:solidFill>
                  <a:schemeClr val="tx1"/>
                </a:solidFill>
                <a:latin typeface="Open Sans" pitchFamily="2" charset="0"/>
                <a:ea typeface="MS PGothic" panose="020B0600070205080204" pitchFamily="34" charset="-128"/>
                <a:cs typeface="Open Sans" pitchFamily="2" charset="0"/>
              </a:defRPr>
            </a:lvl3pPr>
            <a:lvl4pPr marL="1600200" indent="-228600">
              <a:spcBef>
                <a:spcPct val="20000"/>
              </a:spcBef>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4pPr>
            <a:lvl5pPr marL="2057400" indent="-228600">
              <a:spcBef>
                <a:spcPct val="20000"/>
              </a:spcBef>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2" charset="0"/>
                <a:ea typeface="MS PGothic" panose="020B0600070205080204" pitchFamily="34" charset="-128"/>
                <a:cs typeface="Open Sans" pitchFamily="2" charset="0"/>
              </a:defRPr>
            </a:lvl9pPr>
          </a:lstStyle>
          <a:p>
            <a:pPr algn="ctr" defTabSz="514350">
              <a:spcBef>
                <a:spcPct val="0"/>
              </a:spcBef>
              <a:buNone/>
              <a:defRPr/>
            </a:pPr>
            <a:r>
              <a:rPr lang="en-US" altLang="en-US" sz="2800" kern="0" dirty="0">
                <a:solidFill>
                  <a:prstClr val="black"/>
                </a:solidFill>
                <a:latin typeface="Calibri" panose="020F0502020204030204" pitchFamily="34" charset="0"/>
              </a:rPr>
              <a:t>"</a:t>
            </a:r>
            <a:r>
              <a:rPr lang="en-US" altLang="en-US" sz="2800" b="1" kern="0" dirty="0">
                <a:solidFill>
                  <a:prstClr val="black"/>
                </a:solidFill>
                <a:latin typeface="Calibri" panose="020F0502020204030204" pitchFamily="34" charset="0"/>
              </a:rPr>
              <a:t>Affirmations</a:t>
            </a:r>
            <a:r>
              <a:rPr lang="en-US" altLang="en-US" sz="2800" kern="0" dirty="0">
                <a:solidFill>
                  <a:prstClr val="black"/>
                </a:solidFill>
                <a:latin typeface="Calibri" panose="020F0502020204030204" pitchFamily="34" charset="0"/>
              </a:rPr>
              <a:t> are our mental vitamins, </a:t>
            </a:r>
          </a:p>
          <a:p>
            <a:pPr algn="ctr" defTabSz="514350">
              <a:spcBef>
                <a:spcPct val="0"/>
              </a:spcBef>
              <a:buNone/>
              <a:defRPr/>
            </a:pPr>
            <a:r>
              <a:rPr lang="en-US" altLang="en-US" sz="2800" kern="0" dirty="0">
                <a:solidFill>
                  <a:prstClr val="black"/>
                </a:solidFill>
                <a:latin typeface="Calibri" panose="020F0502020204030204" pitchFamily="34" charset="0"/>
              </a:rPr>
              <a:t>providing the supplementary </a:t>
            </a:r>
            <a:r>
              <a:rPr lang="en-US" altLang="en-US" sz="2800" u="sng" kern="0" dirty="0">
                <a:solidFill>
                  <a:prstClr val="black"/>
                </a:solidFill>
                <a:latin typeface="Calibri" panose="020F0502020204030204" pitchFamily="34" charset="0"/>
              </a:rPr>
              <a:t>positive thoughts we need</a:t>
            </a:r>
            <a:r>
              <a:rPr lang="en-US" altLang="en-US" sz="2800" kern="0" dirty="0">
                <a:solidFill>
                  <a:prstClr val="black"/>
                </a:solidFill>
                <a:latin typeface="Calibri" panose="020F0502020204030204" pitchFamily="34" charset="0"/>
              </a:rPr>
              <a:t> to balance the barrage </a:t>
            </a:r>
          </a:p>
          <a:p>
            <a:pPr algn="ctr" defTabSz="514350">
              <a:spcBef>
                <a:spcPct val="0"/>
              </a:spcBef>
              <a:buNone/>
              <a:defRPr/>
            </a:pPr>
            <a:r>
              <a:rPr lang="en-US" altLang="en-US" sz="2800" kern="0" dirty="0">
                <a:solidFill>
                  <a:prstClr val="black"/>
                </a:solidFill>
                <a:latin typeface="Calibri" panose="020F0502020204030204" pitchFamily="34" charset="0"/>
              </a:rPr>
              <a:t>of negative events and thoughts we experience daily.“</a:t>
            </a:r>
          </a:p>
          <a:p>
            <a:pPr algn="ctr" defTabSz="514350">
              <a:spcBef>
                <a:spcPct val="0"/>
              </a:spcBef>
              <a:buNone/>
              <a:defRPr/>
            </a:pPr>
            <a:endParaRPr lang="en-US" altLang="en-US" sz="2400" kern="0" dirty="0">
              <a:solidFill>
                <a:prstClr val="black"/>
              </a:solidFill>
              <a:latin typeface="Calibri" panose="020F0502020204030204" pitchFamily="34" charset="0"/>
            </a:endParaRPr>
          </a:p>
          <a:p>
            <a:pPr algn="r" defTabSz="514350">
              <a:spcBef>
                <a:spcPct val="0"/>
              </a:spcBef>
              <a:buNone/>
              <a:defRPr/>
            </a:pPr>
            <a:r>
              <a:rPr lang="en-US" altLang="en-US" sz="2400" i="1" kern="0" dirty="0">
                <a:solidFill>
                  <a:prstClr val="black"/>
                </a:solidFill>
                <a:latin typeface="Calibri" panose="020F0502020204030204" pitchFamily="34" charset="0"/>
              </a:rPr>
              <a:t>—Tia Walker</a:t>
            </a:r>
            <a:endParaRPr lang="en-US" altLang="en-US" sz="2400" kern="0" dirty="0">
              <a:solidFill>
                <a:prstClr val="black"/>
              </a:solidFill>
              <a:latin typeface="Calibri" panose="020F0502020204030204" pitchFamily="34" charset="0"/>
            </a:endParaRPr>
          </a:p>
        </p:txBody>
      </p:sp>
    </p:spTree>
    <p:extLst>
      <p:ext uri="{BB962C8B-B14F-4D97-AF65-F5344CB8AC3E}">
        <p14:creationId xmlns:p14="http://schemas.microsoft.com/office/powerpoint/2010/main" val="2195649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1">
            <a:extLst>
              <a:ext uri="{FF2B5EF4-FFF2-40B4-BE49-F238E27FC236}">
                <a16:creationId xmlns:a16="http://schemas.microsoft.com/office/drawing/2014/main" id="{98CAFFEC-BC1A-46E7-B5B0-0A23027457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33387" y="2347119"/>
            <a:ext cx="216535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itle 1">
            <a:extLst>
              <a:ext uri="{FF2B5EF4-FFF2-40B4-BE49-F238E27FC236}">
                <a16:creationId xmlns:a16="http://schemas.microsoft.com/office/drawing/2014/main" id="{0496216D-6A65-455F-A53C-8E9D55503A7C}"/>
              </a:ext>
            </a:extLst>
          </p:cNvPr>
          <p:cNvSpPr>
            <a:spLocks noGrp="1"/>
          </p:cNvSpPr>
          <p:nvPr>
            <p:ph type="title"/>
          </p:nvPr>
        </p:nvSpPr>
        <p:spPr>
          <a:xfrm>
            <a:off x="609600" y="1380691"/>
            <a:ext cx="10972800" cy="445051"/>
          </a:xfrm>
        </p:spPr>
        <p:txBody>
          <a:bodyPr rtlCol="0">
            <a:noAutofit/>
          </a:bodyPr>
          <a:lstStyle/>
          <a:p>
            <a:pPr algn="l" eaLnBrk="1" fontAlgn="auto" hangingPunct="1">
              <a:spcAft>
                <a:spcPts val="0"/>
              </a:spcAft>
              <a:defRPr/>
            </a:pPr>
            <a:r>
              <a:rPr lang="en-US" altLang="en-US" sz="3600" dirty="0">
                <a:latin typeface="+mj-lt"/>
                <a:ea typeface="ＭＳ Ｐゴシック" pitchFamily="34" charset="-128"/>
              </a:rPr>
              <a:t>Attributes of Successful Changers</a:t>
            </a:r>
          </a:p>
        </p:txBody>
      </p:sp>
      <p:sp>
        <p:nvSpPr>
          <p:cNvPr id="56323" name="Content Placeholder 2">
            <a:extLst>
              <a:ext uri="{FF2B5EF4-FFF2-40B4-BE49-F238E27FC236}">
                <a16:creationId xmlns:a16="http://schemas.microsoft.com/office/drawing/2014/main" id="{651ADCD9-C25E-4A74-8041-DF9350A2E97E}"/>
              </a:ext>
            </a:extLst>
          </p:cNvPr>
          <p:cNvSpPr>
            <a:spLocks noGrp="1"/>
          </p:cNvSpPr>
          <p:nvPr>
            <p:ph idx="1"/>
          </p:nvPr>
        </p:nvSpPr>
        <p:spPr>
          <a:xfrm>
            <a:off x="946370" y="1825742"/>
            <a:ext cx="1897065" cy="4393903"/>
          </a:xfrm>
        </p:spPr>
        <p:txBody>
          <a:bodyPr rtlCol="0">
            <a:noAutofit/>
          </a:bodyPr>
          <a:lstStyle/>
          <a:p>
            <a:pPr marL="192881" indent="-192881" eaLnBrk="1" fontAlgn="auto" hangingPunct="1">
              <a:spcAft>
                <a:spcPts val="0"/>
              </a:spcAft>
              <a:buNone/>
              <a:defRPr/>
            </a:pPr>
            <a:r>
              <a:rPr lang="en-US" altLang="en-US" sz="2400" dirty="0">
                <a:latin typeface="+mj-lt"/>
                <a:ea typeface="ＭＳ Ｐゴシック" pitchFamily="34" charset="-128"/>
              </a:rPr>
              <a:t>Accepting</a:t>
            </a:r>
          </a:p>
          <a:p>
            <a:pPr marL="192881" indent="-192881" eaLnBrk="1" fontAlgn="auto" hangingPunct="1">
              <a:spcAft>
                <a:spcPts val="0"/>
              </a:spcAft>
              <a:buNone/>
              <a:defRPr/>
            </a:pPr>
            <a:r>
              <a:rPr lang="en-US" altLang="en-US" sz="2400" dirty="0">
                <a:latin typeface="+mj-lt"/>
                <a:ea typeface="ＭＳ Ｐゴシック" pitchFamily="34" charset="-128"/>
              </a:rPr>
              <a:t>Adaptable</a:t>
            </a:r>
          </a:p>
          <a:p>
            <a:pPr marL="192881" indent="-192881" eaLnBrk="1" fontAlgn="auto" hangingPunct="1">
              <a:spcAft>
                <a:spcPts val="0"/>
              </a:spcAft>
              <a:buNone/>
              <a:defRPr/>
            </a:pPr>
            <a:r>
              <a:rPr lang="en-US" altLang="en-US" sz="2400" dirty="0">
                <a:latin typeface="+mj-lt"/>
                <a:ea typeface="ＭＳ Ｐゴシック" pitchFamily="34" charset="-128"/>
              </a:rPr>
              <a:t>Alert</a:t>
            </a:r>
          </a:p>
          <a:p>
            <a:pPr marL="192881" indent="-192881" eaLnBrk="1" fontAlgn="auto" hangingPunct="1">
              <a:spcAft>
                <a:spcPts val="0"/>
              </a:spcAft>
              <a:buNone/>
              <a:defRPr/>
            </a:pPr>
            <a:r>
              <a:rPr lang="en-US" altLang="en-US" sz="2400" dirty="0">
                <a:latin typeface="+mj-lt"/>
                <a:ea typeface="ＭＳ Ｐゴシック" pitchFamily="34" charset="-128"/>
              </a:rPr>
              <a:t>Ambitious</a:t>
            </a:r>
          </a:p>
          <a:p>
            <a:pPr marL="192881" indent="-192881" eaLnBrk="1" fontAlgn="auto" hangingPunct="1">
              <a:spcAft>
                <a:spcPts val="0"/>
              </a:spcAft>
              <a:buNone/>
              <a:defRPr/>
            </a:pPr>
            <a:r>
              <a:rPr lang="en-US" altLang="en-US" sz="2400" dirty="0">
                <a:latin typeface="+mj-lt"/>
                <a:ea typeface="ＭＳ Ｐゴシック" pitchFamily="34" charset="-128"/>
              </a:rPr>
              <a:t>Assertive</a:t>
            </a:r>
          </a:p>
          <a:p>
            <a:pPr marL="192881" indent="-192881" eaLnBrk="1" fontAlgn="auto" hangingPunct="1">
              <a:spcAft>
                <a:spcPts val="0"/>
              </a:spcAft>
              <a:buNone/>
              <a:defRPr/>
            </a:pPr>
            <a:r>
              <a:rPr lang="en-US" altLang="en-US" sz="2400" dirty="0">
                <a:latin typeface="+mj-lt"/>
                <a:ea typeface="ＭＳ Ｐゴシック" pitchFamily="34" charset="-128"/>
              </a:rPr>
              <a:t>Brave</a:t>
            </a:r>
          </a:p>
          <a:p>
            <a:pPr marL="192881" indent="-192881" eaLnBrk="1" fontAlgn="auto" hangingPunct="1">
              <a:spcAft>
                <a:spcPts val="0"/>
              </a:spcAft>
              <a:buNone/>
              <a:defRPr/>
            </a:pPr>
            <a:r>
              <a:rPr lang="en-US" altLang="en-US" sz="2400" dirty="0">
                <a:latin typeface="+mj-lt"/>
                <a:ea typeface="ＭＳ Ｐゴシック" pitchFamily="34" charset="-128"/>
              </a:rPr>
              <a:t>Careful</a:t>
            </a:r>
          </a:p>
          <a:p>
            <a:pPr marL="192881" indent="-192881" eaLnBrk="1" fontAlgn="auto" hangingPunct="1">
              <a:spcAft>
                <a:spcPts val="0"/>
              </a:spcAft>
              <a:buNone/>
              <a:defRPr/>
            </a:pPr>
            <a:r>
              <a:rPr lang="en-US" altLang="en-US" sz="2400" dirty="0">
                <a:latin typeface="+mj-lt"/>
                <a:ea typeface="ＭＳ Ｐゴシック" pitchFamily="34" charset="-128"/>
              </a:rPr>
              <a:t>Committed</a:t>
            </a:r>
          </a:p>
          <a:p>
            <a:pPr marL="192881" indent="-192881" eaLnBrk="1" fontAlgn="auto" hangingPunct="1">
              <a:spcAft>
                <a:spcPts val="0"/>
              </a:spcAft>
              <a:buNone/>
              <a:defRPr/>
            </a:pPr>
            <a:r>
              <a:rPr lang="en-US" altLang="en-US" sz="2400" dirty="0">
                <a:latin typeface="+mj-lt"/>
                <a:ea typeface="ＭＳ Ｐゴシック" pitchFamily="34" charset="-128"/>
              </a:rPr>
              <a:t>Considerate</a:t>
            </a:r>
          </a:p>
          <a:p>
            <a:pPr marL="192881" indent="-192881" eaLnBrk="1" fontAlgn="auto" hangingPunct="1">
              <a:spcAft>
                <a:spcPts val="0"/>
              </a:spcAft>
              <a:buNone/>
              <a:defRPr/>
            </a:pPr>
            <a:r>
              <a:rPr lang="en-US" altLang="en-US" sz="2400" dirty="0">
                <a:latin typeface="+mj-lt"/>
                <a:ea typeface="ＭＳ Ｐゴシック" pitchFamily="34" charset="-128"/>
              </a:rPr>
              <a:t>Creative</a:t>
            </a:r>
          </a:p>
        </p:txBody>
      </p:sp>
      <p:sp>
        <p:nvSpPr>
          <p:cNvPr id="370693" name="Content Placeholder 2">
            <a:extLst>
              <a:ext uri="{FF2B5EF4-FFF2-40B4-BE49-F238E27FC236}">
                <a16:creationId xmlns:a16="http://schemas.microsoft.com/office/drawing/2014/main" id="{A9F19094-C144-442F-B50A-ADCCF4678000}"/>
              </a:ext>
            </a:extLst>
          </p:cNvPr>
          <p:cNvSpPr txBox="1">
            <a:spLocks/>
          </p:cNvSpPr>
          <p:nvPr/>
        </p:nvSpPr>
        <p:spPr bwMode="auto">
          <a:xfrm>
            <a:off x="4098357" y="2011213"/>
            <a:ext cx="1660106"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257175">
              <a:spcBef>
                <a:spcPct val="20000"/>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vl2pPr marL="37931725" indent="-37474525" defTabSz="257175">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257175">
              <a:spcBef>
                <a:spcPct val="2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00200" indent="-228600" defTabSz="257175">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defTabSz="257175">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defTabSz="257175"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defTabSz="257175"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defTabSz="257175"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defTabSz="257175"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Arial" panose="020B0604020202020204" pitchFamily="34" charset="0"/>
              <a:buNone/>
            </a:pPr>
            <a:r>
              <a:rPr lang="en-US" altLang="en-US" sz="2400" dirty="0">
                <a:solidFill>
                  <a:srgbClr val="000000"/>
                </a:solidFill>
                <a:latin typeface="Calibri" panose="020F0502020204030204" pitchFamily="34" charset="0"/>
                <a:ea typeface="ヒラギノ角ゴ Pro W3" charset="-128"/>
                <a:sym typeface="Arial" panose="020B0604020202020204" pitchFamily="34" charset="0"/>
              </a:rPr>
              <a:t>Determined</a:t>
            </a:r>
          </a:p>
          <a:p>
            <a:pPr>
              <a:spcBef>
                <a:spcPts val="300"/>
              </a:spcBef>
              <a:buClr>
                <a:srgbClr val="000000"/>
              </a:buClr>
              <a:buNone/>
            </a:pPr>
            <a:r>
              <a:rPr lang="en-US" altLang="en-US" sz="2400" dirty="0">
                <a:solidFill>
                  <a:srgbClr val="000000"/>
                </a:solidFill>
                <a:latin typeface="Calibri" panose="020F0502020204030204" pitchFamily="34" charset="0"/>
                <a:ea typeface="MS PGothic" panose="020B0600070205080204" pitchFamily="34" charset="-128"/>
                <a:sym typeface="Arial" panose="020B0604020202020204" pitchFamily="34" charset="0"/>
              </a:rPr>
              <a:t>Eager</a:t>
            </a:r>
          </a:p>
          <a:p>
            <a:pPr>
              <a:spcBef>
                <a:spcPts val="300"/>
              </a:spcBef>
              <a:buClr>
                <a:srgbClr val="000000"/>
              </a:buClr>
              <a:buNone/>
            </a:pPr>
            <a:r>
              <a:rPr lang="en-US" altLang="en-US" sz="2400" dirty="0">
                <a:solidFill>
                  <a:srgbClr val="000000"/>
                </a:solidFill>
                <a:latin typeface="Calibri" panose="020F0502020204030204" pitchFamily="34" charset="0"/>
                <a:ea typeface="MS PGothic" panose="020B0600070205080204" pitchFamily="34" charset="-128"/>
                <a:sym typeface="Arial" panose="020B0604020202020204" pitchFamily="34" charset="0"/>
              </a:rPr>
              <a:t>Faithful</a:t>
            </a:r>
          </a:p>
          <a:p>
            <a:pPr>
              <a:spcBef>
                <a:spcPts val="300"/>
              </a:spcBef>
              <a:buClr>
                <a:srgbClr val="000000"/>
              </a:buClr>
              <a:buNone/>
            </a:pPr>
            <a:r>
              <a:rPr lang="en-US" altLang="en-US" sz="2400" dirty="0">
                <a:solidFill>
                  <a:srgbClr val="000000"/>
                </a:solidFill>
                <a:latin typeface="Calibri" panose="020F0502020204030204" pitchFamily="34" charset="0"/>
                <a:ea typeface="ヒラギノ角ゴ Pro W3" charset="-128"/>
                <a:sym typeface="Arial" panose="020B0604020202020204" pitchFamily="34" charset="0"/>
              </a:rPr>
              <a:t>Flexible</a:t>
            </a:r>
          </a:p>
          <a:p>
            <a:pPr>
              <a:spcBef>
                <a:spcPts val="300"/>
              </a:spcBef>
              <a:buClr>
                <a:srgbClr val="000000"/>
              </a:buClr>
              <a:buNone/>
            </a:pPr>
            <a:r>
              <a:rPr lang="en-US" altLang="en-US" sz="2400" dirty="0">
                <a:solidFill>
                  <a:srgbClr val="000000"/>
                </a:solidFill>
                <a:latin typeface="Calibri" panose="020F0502020204030204" pitchFamily="34" charset="0"/>
                <a:ea typeface="MS PGothic" panose="020B0600070205080204" pitchFamily="34" charset="-128"/>
                <a:sym typeface="Arial" panose="020B0604020202020204" pitchFamily="34" charset="0"/>
              </a:rPr>
              <a:t>Focused</a:t>
            </a:r>
          </a:p>
          <a:p>
            <a:pPr>
              <a:spcBef>
                <a:spcPts val="300"/>
              </a:spcBef>
              <a:buClr>
                <a:srgbClr val="000000"/>
              </a:buClr>
              <a:buNone/>
            </a:pPr>
            <a:r>
              <a:rPr lang="en-US" altLang="en-US" sz="2400" dirty="0">
                <a:solidFill>
                  <a:srgbClr val="000000"/>
                </a:solidFill>
                <a:latin typeface="Calibri" panose="020F0502020204030204" pitchFamily="34" charset="0"/>
                <a:ea typeface="ヒラギノ角ゴ Pro W3" charset="-128"/>
                <a:sym typeface="Arial" panose="020B0604020202020204" pitchFamily="34" charset="0"/>
              </a:rPr>
              <a:t>Forgiving</a:t>
            </a:r>
          </a:p>
          <a:p>
            <a:pPr>
              <a:spcBef>
                <a:spcPts val="300"/>
              </a:spcBef>
              <a:buClr>
                <a:srgbClr val="000000"/>
              </a:buClr>
              <a:buNone/>
            </a:pPr>
            <a:r>
              <a:rPr lang="en-US" altLang="en-US" sz="2400" dirty="0">
                <a:solidFill>
                  <a:srgbClr val="000000"/>
                </a:solidFill>
                <a:latin typeface="Calibri" panose="020F0502020204030204" pitchFamily="34" charset="0"/>
                <a:ea typeface="MS PGothic" panose="020B0600070205080204" pitchFamily="34" charset="-128"/>
                <a:sym typeface="Arial" panose="020B0604020202020204" pitchFamily="34" charset="0"/>
              </a:rPr>
              <a:t>Hopeful</a:t>
            </a:r>
          </a:p>
          <a:p>
            <a:pPr>
              <a:spcBef>
                <a:spcPts val="300"/>
              </a:spcBef>
              <a:buClr>
                <a:srgbClr val="000000"/>
              </a:buClr>
              <a:buNone/>
            </a:pPr>
            <a:r>
              <a:rPr lang="en-US" altLang="en-US" sz="2400" dirty="0">
                <a:solidFill>
                  <a:srgbClr val="000000"/>
                </a:solidFill>
                <a:latin typeface="Calibri" panose="020F0502020204030204" pitchFamily="34" charset="0"/>
                <a:ea typeface="ヒラギノ角ゴ Pro W3" charset="-128"/>
                <a:sym typeface="Arial" panose="020B0604020202020204" pitchFamily="34" charset="0"/>
              </a:rPr>
              <a:t>Ingenious</a:t>
            </a:r>
          </a:p>
          <a:p>
            <a:pPr>
              <a:spcBef>
                <a:spcPts val="300"/>
              </a:spcBef>
              <a:buClr>
                <a:srgbClr val="000000"/>
              </a:buClr>
              <a:buNone/>
            </a:pPr>
            <a:r>
              <a:rPr lang="en-US" altLang="en-US" sz="2400" dirty="0">
                <a:solidFill>
                  <a:srgbClr val="000000"/>
                </a:solidFill>
                <a:latin typeface="Calibri" panose="020F0502020204030204" pitchFamily="34" charset="0"/>
                <a:ea typeface="MS PGothic" panose="020B0600070205080204" pitchFamily="34" charset="-128"/>
                <a:sym typeface="Arial" panose="020B0604020202020204" pitchFamily="34" charset="0"/>
              </a:rPr>
              <a:t>Mature</a:t>
            </a:r>
          </a:p>
          <a:p>
            <a:pPr>
              <a:spcBef>
                <a:spcPts val="300"/>
              </a:spcBef>
              <a:buClr>
                <a:srgbClr val="000000"/>
              </a:buClr>
              <a:buNone/>
            </a:pPr>
            <a:r>
              <a:rPr lang="en-US" altLang="en-US" sz="2400" dirty="0">
                <a:solidFill>
                  <a:srgbClr val="000000"/>
                </a:solidFill>
                <a:latin typeface="Calibri" panose="020F0502020204030204" pitchFamily="34" charset="0"/>
                <a:ea typeface="ヒラギノ角ゴ Pro W3" charset="-128"/>
                <a:sym typeface="Arial" panose="020B0604020202020204" pitchFamily="34" charset="0"/>
              </a:rPr>
              <a:t>Open</a:t>
            </a:r>
          </a:p>
        </p:txBody>
      </p:sp>
      <p:sp>
        <p:nvSpPr>
          <p:cNvPr id="370694" name="Content Placeholder 2">
            <a:extLst>
              <a:ext uri="{FF2B5EF4-FFF2-40B4-BE49-F238E27FC236}">
                <a16:creationId xmlns:a16="http://schemas.microsoft.com/office/drawing/2014/main" id="{A4EF45C9-25A5-4FE4-96AA-1F2639918882}"/>
              </a:ext>
            </a:extLst>
          </p:cNvPr>
          <p:cNvSpPr txBox="1">
            <a:spLocks/>
          </p:cNvSpPr>
          <p:nvPr/>
        </p:nvSpPr>
        <p:spPr bwMode="auto">
          <a:xfrm>
            <a:off x="6730501" y="1825742"/>
            <a:ext cx="1785937" cy="408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257175">
              <a:spcBef>
                <a:spcPct val="20000"/>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vl2pPr marL="37931725" indent="-37474525" defTabSz="257175">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257175">
              <a:spcBef>
                <a:spcPct val="2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00200" indent="-228600" defTabSz="257175">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defTabSz="257175">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defTabSz="257175"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defTabSz="257175"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defTabSz="257175"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defTabSz="257175"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a:spcBef>
                <a:spcPts val="300"/>
              </a:spcBef>
              <a:buClr>
                <a:srgbClr val="000000"/>
              </a:buClr>
              <a:buNone/>
            </a:pPr>
            <a:r>
              <a:rPr lang="en-US" altLang="en-US" sz="2400" dirty="0">
                <a:solidFill>
                  <a:srgbClr val="000000"/>
                </a:solidFill>
                <a:latin typeface="Calibri" panose="020F0502020204030204" pitchFamily="34" charset="0"/>
                <a:ea typeface="ヒラギノ角ゴ Pro W3" charset="-128"/>
                <a:sym typeface="Arial" panose="020B0604020202020204" pitchFamily="34" charset="0"/>
              </a:rPr>
              <a:t>Patient</a:t>
            </a:r>
          </a:p>
          <a:p>
            <a:pPr>
              <a:spcBef>
                <a:spcPts val="300"/>
              </a:spcBef>
              <a:buClr>
                <a:srgbClr val="000000"/>
              </a:buClr>
              <a:buNone/>
            </a:pPr>
            <a:r>
              <a:rPr lang="en-US" altLang="en-US" sz="2400" dirty="0">
                <a:solidFill>
                  <a:srgbClr val="000000"/>
                </a:solidFill>
                <a:latin typeface="Calibri" panose="020F0502020204030204" pitchFamily="34" charset="0"/>
                <a:ea typeface="MS PGothic" panose="020B0600070205080204" pitchFamily="34" charset="-128"/>
                <a:sym typeface="Arial" panose="020B0604020202020204" pitchFamily="34" charset="0"/>
              </a:rPr>
              <a:t>Persistent</a:t>
            </a:r>
          </a:p>
          <a:p>
            <a:pPr>
              <a:spcBef>
                <a:spcPts val="300"/>
              </a:spcBef>
              <a:buClr>
                <a:srgbClr val="000000"/>
              </a:buClr>
              <a:buNone/>
            </a:pPr>
            <a:r>
              <a:rPr lang="en-US" altLang="en-US" sz="2400" dirty="0">
                <a:solidFill>
                  <a:srgbClr val="000000"/>
                </a:solidFill>
                <a:latin typeface="Calibri" panose="020F0502020204030204" pitchFamily="34" charset="0"/>
                <a:ea typeface="ヒラギノ角ゴ Pro W3" charset="-128"/>
                <a:sym typeface="Arial" panose="020B0604020202020204" pitchFamily="34" charset="0"/>
              </a:rPr>
              <a:t>Reasonable</a:t>
            </a:r>
          </a:p>
          <a:p>
            <a:pPr>
              <a:spcBef>
                <a:spcPts val="300"/>
              </a:spcBef>
              <a:buClr>
                <a:srgbClr val="000000"/>
              </a:buClr>
              <a:buNone/>
            </a:pPr>
            <a:r>
              <a:rPr lang="en-US" altLang="en-US" sz="2400" dirty="0">
                <a:solidFill>
                  <a:srgbClr val="000000"/>
                </a:solidFill>
                <a:latin typeface="Calibri" panose="020F0502020204030204" pitchFamily="34" charset="0"/>
                <a:ea typeface="MS PGothic" panose="020B0600070205080204" pitchFamily="34" charset="-128"/>
                <a:sym typeface="Arial" panose="020B0604020202020204" pitchFamily="34" charset="0"/>
              </a:rPr>
              <a:t>Reliable</a:t>
            </a:r>
          </a:p>
          <a:p>
            <a:pPr>
              <a:spcBef>
                <a:spcPts val="300"/>
              </a:spcBef>
              <a:buClr>
                <a:srgbClr val="000000"/>
              </a:buClr>
              <a:buNone/>
            </a:pPr>
            <a:r>
              <a:rPr lang="en-US" altLang="en-US" sz="2400" dirty="0">
                <a:solidFill>
                  <a:srgbClr val="000000"/>
                </a:solidFill>
                <a:latin typeface="Calibri" panose="020F0502020204030204" pitchFamily="34" charset="0"/>
                <a:ea typeface="ヒラギノ角ゴ Pro W3" charset="-128"/>
                <a:sym typeface="Arial" panose="020B0604020202020204" pitchFamily="34" charset="0"/>
              </a:rPr>
              <a:t>Steady</a:t>
            </a:r>
          </a:p>
          <a:p>
            <a:pPr>
              <a:spcBef>
                <a:spcPts val="300"/>
              </a:spcBef>
              <a:buClr>
                <a:srgbClr val="000000"/>
              </a:buClr>
              <a:buNone/>
            </a:pPr>
            <a:r>
              <a:rPr lang="en-US" altLang="en-US" sz="2400" dirty="0">
                <a:solidFill>
                  <a:srgbClr val="000000"/>
                </a:solidFill>
                <a:latin typeface="Calibri" panose="020F0502020204030204" pitchFamily="34" charset="0"/>
                <a:ea typeface="ヒラギノ角ゴ Pro W3" charset="-128"/>
                <a:sym typeface="Arial" panose="020B0604020202020204" pitchFamily="34" charset="0"/>
              </a:rPr>
              <a:t>Strong</a:t>
            </a:r>
          </a:p>
          <a:p>
            <a:pPr>
              <a:spcBef>
                <a:spcPts val="300"/>
              </a:spcBef>
              <a:buClr>
                <a:srgbClr val="000000"/>
              </a:buClr>
              <a:buNone/>
            </a:pPr>
            <a:r>
              <a:rPr lang="en-US" altLang="en-US" sz="2400" dirty="0">
                <a:solidFill>
                  <a:srgbClr val="000000"/>
                </a:solidFill>
                <a:latin typeface="Calibri" panose="020F0502020204030204" pitchFamily="34" charset="0"/>
                <a:ea typeface="ヒラギノ角ゴ Pro W3" charset="-128"/>
                <a:sym typeface="Arial" panose="020B0604020202020204" pitchFamily="34" charset="0"/>
              </a:rPr>
              <a:t>Thorough</a:t>
            </a:r>
          </a:p>
          <a:p>
            <a:pPr>
              <a:spcBef>
                <a:spcPts val="300"/>
              </a:spcBef>
              <a:buClr>
                <a:srgbClr val="000000"/>
              </a:buClr>
              <a:buNone/>
            </a:pPr>
            <a:r>
              <a:rPr lang="en-US" altLang="en-US" sz="2400" dirty="0">
                <a:solidFill>
                  <a:srgbClr val="000000"/>
                </a:solidFill>
                <a:latin typeface="Calibri" panose="020F0502020204030204" pitchFamily="34" charset="0"/>
                <a:ea typeface="MS PGothic" panose="020B0600070205080204" pitchFamily="34" charset="-128"/>
                <a:sym typeface="Arial" panose="020B0604020202020204" pitchFamily="34" charset="0"/>
              </a:rPr>
              <a:t>Trusting</a:t>
            </a:r>
          </a:p>
          <a:p>
            <a:pPr>
              <a:spcBef>
                <a:spcPts val="300"/>
              </a:spcBef>
              <a:buClr>
                <a:srgbClr val="000000"/>
              </a:buClr>
              <a:buNone/>
            </a:pPr>
            <a:r>
              <a:rPr lang="en-US" altLang="en-US" sz="2400" dirty="0">
                <a:solidFill>
                  <a:srgbClr val="000000"/>
                </a:solidFill>
                <a:latin typeface="Calibri" panose="020F0502020204030204" pitchFamily="34" charset="0"/>
                <a:ea typeface="ヒラギノ角ゴ Pro W3" charset="-128"/>
                <a:sym typeface="Arial" panose="020B0604020202020204" pitchFamily="34" charset="0"/>
              </a:rPr>
              <a:t>Truthful</a:t>
            </a:r>
          </a:p>
          <a:p>
            <a:pPr>
              <a:spcBef>
                <a:spcPts val="300"/>
              </a:spcBef>
              <a:buClr>
                <a:srgbClr val="000000"/>
              </a:buClr>
              <a:buNone/>
            </a:pPr>
            <a:r>
              <a:rPr lang="en-US" altLang="en-US" sz="2400" dirty="0">
                <a:solidFill>
                  <a:srgbClr val="000000"/>
                </a:solidFill>
                <a:latin typeface="Calibri" panose="020F0502020204030204" pitchFamily="34" charset="0"/>
                <a:ea typeface="MS PGothic" panose="020B0600070205080204" pitchFamily="34" charset="-128"/>
                <a:sym typeface="Arial" panose="020B0604020202020204" pitchFamily="34" charset="0"/>
              </a:rPr>
              <a:t>Willing</a:t>
            </a:r>
          </a:p>
        </p:txBody>
      </p:sp>
    </p:spTree>
    <p:extLst>
      <p:ext uri="{BB962C8B-B14F-4D97-AF65-F5344CB8AC3E}">
        <p14:creationId xmlns:p14="http://schemas.microsoft.com/office/powerpoint/2010/main" val="320429554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434D662-F413-4044-B455-9462C73B181F}"/>
              </a:ext>
            </a:extLst>
          </p:cNvPr>
          <p:cNvSpPr>
            <a:spLocks noGrp="1"/>
          </p:cNvSpPr>
          <p:nvPr>
            <p:ph type="title"/>
          </p:nvPr>
        </p:nvSpPr>
        <p:spPr>
          <a:xfrm>
            <a:off x="596901" y="1532569"/>
            <a:ext cx="10972800" cy="445051"/>
          </a:xfrm>
        </p:spPr>
        <p:txBody>
          <a:bodyPr rtlCol="0" anchor="t">
            <a:noAutofit/>
          </a:bodyPr>
          <a:lstStyle/>
          <a:p>
            <a:pPr eaLnBrk="1" fontAlgn="auto" hangingPunct="1">
              <a:spcAft>
                <a:spcPts val="0"/>
              </a:spcAft>
              <a:defRPr/>
            </a:pPr>
            <a:r>
              <a:rPr lang="en-US" altLang="en-US" sz="3600" dirty="0">
                <a:latin typeface="+mj-lt"/>
                <a:cs typeface="Arial" panose="020B0604020202020204" pitchFamily="34" charset="0"/>
              </a:rPr>
              <a:t>Strengths-Based Questions to Prompt </a:t>
            </a:r>
            <a:r>
              <a:rPr lang="en-US" altLang="en-US" sz="3600" i="1" dirty="0">
                <a:latin typeface="+mj-lt"/>
                <a:cs typeface="Arial" panose="020B0604020202020204" pitchFamily="34" charset="0"/>
              </a:rPr>
              <a:t>Change</a:t>
            </a:r>
          </a:p>
        </p:txBody>
      </p:sp>
      <p:sp>
        <p:nvSpPr>
          <p:cNvPr id="32771" name="Content Placeholder 2">
            <a:extLst>
              <a:ext uri="{FF2B5EF4-FFF2-40B4-BE49-F238E27FC236}">
                <a16:creationId xmlns:a16="http://schemas.microsoft.com/office/drawing/2014/main" id="{87704A66-A278-4A82-8C1C-3430B4CB5CA3}"/>
              </a:ext>
            </a:extLst>
          </p:cNvPr>
          <p:cNvSpPr>
            <a:spLocks noGrp="1"/>
          </p:cNvSpPr>
          <p:nvPr>
            <p:ph idx="1"/>
          </p:nvPr>
        </p:nvSpPr>
        <p:spPr/>
        <p:txBody>
          <a:bodyPr rtlCol="0">
            <a:noAutofit/>
          </a:bodyPr>
          <a:lstStyle/>
          <a:p>
            <a:pPr fontAlgn="auto">
              <a:spcAft>
                <a:spcPts val="0"/>
              </a:spcAft>
              <a:defRPr/>
            </a:pPr>
            <a:r>
              <a:rPr lang="en-US" altLang="en-US" sz="2400" dirty="0">
                <a:latin typeface="+mn-lt"/>
                <a:cs typeface="Arial" panose="020B0604020202020204" pitchFamily="34" charset="0"/>
              </a:rPr>
              <a:t>What would need to happen for you to want to make this change? (Desire)</a:t>
            </a:r>
          </a:p>
          <a:p>
            <a:pPr fontAlgn="auto">
              <a:spcAft>
                <a:spcPts val="0"/>
              </a:spcAft>
              <a:defRPr/>
            </a:pPr>
            <a:r>
              <a:rPr lang="en-US" altLang="en-US" sz="2400" dirty="0">
                <a:latin typeface="+mn-lt"/>
                <a:cs typeface="Arial" panose="020B0604020202020204" pitchFamily="34" charset="0"/>
              </a:rPr>
              <a:t>How would you approach it? (Ability)</a:t>
            </a:r>
          </a:p>
          <a:p>
            <a:pPr fontAlgn="auto">
              <a:spcAft>
                <a:spcPts val="0"/>
              </a:spcAft>
              <a:defRPr/>
            </a:pPr>
            <a:r>
              <a:rPr lang="en-US" altLang="en-US" sz="2400" dirty="0">
                <a:latin typeface="+mn-lt"/>
                <a:cs typeface="Arial" panose="020B0604020202020204" pitchFamily="34" charset="0"/>
              </a:rPr>
              <a:t>What are the three best reasons for you? (Reason)</a:t>
            </a:r>
          </a:p>
          <a:p>
            <a:pPr fontAlgn="auto">
              <a:spcAft>
                <a:spcPts val="0"/>
              </a:spcAft>
              <a:defRPr/>
            </a:pPr>
            <a:r>
              <a:rPr lang="en-US" altLang="en-US" sz="2400" dirty="0">
                <a:latin typeface="+mn-lt"/>
                <a:cs typeface="Arial" panose="020B0604020202020204" pitchFamily="34" charset="0"/>
              </a:rPr>
              <a:t>What’s most important to you? (Need)</a:t>
            </a:r>
          </a:p>
          <a:p>
            <a:pPr fontAlgn="auto">
              <a:spcAft>
                <a:spcPts val="0"/>
              </a:spcAft>
              <a:defRPr/>
            </a:pPr>
            <a:r>
              <a:rPr lang="en-US" altLang="en-US" sz="2400" dirty="0">
                <a:latin typeface="+mn-lt"/>
                <a:cs typeface="Arial" panose="020B0604020202020204" pitchFamily="34" charset="0"/>
              </a:rPr>
              <a:t>What could you do differently? (Commitment)</a:t>
            </a:r>
          </a:p>
          <a:p>
            <a:pPr fontAlgn="auto">
              <a:spcAft>
                <a:spcPts val="0"/>
              </a:spcAft>
              <a:defRPr/>
            </a:pPr>
            <a:r>
              <a:rPr lang="en-US" altLang="en-US" sz="2400" dirty="0">
                <a:latin typeface="+mn-lt"/>
                <a:cs typeface="Arial" panose="020B0604020202020204" pitchFamily="34" charset="0"/>
              </a:rPr>
              <a:t>What might be your next step? (Action)</a:t>
            </a:r>
          </a:p>
        </p:txBody>
      </p:sp>
      <p:pic>
        <p:nvPicPr>
          <p:cNvPr id="372740" name="Picture 5">
            <a:extLst>
              <a:ext uri="{FF2B5EF4-FFF2-40B4-BE49-F238E27FC236}">
                <a16:creationId xmlns:a16="http://schemas.microsoft.com/office/drawing/2014/main" id="{D1F2D727-BC82-4897-810F-EC34731AC6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193" y="3189827"/>
            <a:ext cx="3692314" cy="247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062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F8545-122D-450F-B638-E2B06AC5A131}"/>
              </a:ext>
            </a:extLst>
          </p:cNvPr>
          <p:cNvSpPr>
            <a:spLocks noGrp="1"/>
          </p:cNvSpPr>
          <p:nvPr>
            <p:ph type="title"/>
          </p:nvPr>
        </p:nvSpPr>
        <p:spPr/>
        <p:txBody>
          <a:bodyPr rtlCol="0">
            <a:noAutofit/>
          </a:bodyPr>
          <a:lstStyle/>
          <a:p>
            <a:pPr eaLnBrk="1" fontAlgn="auto" hangingPunct="1">
              <a:spcAft>
                <a:spcPts val="0"/>
              </a:spcAft>
              <a:defRPr/>
            </a:pPr>
            <a:r>
              <a:rPr lang="en-US" sz="3600" dirty="0">
                <a:latin typeface="+mj-lt"/>
              </a:rPr>
              <a:t>“Yeah, but…”</a:t>
            </a:r>
          </a:p>
        </p:txBody>
      </p:sp>
      <p:sp>
        <p:nvSpPr>
          <p:cNvPr id="3" name="Content Placeholder 2">
            <a:extLst>
              <a:ext uri="{FF2B5EF4-FFF2-40B4-BE49-F238E27FC236}">
                <a16:creationId xmlns:a16="http://schemas.microsoft.com/office/drawing/2014/main" id="{1EDB9303-869A-435A-84CE-DA37E8BA649E}"/>
              </a:ext>
            </a:extLst>
          </p:cNvPr>
          <p:cNvSpPr>
            <a:spLocks noGrp="1"/>
          </p:cNvSpPr>
          <p:nvPr>
            <p:ph idx="1"/>
          </p:nvPr>
        </p:nvSpPr>
        <p:spPr>
          <a:xfrm>
            <a:off x="609600" y="3554083"/>
            <a:ext cx="10972800" cy="2288577"/>
          </a:xfrm>
        </p:spPr>
        <p:txBody>
          <a:bodyPr rtlCol="0">
            <a:noAutofit/>
          </a:bodyPr>
          <a:lstStyle/>
          <a:p>
            <a:pPr marL="0" indent="0" algn="ctr" eaLnBrk="1" fontAlgn="auto" hangingPunct="1">
              <a:spcAft>
                <a:spcPts val="0"/>
              </a:spcAft>
              <a:buNone/>
              <a:defRPr/>
            </a:pPr>
            <a:r>
              <a:rPr lang="en-US" altLang="en-US" sz="2400" dirty="0">
                <a:latin typeface="+mj-lt"/>
                <a:cs typeface="Arial" pitchFamily="34" charset="0"/>
              </a:rPr>
              <a:t>Reflect back both sides of the ambivalence </a:t>
            </a:r>
          </a:p>
          <a:p>
            <a:pPr marL="0" indent="0" algn="ctr" eaLnBrk="1" fontAlgn="auto" hangingPunct="1">
              <a:spcAft>
                <a:spcPts val="0"/>
              </a:spcAft>
              <a:buNone/>
              <a:defRPr/>
            </a:pPr>
            <a:endParaRPr lang="en-US" altLang="en-US" sz="2400" dirty="0">
              <a:latin typeface="+mj-lt"/>
              <a:cs typeface="Arial" pitchFamily="34" charset="0"/>
            </a:endParaRPr>
          </a:p>
          <a:p>
            <a:pPr marL="0" indent="0" algn="ctr" eaLnBrk="1" fontAlgn="auto" hangingPunct="1">
              <a:spcAft>
                <a:spcPts val="0"/>
              </a:spcAft>
              <a:buNone/>
              <a:defRPr/>
            </a:pPr>
            <a:r>
              <a:rPr lang="en-US" altLang="en-US" sz="2400" i="1" dirty="0">
                <a:latin typeface="+mj-lt"/>
                <a:cs typeface="Arial" pitchFamily="34" charset="0"/>
              </a:rPr>
              <a:t>Some days it’s hard to do this work, </a:t>
            </a:r>
          </a:p>
          <a:p>
            <a:pPr marL="0" indent="0" algn="ctr" eaLnBrk="1" fontAlgn="auto" hangingPunct="1">
              <a:spcAft>
                <a:spcPts val="0"/>
              </a:spcAft>
              <a:buNone/>
              <a:defRPr/>
            </a:pPr>
            <a:r>
              <a:rPr lang="en-US" altLang="en-US" sz="2400" i="1" u="sng" dirty="0">
                <a:latin typeface="+mj-lt"/>
                <a:cs typeface="Arial" pitchFamily="34" charset="0"/>
              </a:rPr>
              <a:t>and</a:t>
            </a:r>
            <a:r>
              <a:rPr lang="en-US" altLang="en-US" sz="2400" i="1" dirty="0">
                <a:latin typeface="+mj-lt"/>
                <a:cs typeface="Arial" pitchFamily="34" charset="0"/>
              </a:rPr>
              <a:t> you want to do all you can to support your clients in their recovery.</a:t>
            </a:r>
          </a:p>
        </p:txBody>
      </p:sp>
      <p:pic>
        <p:nvPicPr>
          <p:cNvPr id="374788" name="Picture 4">
            <a:extLst>
              <a:ext uri="{FF2B5EF4-FFF2-40B4-BE49-F238E27FC236}">
                <a16:creationId xmlns:a16="http://schemas.microsoft.com/office/drawing/2014/main" id="{D843313C-27B1-423F-AA2D-BE03F1CA9E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4747" y="1583362"/>
            <a:ext cx="2831921" cy="184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1017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2">
            <a:extLst>
              <a:ext uri="{FF2B5EF4-FFF2-40B4-BE49-F238E27FC236}">
                <a16:creationId xmlns:a16="http://schemas.microsoft.com/office/drawing/2014/main" id="{5530210D-7C9A-4C47-A703-221739C5F0AE}"/>
              </a:ext>
            </a:extLst>
          </p:cNvPr>
          <p:cNvSpPr txBox="1">
            <a:spLocks noChangeArrowheads="1"/>
          </p:cNvSpPr>
          <p:nvPr/>
        </p:nvSpPr>
        <p:spPr bwMode="auto">
          <a:xfrm>
            <a:off x="2667000" y="5300664"/>
            <a:ext cx="6858000" cy="300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Open Sans" pitchFamily="-84" charset="0"/>
                <a:ea typeface="MS PGothic" panose="020B0600070205080204" pitchFamily="34" charset="-128"/>
                <a:cs typeface="Open Sans" pitchFamily="-84" charset="0"/>
              </a:defRPr>
            </a:lvl1pPr>
            <a:lvl2pPr marL="742950" indent="-285750">
              <a:spcBef>
                <a:spcPct val="20000"/>
              </a:spcBef>
              <a:buFont typeface="Arial" panose="020B0604020202020204" pitchFamily="34" charset="0"/>
              <a:buChar char="–"/>
              <a:defRPr sz="2800">
                <a:solidFill>
                  <a:schemeClr val="tx1"/>
                </a:solidFill>
                <a:latin typeface="Open Sans" pitchFamily="-84" charset="0"/>
                <a:ea typeface="MS PGothic" panose="020B0600070205080204" pitchFamily="34" charset="-128"/>
                <a:cs typeface="Open Sans" pitchFamily="-84" charset="0"/>
              </a:defRPr>
            </a:lvl2pPr>
            <a:lvl3pPr marL="1143000" indent="-228600">
              <a:spcBef>
                <a:spcPct val="20000"/>
              </a:spcBef>
              <a:buFont typeface="Arial" panose="020B0604020202020204" pitchFamily="34" charset="0"/>
              <a:buChar char="•"/>
              <a:defRPr sz="2400">
                <a:solidFill>
                  <a:schemeClr val="tx1"/>
                </a:solidFill>
                <a:latin typeface="Open Sans" pitchFamily="-84" charset="0"/>
                <a:ea typeface="MS PGothic" panose="020B0600070205080204" pitchFamily="34" charset="-128"/>
                <a:cs typeface="Open Sans" pitchFamily="-84" charset="0"/>
              </a:defRPr>
            </a:lvl3pPr>
            <a:lvl4pPr marL="16002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4pPr>
            <a:lvl5pPr marL="20574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9pPr>
          </a:lstStyle>
          <a:p>
            <a:pPr defTabSz="685800">
              <a:spcBef>
                <a:spcPct val="0"/>
              </a:spcBef>
              <a:buNone/>
              <a:defRPr/>
            </a:pPr>
            <a:endParaRPr lang="en-US" altLang="en-US" sz="1350">
              <a:solidFill>
                <a:prstClr val="black"/>
              </a:solidFill>
              <a:latin typeface="Calibri" panose="020F0502020204030204" pitchFamily="34" charset="0"/>
            </a:endParaRPr>
          </a:p>
        </p:txBody>
      </p:sp>
      <p:pic>
        <p:nvPicPr>
          <p:cNvPr id="381955" name="Picture 1">
            <a:extLst>
              <a:ext uri="{FF2B5EF4-FFF2-40B4-BE49-F238E27FC236}">
                <a16:creationId xmlns:a16="http://schemas.microsoft.com/office/drawing/2014/main" id="{EA72B878-C4BE-404D-99FF-9566EF833F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2053" y="1552310"/>
            <a:ext cx="4664984" cy="416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CB850F3-D05C-4523-A8B7-273DFADAAFC0}"/>
              </a:ext>
            </a:extLst>
          </p:cNvPr>
          <p:cNvSpPr txBox="1">
            <a:spLocks/>
          </p:cNvSpPr>
          <p:nvPr/>
        </p:nvSpPr>
        <p:spPr>
          <a:xfrm>
            <a:off x="109132" y="2460019"/>
            <a:ext cx="6438315" cy="3419380"/>
          </a:xfrm>
          <a:prstGeom prst="rect">
            <a:avLst/>
          </a:prstGeom>
        </p:spPr>
        <p:txBody>
          <a:bodyPr/>
          <a:lstStyle>
            <a:lvl1pPr algn="ctr" defTabSz="457200" rtl="0" eaLnBrk="0" fontAlgn="base" hangingPunct="0">
              <a:spcBef>
                <a:spcPct val="0"/>
              </a:spcBef>
              <a:spcAft>
                <a:spcPct val="0"/>
              </a:spcAft>
              <a:defRPr sz="4800" b="1" kern="1200">
                <a:solidFill>
                  <a:srgbClr val="558ED5"/>
                </a:solidFill>
                <a:latin typeface="Arial"/>
                <a:ea typeface="+mj-ea"/>
                <a:cs typeface="Arial"/>
              </a:defRPr>
            </a:lvl1pPr>
            <a:lvl2pPr algn="ctr" defTabSz="457200" rtl="0" eaLnBrk="0" fontAlgn="base" hangingPunct="0">
              <a:spcBef>
                <a:spcPct val="0"/>
              </a:spcBef>
              <a:spcAft>
                <a:spcPct val="0"/>
              </a:spcAft>
              <a:defRPr sz="4800" b="1">
                <a:solidFill>
                  <a:srgbClr val="558ED5"/>
                </a:solidFill>
                <a:latin typeface="Arial" pitchFamily="34" charset="0"/>
                <a:cs typeface="Arial" pitchFamily="34" charset="0"/>
              </a:defRPr>
            </a:lvl2pPr>
            <a:lvl3pPr algn="ctr" defTabSz="457200" rtl="0" eaLnBrk="0" fontAlgn="base" hangingPunct="0">
              <a:spcBef>
                <a:spcPct val="0"/>
              </a:spcBef>
              <a:spcAft>
                <a:spcPct val="0"/>
              </a:spcAft>
              <a:defRPr sz="4800" b="1">
                <a:solidFill>
                  <a:srgbClr val="558ED5"/>
                </a:solidFill>
                <a:latin typeface="Arial" pitchFamily="34" charset="0"/>
                <a:cs typeface="Arial" pitchFamily="34" charset="0"/>
              </a:defRPr>
            </a:lvl3pPr>
            <a:lvl4pPr algn="ctr" defTabSz="457200" rtl="0" eaLnBrk="0" fontAlgn="base" hangingPunct="0">
              <a:spcBef>
                <a:spcPct val="0"/>
              </a:spcBef>
              <a:spcAft>
                <a:spcPct val="0"/>
              </a:spcAft>
              <a:defRPr sz="4800" b="1">
                <a:solidFill>
                  <a:srgbClr val="558ED5"/>
                </a:solidFill>
                <a:latin typeface="Arial" pitchFamily="34" charset="0"/>
                <a:cs typeface="Arial" pitchFamily="34" charset="0"/>
              </a:defRPr>
            </a:lvl4pPr>
            <a:lvl5pPr algn="ctr" defTabSz="457200" rtl="0" eaLnBrk="0" fontAlgn="base" hangingPunct="0">
              <a:spcBef>
                <a:spcPct val="0"/>
              </a:spcBef>
              <a:spcAft>
                <a:spcPct val="0"/>
              </a:spcAft>
              <a:defRPr sz="4800" b="1">
                <a:solidFill>
                  <a:srgbClr val="558ED5"/>
                </a:solidFill>
                <a:latin typeface="Arial" pitchFamily="34" charset="0"/>
                <a:cs typeface="Arial" pitchFamily="34" charset="0"/>
              </a:defRPr>
            </a:lvl5pPr>
            <a:lvl6pPr marL="457200" algn="ctr" defTabSz="457200" rtl="0" fontAlgn="base">
              <a:spcBef>
                <a:spcPct val="0"/>
              </a:spcBef>
              <a:spcAft>
                <a:spcPct val="0"/>
              </a:spcAft>
              <a:defRPr sz="4800" b="1">
                <a:solidFill>
                  <a:srgbClr val="558ED5"/>
                </a:solidFill>
                <a:latin typeface="Arial" pitchFamily="34" charset="0"/>
                <a:cs typeface="Arial" pitchFamily="34" charset="0"/>
              </a:defRPr>
            </a:lvl6pPr>
            <a:lvl7pPr marL="914400" algn="ctr" defTabSz="457200" rtl="0" fontAlgn="base">
              <a:spcBef>
                <a:spcPct val="0"/>
              </a:spcBef>
              <a:spcAft>
                <a:spcPct val="0"/>
              </a:spcAft>
              <a:defRPr sz="4800" b="1">
                <a:solidFill>
                  <a:srgbClr val="558ED5"/>
                </a:solidFill>
                <a:latin typeface="Arial" pitchFamily="34" charset="0"/>
                <a:cs typeface="Arial" pitchFamily="34" charset="0"/>
              </a:defRPr>
            </a:lvl7pPr>
            <a:lvl8pPr marL="1371600" algn="ctr" defTabSz="457200" rtl="0" fontAlgn="base">
              <a:spcBef>
                <a:spcPct val="0"/>
              </a:spcBef>
              <a:spcAft>
                <a:spcPct val="0"/>
              </a:spcAft>
              <a:defRPr sz="4800" b="1">
                <a:solidFill>
                  <a:srgbClr val="558ED5"/>
                </a:solidFill>
                <a:latin typeface="Arial" pitchFamily="34" charset="0"/>
                <a:cs typeface="Arial" pitchFamily="34" charset="0"/>
              </a:defRPr>
            </a:lvl8pPr>
            <a:lvl9pPr marL="1828800" algn="ctr" defTabSz="457200" rtl="0" fontAlgn="base">
              <a:spcBef>
                <a:spcPct val="0"/>
              </a:spcBef>
              <a:spcAft>
                <a:spcPct val="0"/>
              </a:spcAft>
              <a:defRPr sz="4800" b="1">
                <a:solidFill>
                  <a:srgbClr val="558ED5"/>
                </a:solidFill>
                <a:latin typeface="Arial" pitchFamily="34" charset="0"/>
                <a:cs typeface="Arial" pitchFamily="34" charset="0"/>
              </a:defRPr>
            </a:lvl9pPr>
          </a:lstStyle>
          <a:p>
            <a:pPr>
              <a:defRPr/>
            </a:pPr>
            <a:r>
              <a:rPr lang="en-US" sz="2400" b="0" dirty="0">
                <a:solidFill>
                  <a:schemeClr val="tx1"/>
                </a:solidFill>
                <a:latin typeface="+mn-lt"/>
              </a:rPr>
              <a:t>There is true partnering and leveling of power differences between staff and clients and among organizational staff from direct care staff to administrators. There is recognition that healing happens in relationships and in the meaningful sharing of power and decision-making. The organization recognizes that everyone has a role to play in a trauma-informed approach. </a:t>
            </a:r>
            <a:br>
              <a:rPr lang="en-US" sz="2400" b="0" dirty="0">
                <a:solidFill>
                  <a:schemeClr val="tx1"/>
                </a:solidFill>
                <a:latin typeface="+mn-lt"/>
              </a:rPr>
            </a:br>
            <a:endParaRPr lang="en-US" sz="2400" dirty="0">
              <a:solidFill>
                <a:schemeClr val="tx1"/>
              </a:solidFill>
              <a:latin typeface="+mn-lt"/>
            </a:endParaRPr>
          </a:p>
        </p:txBody>
      </p:sp>
      <p:sp>
        <p:nvSpPr>
          <p:cNvPr id="2" name="Title 1">
            <a:extLst>
              <a:ext uri="{FF2B5EF4-FFF2-40B4-BE49-F238E27FC236}">
                <a16:creationId xmlns:a16="http://schemas.microsoft.com/office/drawing/2014/main" id="{CF1B0031-1CEE-4296-B8A5-16D0E84E3740}"/>
              </a:ext>
            </a:extLst>
          </p:cNvPr>
          <p:cNvSpPr>
            <a:spLocks noGrp="1"/>
          </p:cNvSpPr>
          <p:nvPr>
            <p:ph type="title"/>
          </p:nvPr>
        </p:nvSpPr>
        <p:spPr>
          <a:xfrm>
            <a:off x="464963" y="1669448"/>
            <a:ext cx="5726654" cy="445051"/>
          </a:xfrm>
        </p:spPr>
        <p:txBody>
          <a:bodyPr/>
          <a:lstStyle/>
          <a:p>
            <a:r>
              <a:rPr lang="en-US" altLang="en-US" sz="3600" dirty="0">
                <a:latin typeface="+mj-lt"/>
              </a:rPr>
              <a:t>Collaboration and Mutuality</a:t>
            </a:r>
            <a:endParaRPr lang="en-US" sz="3200" dirty="0">
              <a:latin typeface="+mj-lt"/>
            </a:endParaRPr>
          </a:p>
        </p:txBody>
      </p:sp>
    </p:spTree>
    <p:extLst>
      <p:ext uri="{BB962C8B-B14F-4D97-AF65-F5344CB8AC3E}">
        <p14:creationId xmlns:p14="http://schemas.microsoft.com/office/powerpoint/2010/main" val="2535042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1299-C049-46E2-9BEB-3B7E85C8EEF5}"/>
              </a:ext>
            </a:extLst>
          </p:cNvPr>
          <p:cNvSpPr>
            <a:spLocks noGrp="1"/>
          </p:cNvSpPr>
          <p:nvPr>
            <p:ph type="title"/>
          </p:nvPr>
        </p:nvSpPr>
        <p:spPr>
          <a:xfrm>
            <a:off x="609600" y="1446922"/>
            <a:ext cx="10972800" cy="445051"/>
          </a:xfrm>
        </p:spPr>
        <p:txBody>
          <a:bodyPr/>
          <a:lstStyle/>
          <a:p>
            <a:pPr>
              <a:defRPr/>
            </a:pPr>
            <a:r>
              <a:rPr lang="en-US" sz="3600" dirty="0" err="1">
                <a:latin typeface="+mj-lt"/>
              </a:rPr>
              <a:t>Balint</a:t>
            </a:r>
            <a:r>
              <a:rPr lang="en-US" sz="3600" dirty="0">
                <a:latin typeface="+mj-lt"/>
              </a:rPr>
              <a:t> Groups</a:t>
            </a:r>
          </a:p>
        </p:txBody>
      </p:sp>
      <p:sp>
        <p:nvSpPr>
          <p:cNvPr id="3" name="Content Placeholder 2">
            <a:extLst>
              <a:ext uri="{FF2B5EF4-FFF2-40B4-BE49-F238E27FC236}">
                <a16:creationId xmlns:a16="http://schemas.microsoft.com/office/drawing/2014/main" id="{EFE2E347-BFB0-4EB5-AF89-DAA47AAAAF6D}"/>
              </a:ext>
            </a:extLst>
          </p:cNvPr>
          <p:cNvSpPr>
            <a:spLocks noGrp="1"/>
          </p:cNvSpPr>
          <p:nvPr>
            <p:ph idx="1"/>
          </p:nvPr>
        </p:nvSpPr>
        <p:spPr>
          <a:xfrm>
            <a:off x="609600" y="2127937"/>
            <a:ext cx="6791864" cy="3994029"/>
          </a:xfrm>
        </p:spPr>
        <p:txBody>
          <a:bodyPr/>
          <a:lstStyle/>
          <a:p>
            <a:pPr>
              <a:defRPr/>
            </a:pPr>
            <a:r>
              <a:rPr lang="en-US" sz="2400" dirty="0">
                <a:latin typeface="+mj-lt"/>
              </a:rPr>
              <a:t>Often used in the medical profession to review cases but can be used in clinical group supervision</a:t>
            </a:r>
          </a:p>
          <a:p>
            <a:pPr>
              <a:defRPr/>
            </a:pPr>
            <a:r>
              <a:rPr lang="en-US" sz="2400" dirty="0">
                <a:latin typeface="+mj-lt"/>
              </a:rPr>
              <a:t>6 – 12 clinicians or staff members mee</a:t>
            </a:r>
            <a:r>
              <a:rPr lang="en-US" sz="2400" dirty="0"/>
              <a:t>t to </a:t>
            </a:r>
            <a:r>
              <a:rPr lang="en-US" sz="2400" dirty="0">
                <a:latin typeface="+mj-lt"/>
              </a:rPr>
              <a:t>“review” cases. </a:t>
            </a:r>
          </a:p>
          <a:p>
            <a:pPr lvl="1">
              <a:defRPr/>
            </a:pPr>
            <a:r>
              <a:rPr lang="en-US" sz="2200" dirty="0">
                <a:latin typeface="+mj-lt"/>
              </a:rPr>
              <a:t>Allow them to create their own solutions</a:t>
            </a:r>
          </a:p>
          <a:p>
            <a:pPr>
              <a:defRPr/>
            </a:pPr>
            <a:r>
              <a:rPr lang="en-US" sz="2400" dirty="0">
                <a:latin typeface="+mj-lt"/>
              </a:rPr>
              <a:t>Helps curb some of the negative effects of caregiving by normalizing the feelings of the caregiver and helping them understand what is happening to the caregiver to evoke the feelings.</a:t>
            </a:r>
          </a:p>
        </p:txBody>
      </p:sp>
      <p:pic>
        <p:nvPicPr>
          <p:cNvPr id="5" name="Picture 4">
            <a:extLst>
              <a:ext uri="{FF2B5EF4-FFF2-40B4-BE49-F238E27FC236}">
                <a16:creationId xmlns:a16="http://schemas.microsoft.com/office/drawing/2014/main" id="{52B2F867-AC04-4065-95F0-7643B8C20472}"/>
              </a:ext>
            </a:extLst>
          </p:cNvPr>
          <p:cNvPicPr>
            <a:picLocks noChangeAspect="1"/>
          </p:cNvPicPr>
          <p:nvPr/>
        </p:nvPicPr>
        <p:blipFill>
          <a:blip r:embed="rId2"/>
          <a:stretch>
            <a:fillRect/>
          </a:stretch>
        </p:blipFill>
        <p:spPr>
          <a:xfrm>
            <a:off x="7573039" y="2127937"/>
            <a:ext cx="4260900" cy="2838091"/>
          </a:xfrm>
          <a:prstGeom prst="rect">
            <a:avLst/>
          </a:prstGeom>
        </p:spPr>
      </p:pic>
    </p:spTree>
    <p:extLst>
      <p:ext uri="{BB962C8B-B14F-4D97-AF65-F5344CB8AC3E}">
        <p14:creationId xmlns:p14="http://schemas.microsoft.com/office/powerpoint/2010/main" val="23588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9A79-5A44-4947-800F-6EE3B91F30C7}"/>
              </a:ext>
            </a:extLst>
          </p:cNvPr>
          <p:cNvSpPr>
            <a:spLocks noGrp="1"/>
          </p:cNvSpPr>
          <p:nvPr>
            <p:ph type="title"/>
          </p:nvPr>
        </p:nvSpPr>
        <p:spPr>
          <a:xfrm>
            <a:off x="602070" y="1500996"/>
            <a:ext cx="10972800" cy="445051"/>
          </a:xfrm>
        </p:spPr>
        <p:txBody>
          <a:bodyPr/>
          <a:lstStyle/>
          <a:p>
            <a:r>
              <a:rPr lang="en-US" sz="3600" dirty="0">
                <a:latin typeface="+mj-lt"/>
              </a:rPr>
              <a:t>Non-violent Communication</a:t>
            </a:r>
          </a:p>
        </p:txBody>
      </p:sp>
      <p:sp>
        <p:nvSpPr>
          <p:cNvPr id="387074" name="Content Placeholder 2">
            <a:extLst>
              <a:ext uri="{FF2B5EF4-FFF2-40B4-BE49-F238E27FC236}">
                <a16:creationId xmlns:a16="http://schemas.microsoft.com/office/drawing/2014/main" id="{2BDA816F-061A-4BF9-A418-ED5F6365E808}"/>
              </a:ext>
            </a:extLst>
          </p:cNvPr>
          <p:cNvSpPr>
            <a:spLocks noGrp="1"/>
          </p:cNvSpPr>
          <p:nvPr>
            <p:ph idx="1"/>
          </p:nvPr>
        </p:nvSpPr>
        <p:spPr>
          <a:xfrm>
            <a:off x="602070" y="2114499"/>
            <a:ext cx="7214558" cy="3802167"/>
          </a:xfrm>
        </p:spPr>
        <p:txBody>
          <a:bodyPr/>
          <a:lstStyle/>
          <a:p>
            <a:r>
              <a:rPr lang="en-US" altLang="en-US" sz="2400" b="1" dirty="0">
                <a:latin typeface="+mj-lt"/>
                <a:cs typeface="Arial" panose="020B0604020202020204" pitchFamily="34" charset="0"/>
              </a:rPr>
              <a:t>Purpose:</a:t>
            </a:r>
          </a:p>
          <a:p>
            <a:pPr lvl="1"/>
            <a:r>
              <a:rPr lang="en-US" altLang="en-US" sz="2200" dirty="0">
                <a:solidFill>
                  <a:srgbClr val="000000"/>
                </a:solidFill>
                <a:latin typeface="+mj-lt"/>
                <a:cs typeface="Arial" panose="020B0604020202020204" pitchFamily="34" charset="0"/>
              </a:rPr>
              <a:t>Create human connections that empower compassionate giving and receiving</a:t>
            </a:r>
          </a:p>
          <a:p>
            <a:pPr lvl="1"/>
            <a:r>
              <a:rPr lang="en-US" altLang="en-US" sz="2200" dirty="0">
                <a:solidFill>
                  <a:srgbClr val="000000"/>
                </a:solidFill>
                <a:latin typeface="+mj-lt"/>
                <a:cs typeface="Arial" panose="020B0604020202020204" pitchFamily="34" charset="0"/>
              </a:rPr>
              <a:t>Create governmental and corporate structures that support compassionate giving and receiving</a:t>
            </a:r>
          </a:p>
          <a:p>
            <a:r>
              <a:rPr lang="en-US" altLang="en-US" sz="2400" b="1" dirty="0">
                <a:latin typeface="+mj-lt"/>
                <a:cs typeface="Arial" panose="020B0604020202020204" pitchFamily="34" charset="0"/>
              </a:rPr>
              <a:t>Skills:</a:t>
            </a:r>
          </a:p>
          <a:p>
            <a:pPr lvl="1"/>
            <a:r>
              <a:rPr lang="en-US" altLang="en-US" sz="2200" dirty="0">
                <a:latin typeface="+mj-lt"/>
                <a:cs typeface="Arial" panose="020B0604020202020204" pitchFamily="34" charset="0"/>
              </a:rPr>
              <a:t>Observation vs. evaluation</a:t>
            </a:r>
          </a:p>
          <a:p>
            <a:pPr lvl="1"/>
            <a:r>
              <a:rPr lang="en-US" altLang="en-US" sz="2200" dirty="0">
                <a:latin typeface="+mj-lt"/>
                <a:cs typeface="Arial" panose="020B0604020202020204" pitchFamily="34" charset="0"/>
              </a:rPr>
              <a:t>Feeling vs. thinking</a:t>
            </a:r>
          </a:p>
          <a:p>
            <a:pPr lvl="1"/>
            <a:r>
              <a:rPr lang="en-US" altLang="en-US" sz="2200" dirty="0">
                <a:latin typeface="+mj-lt"/>
                <a:cs typeface="Arial" panose="020B0604020202020204" pitchFamily="34" charset="0"/>
              </a:rPr>
              <a:t>Connecting</a:t>
            </a:r>
          </a:p>
          <a:p>
            <a:pPr lvl="1"/>
            <a:r>
              <a:rPr lang="en-US" altLang="en-US" sz="2200" dirty="0">
                <a:latin typeface="+mj-lt"/>
                <a:cs typeface="Arial" panose="020B0604020202020204" pitchFamily="34" charset="0"/>
              </a:rPr>
              <a:t>Requesting</a:t>
            </a:r>
          </a:p>
        </p:txBody>
      </p:sp>
      <p:pic>
        <p:nvPicPr>
          <p:cNvPr id="4" name="Picture 3">
            <a:extLst>
              <a:ext uri="{FF2B5EF4-FFF2-40B4-BE49-F238E27FC236}">
                <a16:creationId xmlns:a16="http://schemas.microsoft.com/office/drawing/2014/main" id="{42E4250A-D9BC-4981-9E98-A22201302B51}"/>
              </a:ext>
            </a:extLst>
          </p:cNvPr>
          <p:cNvPicPr>
            <a:picLocks noChangeAspect="1"/>
          </p:cNvPicPr>
          <p:nvPr/>
        </p:nvPicPr>
        <p:blipFill>
          <a:blip r:embed="rId3"/>
          <a:stretch>
            <a:fillRect/>
          </a:stretch>
        </p:blipFill>
        <p:spPr>
          <a:xfrm>
            <a:off x="7982652" y="1500996"/>
            <a:ext cx="2949283" cy="4419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6782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Box 6">
            <a:extLst>
              <a:ext uri="{FF2B5EF4-FFF2-40B4-BE49-F238E27FC236}">
                <a16:creationId xmlns:a16="http://schemas.microsoft.com/office/drawing/2014/main" id="{CAC87457-2667-4A63-B7B2-CDBDAF7D404E}"/>
              </a:ext>
            </a:extLst>
          </p:cNvPr>
          <p:cNvSpPr txBox="1">
            <a:spLocks noChangeArrowheads="1"/>
          </p:cNvSpPr>
          <p:nvPr/>
        </p:nvSpPr>
        <p:spPr bwMode="auto">
          <a:xfrm>
            <a:off x="3524251" y="4827588"/>
            <a:ext cx="5141913" cy="247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Open Sans" pitchFamily="-84" charset="0"/>
                <a:ea typeface="MS PGothic" panose="020B0600070205080204" pitchFamily="34" charset="-128"/>
                <a:cs typeface="Open Sans" pitchFamily="-84" charset="0"/>
              </a:defRPr>
            </a:lvl1pPr>
            <a:lvl2pPr marL="742950" indent="-285750">
              <a:spcBef>
                <a:spcPct val="20000"/>
              </a:spcBef>
              <a:buFont typeface="Arial" panose="020B0604020202020204" pitchFamily="34" charset="0"/>
              <a:buChar char="–"/>
              <a:defRPr sz="2800">
                <a:solidFill>
                  <a:schemeClr val="tx1"/>
                </a:solidFill>
                <a:latin typeface="Open Sans" pitchFamily="-84" charset="0"/>
                <a:ea typeface="MS PGothic" panose="020B0600070205080204" pitchFamily="34" charset="-128"/>
                <a:cs typeface="Open Sans" pitchFamily="-84" charset="0"/>
              </a:defRPr>
            </a:lvl2pPr>
            <a:lvl3pPr marL="1143000" indent="-228600">
              <a:spcBef>
                <a:spcPct val="20000"/>
              </a:spcBef>
              <a:buFont typeface="Arial" panose="020B0604020202020204" pitchFamily="34" charset="0"/>
              <a:buChar char="•"/>
              <a:defRPr sz="2400">
                <a:solidFill>
                  <a:schemeClr val="tx1"/>
                </a:solidFill>
                <a:latin typeface="Open Sans" pitchFamily="-84" charset="0"/>
                <a:ea typeface="MS PGothic" panose="020B0600070205080204" pitchFamily="34" charset="-128"/>
                <a:cs typeface="Open Sans" pitchFamily="-84" charset="0"/>
              </a:defRPr>
            </a:lvl3pPr>
            <a:lvl4pPr marL="16002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4pPr>
            <a:lvl5pPr marL="20574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9pPr>
          </a:lstStyle>
          <a:p>
            <a:pPr defTabSz="514350">
              <a:spcBef>
                <a:spcPct val="0"/>
              </a:spcBef>
              <a:buNone/>
              <a:defRPr/>
            </a:pPr>
            <a:endParaRPr lang="en-US" altLang="en-US" sz="1013">
              <a:solidFill>
                <a:prstClr val="black"/>
              </a:solidFill>
              <a:latin typeface="Calibri" panose="020F0502020204030204" pitchFamily="34" charset="0"/>
            </a:endParaRPr>
          </a:p>
        </p:txBody>
      </p:sp>
      <p:sp>
        <p:nvSpPr>
          <p:cNvPr id="61442" name="Title 1">
            <a:extLst>
              <a:ext uri="{FF2B5EF4-FFF2-40B4-BE49-F238E27FC236}">
                <a16:creationId xmlns:a16="http://schemas.microsoft.com/office/drawing/2014/main" id="{B7E40AEC-AD23-4185-8B93-1309E0E1F6AB}"/>
              </a:ext>
            </a:extLst>
          </p:cNvPr>
          <p:cNvSpPr>
            <a:spLocks noGrp="1"/>
          </p:cNvSpPr>
          <p:nvPr>
            <p:ph type="title"/>
          </p:nvPr>
        </p:nvSpPr>
        <p:spPr>
          <a:xfrm>
            <a:off x="609600" y="1446922"/>
            <a:ext cx="10972800" cy="445051"/>
          </a:xfrm>
        </p:spPr>
        <p:txBody>
          <a:bodyPr anchor="t"/>
          <a:lstStyle/>
          <a:p>
            <a:pPr>
              <a:defRPr/>
            </a:pPr>
            <a:r>
              <a:rPr lang="en-US" altLang="en-US" sz="3600" dirty="0">
                <a:cs typeface="Open Sans" pitchFamily="-84" charset="0"/>
              </a:rPr>
              <a:t>Non-violent Communication (NVC) Overview</a:t>
            </a:r>
          </a:p>
        </p:txBody>
      </p:sp>
      <p:sp>
        <p:nvSpPr>
          <p:cNvPr id="61443" name="Content Placeholder 2">
            <a:extLst>
              <a:ext uri="{FF2B5EF4-FFF2-40B4-BE49-F238E27FC236}">
                <a16:creationId xmlns:a16="http://schemas.microsoft.com/office/drawing/2014/main" id="{6F068E7B-5CAE-494D-9D4E-7AAB1BB8F097}"/>
              </a:ext>
            </a:extLst>
          </p:cNvPr>
          <p:cNvSpPr>
            <a:spLocks noGrp="1"/>
          </p:cNvSpPr>
          <p:nvPr>
            <p:ph idx="1"/>
          </p:nvPr>
        </p:nvSpPr>
        <p:spPr>
          <a:xfrm>
            <a:off x="311973" y="2030413"/>
            <a:ext cx="6981712" cy="3973572"/>
          </a:xfrm>
        </p:spPr>
        <p:txBody>
          <a:bodyPr/>
          <a:lstStyle/>
          <a:p>
            <a:pPr>
              <a:defRPr/>
            </a:pPr>
            <a:r>
              <a:rPr lang="en-US" altLang="en-US" sz="2200" dirty="0">
                <a:latin typeface="+mn-lt"/>
                <a:cs typeface="Arial" panose="020B0604020202020204" pitchFamily="34" charset="0"/>
              </a:rPr>
              <a:t>Conflicts arise from miscommunication over our human needs</a:t>
            </a:r>
          </a:p>
          <a:p>
            <a:pPr lvl="1" indent="-342900">
              <a:defRPr/>
            </a:pPr>
            <a:r>
              <a:rPr lang="en-US" altLang="en-US" sz="2000" dirty="0">
                <a:latin typeface="+mn-lt"/>
                <a:cs typeface="Arial" panose="020B0604020202020204" pitchFamily="34" charset="0"/>
              </a:rPr>
              <a:t>Use of coercive or manipulative language that aims to induce fear, guilt, shame, etc. </a:t>
            </a:r>
          </a:p>
          <a:p>
            <a:pPr>
              <a:defRPr/>
            </a:pPr>
            <a:r>
              <a:rPr lang="en-US" altLang="en-US" sz="2200" dirty="0">
                <a:latin typeface="+mn-lt"/>
                <a:cs typeface="Arial" panose="020B0604020202020204" pitchFamily="34" charset="0"/>
              </a:rPr>
              <a:t>These "violent" modes of communication, when used during a conflict, divert the attention of the participants away from clarifying their </a:t>
            </a:r>
            <a:r>
              <a:rPr lang="en-US" altLang="en-US" sz="2200" i="1" dirty="0">
                <a:latin typeface="+mn-lt"/>
                <a:cs typeface="Arial" panose="020B0604020202020204" pitchFamily="34" charset="0"/>
              </a:rPr>
              <a:t>needs</a:t>
            </a:r>
            <a:r>
              <a:rPr lang="en-US" altLang="en-US" sz="2200" dirty="0">
                <a:latin typeface="+mn-lt"/>
                <a:cs typeface="Arial" panose="020B0604020202020204" pitchFamily="34" charset="0"/>
              </a:rPr>
              <a:t>, their feelings, their perceptions, and their requests, thus perpetuating the conflict.</a:t>
            </a:r>
          </a:p>
          <a:p>
            <a:pPr marL="257175" lvl="1" indent="0" algn="r">
              <a:buNone/>
              <a:defRPr/>
            </a:pPr>
            <a:r>
              <a:rPr lang="en-US" altLang="en-US" sz="2200" dirty="0">
                <a:latin typeface="+mn-lt"/>
                <a:cs typeface="Arial" panose="020B0604020202020204" pitchFamily="34" charset="0"/>
              </a:rPr>
              <a:t>	-</a:t>
            </a:r>
            <a:r>
              <a:rPr lang="en-US" altLang="en-US" sz="2200" i="1" dirty="0">
                <a:latin typeface="+mn-lt"/>
                <a:cs typeface="Arial" panose="020B0604020202020204" pitchFamily="34" charset="0"/>
              </a:rPr>
              <a:t>From the work of Marshall Rosenberg, Ph.D.</a:t>
            </a:r>
          </a:p>
        </p:txBody>
      </p:sp>
      <p:pic>
        <p:nvPicPr>
          <p:cNvPr id="3" name="Picture 2">
            <a:extLst>
              <a:ext uri="{FF2B5EF4-FFF2-40B4-BE49-F238E27FC236}">
                <a16:creationId xmlns:a16="http://schemas.microsoft.com/office/drawing/2014/main" id="{65C10255-C143-48A0-BD72-5A4D44E8C737}"/>
              </a:ext>
            </a:extLst>
          </p:cNvPr>
          <p:cNvPicPr>
            <a:picLocks noChangeAspect="1"/>
          </p:cNvPicPr>
          <p:nvPr/>
        </p:nvPicPr>
        <p:blipFill>
          <a:blip r:embed="rId3"/>
          <a:stretch>
            <a:fillRect/>
          </a:stretch>
        </p:blipFill>
        <p:spPr>
          <a:xfrm>
            <a:off x="7486910" y="2404059"/>
            <a:ext cx="3869600" cy="3226279"/>
          </a:xfrm>
          <a:prstGeom prst="rect">
            <a:avLst/>
          </a:prstGeom>
        </p:spPr>
      </p:pic>
    </p:spTree>
    <p:extLst>
      <p:ext uri="{BB962C8B-B14F-4D97-AF65-F5344CB8AC3E}">
        <p14:creationId xmlns:p14="http://schemas.microsoft.com/office/powerpoint/2010/main" val="3232263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A1E51591-61A8-4317-AC24-27C921B5D602}"/>
              </a:ext>
            </a:extLst>
          </p:cNvPr>
          <p:cNvSpPr>
            <a:spLocks noGrp="1"/>
          </p:cNvSpPr>
          <p:nvPr>
            <p:ph type="title"/>
          </p:nvPr>
        </p:nvSpPr>
        <p:spPr>
          <a:xfrm>
            <a:off x="609600" y="1446922"/>
            <a:ext cx="10972800" cy="445051"/>
          </a:xfrm>
        </p:spPr>
        <p:txBody>
          <a:bodyPr anchor="t"/>
          <a:lstStyle/>
          <a:p>
            <a:pPr>
              <a:defRPr/>
            </a:pPr>
            <a:r>
              <a:rPr lang="en-US" altLang="en-US" sz="3600" dirty="0">
                <a:latin typeface="+mj-lt"/>
                <a:cs typeface="Open Sans" pitchFamily="-84" charset="0"/>
              </a:rPr>
              <a:t>NVC Assumptions</a:t>
            </a:r>
          </a:p>
        </p:txBody>
      </p:sp>
      <p:graphicFrame>
        <p:nvGraphicFramePr>
          <p:cNvPr id="2" name="Content Placeholder 1">
            <a:extLst>
              <a:ext uri="{FF2B5EF4-FFF2-40B4-BE49-F238E27FC236}">
                <a16:creationId xmlns:a16="http://schemas.microsoft.com/office/drawing/2014/main" id="{71489A47-FCF8-4777-9DAE-94D907E339DB}"/>
              </a:ext>
            </a:extLst>
          </p:cNvPr>
          <p:cNvGraphicFramePr>
            <a:graphicFrameLocks noGrp="1"/>
          </p:cNvGraphicFramePr>
          <p:nvPr>
            <p:ph idx="1"/>
            <p:extLst>
              <p:ext uri="{D42A27DB-BD31-4B8C-83A1-F6EECF244321}">
                <p14:modId xmlns:p14="http://schemas.microsoft.com/office/powerpoint/2010/main" val="3343940958"/>
              </p:ext>
            </p:extLst>
          </p:nvPr>
        </p:nvGraphicFramePr>
        <p:xfrm>
          <a:off x="609600" y="1966823"/>
          <a:ext cx="10972800" cy="3875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2468" name="Content Placeholder 3">
            <a:extLst>
              <a:ext uri="{FF2B5EF4-FFF2-40B4-BE49-F238E27FC236}">
                <a16:creationId xmlns:a16="http://schemas.microsoft.com/office/drawing/2014/main" id="{93595189-26C7-4AAC-90FC-55C0FE087A95}"/>
              </a:ext>
            </a:extLst>
          </p:cNvPr>
          <p:cNvSpPr>
            <a:spLocks noGrp="1"/>
          </p:cNvSpPr>
          <p:nvPr>
            <p:ph sz="half" idx="4294967295"/>
          </p:nvPr>
        </p:nvSpPr>
        <p:spPr>
          <a:xfrm>
            <a:off x="9694863" y="2239963"/>
            <a:ext cx="2497137" cy="2228850"/>
          </a:xfrm>
        </p:spPr>
        <p:txBody>
          <a:bodyPr/>
          <a:lstStyle/>
          <a:p>
            <a:pPr marL="0" indent="0">
              <a:buNone/>
              <a:defRPr/>
            </a:pPr>
            <a:endParaRPr lang="en-US" altLang="en-US" sz="1650" dirty="0">
              <a:latin typeface="+mj-lt"/>
              <a:cs typeface="Arial" panose="020B0604020202020204" pitchFamily="34" charset="0"/>
            </a:endParaRPr>
          </a:p>
          <a:p>
            <a:pPr marL="0" indent="0">
              <a:defRPr/>
            </a:pPr>
            <a:endParaRPr lang="en-US" altLang="en-US" sz="1650" dirty="0">
              <a:latin typeface="+mj-lt"/>
              <a:cs typeface="Arial" panose="020B0604020202020204" pitchFamily="34" charset="0"/>
            </a:endParaRPr>
          </a:p>
        </p:txBody>
      </p:sp>
    </p:spTree>
    <p:extLst>
      <p:ext uri="{BB962C8B-B14F-4D97-AF65-F5344CB8AC3E}">
        <p14:creationId xmlns:p14="http://schemas.microsoft.com/office/powerpoint/2010/main" val="3678350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4">
            <a:extLst>
              <a:ext uri="{FF2B5EF4-FFF2-40B4-BE49-F238E27FC236}">
                <a16:creationId xmlns:a16="http://schemas.microsoft.com/office/drawing/2014/main" id="{985438EB-D7C3-440F-880B-705BE7B30D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6" b="1910"/>
          <a:stretch/>
        </p:blipFill>
        <p:spPr bwMode="auto">
          <a:xfrm>
            <a:off x="4260037" y="1285336"/>
            <a:ext cx="3671926" cy="467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TextBox 1">
            <a:extLst>
              <a:ext uri="{FF2B5EF4-FFF2-40B4-BE49-F238E27FC236}">
                <a16:creationId xmlns:a16="http://schemas.microsoft.com/office/drawing/2014/main" id="{33058348-EC9C-47C6-8F2B-B27A1857FDBE}"/>
              </a:ext>
            </a:extLst>
          </p:cNvPr>
          <p:cNvSpPr txBox="1">
            <a:spLocks noChangeArrowheads="1"/>
          </p:cNvSpPr>
          <p:nvPr/>
        </p:nvSpPr>
        <p:spPr bwMode="auto">
          <a:xfrm>
            <a:off x="8189757" y="5544179"/>
            <a:ext cx="379571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r>
              <a:rPr lang="en-US" altLang="en-US" sz="1100" dirty="0">
                <a:solidFill>
                  <a:srgbClr val="000000"/>
                </a:solidFill>
              </a:rPr>
              <a:t>Center for Nonviolent Communication</a:t>
            </a:r>
          </a:p>
        </p:txBody>
      </p:sp>
    </p:spTree>
    <p:extLst>
      <p:ext uri="{BB962C8B-B14F-4D97-AF65-F5344CB8AC3E}">
        <p14:creationId xmlns:p14="http://schemas.microsoft.com/office/powerpoint/2010/main" val="1966824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2FC07B-6EC3-4047-AC7E-1B432EBC4534}"/>
              </a:ext>
            </a:extLst>
          </p:cNvPr>
          <p:cNvSpPr txBox="1">
            <a:spLocks noChangeArrowheads="1"/>
          </p:cNvSpPr>
          <p:nvPr/>
        </p:nvSpPr>
        <p:spPr bwMode="auto">
          <a:xfrm>
            <a:off x="3524250" y="4832350"/>
            <a:ext cx="5143500" cy="24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Open Sans" pitchFamily="-84" charset="0"/>
                <a:ea typeface="MS PGothic" panose="020B0600070205080204" pitchFamily="34" charset="-128"/>
                <a:cs typeface="Open Sans" pitchFamily="-84" charset="0"/>
              </a:defRPr>
            </a:lvl1pPr>
            <a:lvl2pPr marL="742950" indent="-285750">
              <a:spcBef>
                <a:spcPct val="20000"/>
              </a:spcBef>
              <a:buFont typeface="Arial" panose="020B0604020202020204" pitchFamily="34" charset="0"/>
              <a:buChar char="–"/>
              <a:defRPr sz="2800">
                <a:solidFill>
                  <a:schemeClr val="tx1"/>
                </a:solidFill>
                <a:latin typeface="Open Sans" pitchFamily="-84" charset="0"/>
                <a:ea typeface="MS PGothic" panose="020B0600070205080204" pitchFamily="34" charset="-128"/>
                <a:cs typeface="Open Sans" pitchFamily="-84" charset="0"/>
              </a:defRPr>
            </a:lvl2pPr>
            <a:lvl3pPr marL="1143000" indent="-228600">
              <a:spcBef>
                <a:spcPct val="20000"/>
              </a:spcBef>
              <a:buFont typeface="Arial" panose="020B0604020202020204" pitchFamily="34" charset="0"/>
              <a:buChar char="•"/>
              <a:defRPr sz="2400">
                <a:solidFill>
                  <a:schemeClr val="tx1"/>
                </a:solidFill>
                <a:latin typeface="Open Sans" pitchFamily="-84" charset="0"/>
                <a:ea typeface="MS PGothic" panose="020B0600070205080204" pitchFamily="34" charset="-128"/>
                <a:cs typeface="Open Sans" pitchFamily="-84" charset="0"/>
              </a:defRPr>
            </a:lvl3pPr>
            <a:lvl4pPr marL="16002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4pPr>
            <a:lvl5pPr marL="20574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9pPr>
          </a:lstStyle>
          <a:p>
            <a:pPr marL="0" marR="0" lvl="0" indent="0" algn="l" defTabSz="25717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013"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sp>
        <p:nvSpPr>
          <p:cNvPr id="2" name="Title 1">
            <a:extLst>
              <a:ext uri="{FF2B5EF4-FFF2-40B4-BE49-F238E27FC236}">
                <a16:creationId xmlns:a16="http://schemas.microsoft.com/office/drawing/2014/main" id="{82AD6413-C01D-40CE-B3FB-EA6DB1137EBE}"/>
              </a:ext>
            </a:extLst>
          </p:cNvPr>
          <p:cNvSpPr>
            <a:spLocks noGrp="1"/>
          </p:cNvSpPr>
          <p:nvPr>
            <p:ph type="title"/>
          </p:nvPr>
        </p:nvSpPr>
        <p:spPr/>
        <p:txBody>
          <a:bodyPr rtlCol="0">
            <a:noAutofit/>
          </a:bodyPr>
          <a:lstStyle/>
          <a:p>
            <a:pPr eaLnBrk="1" fontAlgn="auto" hangingPunct="1">
              <a:spcAft>
                <a:spcPts val="0"/>
              </a:spcAft>
              <a:defRPr/>
            </a:pPr>
            <a:r>
              <a:rPr lang="en-US" sz="3600" dirty="0">
                <a:latin typeface="+mj-lt"/>
              </a:rPr>
              <a:t>Workforce Wants</a:t>
            </a:r>
          </a:p>
        </p:txBody>
      </p:sp>
      <p:sp>
        <p:nvSpPr>
          <p:cNvPr id="3" name="Content Placeholder 2">
            <a:extLst>
              <a:ext uri="{FF2B5EF4-FFF2-40B4-BE49-F238E27FC236}">
                <a16:creationId xmlns:a16="http://schemas.microsoft.com/office/drawing/2014/main" id="{60B6A294-798C-4EE1-B7D3-B1FBC84B9DB0}"/>
              </a:ext>
            </a:extLst>
          </p:cNvPr>
          <p:cNvSpPr>
            <a:spLocks noGrp="1"/>
          </p:cNvSpPr>
          <p:nvPr>
            <p:ph idx="1"/>
          </p:nvPr>
        </p:nvSpPr>
        <p:spPr>
          <a:xfrm>
            <a:off x="609600" y="2286777"/>
            <a:ext cx="6054090" cy="3555883"/>
          </a:xfrm>
        </p:spPr>
        <p:txBody>
          <a:bodyPr rtlCol="0">
            <a:noAutofit/>
          </a:bodyPr>
          <a:lstStyle/>
          <a:p>
            <a:pPr fontAlgn="auto">
              <a:spcAft>
                <a:spcPts val="0"/>
              </a:spcAft>
              <a:defRPr/>
            </a:pPr>
            <a:r>
              <a:rPr lang="en-US" altLang="en-US" dirty="0">
                <a:latin typeface="Calibri" pitchFamily="34" charset="0"/>
              </a:rPr>
              <a:t>Reasonable compensation</a:t>
            </a:r>
          </a:p>
          <a:p>
            <a:pPr fontAlgn="auto">
              <a:spcAft>
                <a:spcPts val="0"/>
              </a:spcAft>
              <a:defRPr/>
            </a:pPr>
            <a:r>
              <a:rPr lang="en-US" altLang="en-US" dirty="0">
                <a:latin typeface="Calibri" pitchFamily="34" charset="0"/>
              </a:rPr>
              <a:t>Ability to do excellent work</a:t>
            </a:r>
          </a:p>
          <a:p>
            <a:pPr fontAlgn="auto">
              <a:spcAft>
                <a:spcPts val="0"/>
              </a:spcAft>
              <a:defRPr/>
            </a:pPr>
            <a:r>
              <a:rPr lang="en-US" altLang="en-US" dirty="0">
                <a:latin typeface="Calibri" pitchFamily="34" charset="0"/>
              </a:rPr>
              <a:t>Professional and personal balance</a:t>
            </a:r>
          </a:p>
          <a:p>
            <a:pPr fontAlgn="auto">
              <a:spcAft>
                <a:spcPts val="0"/>
              </a:spcAft>
              <a:defRPr/>
            </a:pPr>
            <a:r>
              <a:rPr lang="en-US" altLang="en-US" dirty="0">
                <a:latin typeface="Calibri" pitchFamily="34" charset="0"/>
              </a:rPr>
              <a:t>Healthy relationships</a:t>
            </a:r>
          </a:p>
          <a:p>
            <a:pPr fontAlgn="auto">
              <a:spcAft>
                <a:spcPts val="0"/>
              </a:spcAft>
              <a:defRPr/>
            </a:pPr>
            <a:r>
              <a:rPr lang="en-US" altLang="en-US" dirty="0">
                <a:latin typeface="Calibri" pitchFamily="34" charset="0"/>
              </a:rPr>
              <a:t>Chance to grow</a:t>
            </a:r>
          </a:p>
          <a:p>
            <a:pPr fontAlgn="auto">
              <a:spcAft>
                <a:spcPts val="0"/>
              </a:spcAft>
              <a:defRPr/>
            </a:pPr>
            <a:r>
              <a:rPr lang="en-US" altLang="en-US" dirty="0">
                <a:latin typeface="Calibri" pitchFamily="34" charset="0"/>
              </a:rPr>
              <a:t>Sense of meaning</a:t>
            </a:r>
          </a:p>
          <a:p>
            <a:pPr marL="0" indent="0" fontAlgn="auto">
              <a:spcAft>
                <a:spcPts val="0"/>
              </a:spcAft>
              <a:buNone/>
              <a:defRPr/>
            </a:pPr>
            <a:r>
              <a:rPr lang="en-US" altLang="en-US" b="1" dirty="0">
                <a:solidFill>
                  <a:srgbClr val="C7029E"/>
                </a:solidFill>
                <a:latin typeface="Calibri" pitchFamily="34" charset="0"/>
              </a:rPr>
              <a:t>	</a:t>
            </a:r>
            <a:r>
              <a:rPr lang="en-US" altLang="en-US" b="1" i="1" dirty="0">
                <a:solidFill>
                  <a:srgbClr val="2584C6"/>
                </a:solidFill>
                <a:latin typeface="Calibri" pitchFamily="34" charset="0"/>
              </a:rPr>
              <a:t>Fabulous Rock Star Bosses</a:t>
            </a:r>
          </a:p>
          <a:p>
            <a:pPr fontAlgn="auto">
              <a:spcAft>
                <a:spcPts val="0"/>
              </a:spcAft>
              <a:defRPr/>
            </a:pPr>
            <a:endParaRPr lang="en-US" dirty="0">
              <a:solidFill>
                <a:srgbClr val="FF0000"/>
              </a:solidFill>
            </a:endParaRPr>
          </a:p>
        </p:txBody>
      </p:sp>
      <p:pic>
        <p:nvPicPr>
          <p:cNvPr id="413701" name="Picture 4">
            <a:extLst>
              <a:ext uri="{FF2B5EF4-FFF2-40B4-BE49-F238E27FC236}">
                <a16:creationId xmlns:a16="http://schemas.microsoft.com/office/drawing/2014/main" id="{1AA71AF5-6E37-4680-8C83-83867B36A5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7363" y="1476376"/>
            <a:ext cx="3116263"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707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a:extLst>
              <a:ext uri="{FF2B5EF4-FFF2-40B4-BE49-F238E27FC236}">
                <a16:creationId xmlns:a16="http://schemas.microsoft.com/office/drawing/2014/main" id="{472DC826-741D-4235-AC1B-8DAAD9921507}"/>
              </a:ext>
            </a:extLst>
          </p:cNvPr>
          <p:cNvSpPr>
            <a:spLocks noGrp="1"/>
          </p:cNvSpPr>
          <p:nvPr>
            <p:ph type="title"/>
          </p:nvPr>
        </p:nvSpPr>
        <p:spPr>
          <a:xfrm>
            <a:off x="609600" y="1696353"/>
            <a:ext cx="10972800" cy="445051"/>
          </a:xfrm>
        </p:spPr>
        <p:txBody>
          <a:bodyPr/>
          <a:lstStyle/>
          <a:p>
            <a:pPr>
              <a:defRPr/>
            </a:pPr>
            <a:r>
              <a:rPr lang="en-US" altLang="en-US" sz="3600" dirty="0">
                <a:latin typeface="+mj-lt"/>
                <a:cs typeface="Arial" panose="020B0604020202020204" pitchFamily="34" charset="0"/>
              </a:rPr>
              <a:t>Outline of the Model</a:t>
            </a:r>
          </a:p>
        </p:txBody>
      </p:sp>
      <p:sp>
        <p:nvSpPr>
          <p:cNvPr id="217091" name="Content Placeholder 2">
            <a:extLst>
              <a:ext uri="{FF2B5EF4-FFF2-40B4-BE49-F238E27FC236}">
                <a16:creationId xmlns:a16="http://schemas.microsoft.com/office/drawing/2014/main" id="{FDC1716B-995D-4C35-A5B7-52089E0F7EF5}"/>
              </a:ext>
            </a:extLst>
          </p:cNvPr>
          <p:cNvSpPr>
            <a:spLocks noGrp="1"/>
          </p:cNvSpPr>
          <p:nvPr>
            <p:ph idx="1"/>
          </p:nvPr>
        </p:nvSpPr>
        <p:spPr>
          <a:xfrm>
            <a:off x="609600" y="2580076"/>
            <a:ext cx="10972800" cy="2603374"/>
          </a:xfrm>
          <a:solidFill>
            <a:schemeClr val="accent6">
              <a:lumMod val="75000"/>
            </a:schemeClr>
          </a:solidFill>
          <a:ln>
            <a:solidFill>
              <a:schemeClr val="tx2"/>
            </a:solidFill>
          </a:ln>
        </p:spPr>
        <p:txBody>
          <a:bodyPr/>
          <a:lstStyle/>
          <a:p>
            <a:pPr marL="0" indent="0">
              <a:spcBef>
                <a:spcPct val="30000"/>
              </a:spcBef>
              <a:buNone/>
              <a:defRPr/>
            </a:pPr>
            <a:r>
              <a:rPr lang="en-US" altLang="en-US" sz="3200" dirty="0">
                <a:solidFill>
                  <a:schemeClr val="bg1"/>
                </a:solidFill>
                <a:latin typeface="+mj-lt"/>
                <a:cs typeface="+mn-cs"/>
              </a:rPr>
              <a:t>When I see that______________</a:t>
            </a:r>
            <a:br>
              <a:rPr lang="en-US" altLang="en-US" sz="3200" dirty="0">
                <a:solidFill>
                  <a:schemeClr val="bg1"/>
                </a:solidFill>
                <a:latin typeface="+mj-lt"/>
                <a:cs typeface="+mn-cs"/>
              </a:rPr>
            </a:br>
            <a:r>
              <a:rPr lang="en-US" altLang="en-US" sz="3200" dirty="0">
                <a:solidFill>
                  <a:schemeClr val="bg1"/>
                </a:solidFill>
                <a:latin typeface="+mj-lt"/>
                <a:cs typeface="+mn-cs"/>
              </a:rPr>
              <a:t>I feel ______________</a:t>
            </a:r>
            <a:br>
              <a:rPr lang="en-US" altLang="en-US" sz="3200" dirty="0">
                <a:solidFill>
                  <a:schemeClr val="bg1"/>
                </a:solidFill>
                <a:latin typeface="+mj-lt"/>
                <a:cs typeface="+mn-cs"/>
              </a:rPr>
            </a:br>
            <a:r>
              <a:rPr lang="en-US" altLang="en-US" sz="3200" dirty="0">
                <a:solidFill>
                  <a:schemeClr val="bg1"/>
                </a:solidFill>
                <a:latin typeface="+mj-lt"/>
                <a:cs typeface="+mn-cs"/>
              </a:rPr>
              <a:t>because my need for ________________ is/is not met.</a:t>
            </a:r>
            <a:br>
              <a:rPr lang="en-US" altLang="en-US" sz="3200" dirty="0">
                <a:solidFill>
                  <a:schemeClr val="bg1"/>
                </a:solidFill>
                <a:latin typeface="+mj-lt"/>
                <a:cs typeface="+mn-cs"/>
              </a:rPr>
            </a:br>
            <a:r>
              <a:rPr lang="en-US" altLang="en-US" sz="3200" dirty="0">
                <a:solidFill>
                  <a:schemeClr val="bg1"/>
                </a:solidFill>
                <a:latin typeface="+mj-lt"/>
                <a:cs typeface="+mn-cs"/>
              </a:rPr>
              <a:t>Would you be willing to__________________?</a:t>
            </a:r>
          </a:p>
          <a:p>
            <a:pPr>
              <a:defRPr/>
            </a:pPr>
            <a:endParaRPr lang="en-US" altLang="en-US" sz="32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4068729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7FF36D-07D9-4180-9D70-4EE1C8D2388D}"/>
              </a:ext>
            </a:extLst>
          </p:cNvPr>
          <p:cNvSpPr txBox="1"/>
          <p:nvPr/>
        </p:nvSpPr>
        <p:spPr>
          <a:xfrm flipH="1">
            <a:off x="3525838" y="4745038"/>
            <a:ext cx="5141912" cy="247650"/>
          </a:xfrm>
          <a:prstGeom prst="rect">
            <a:avLst/>
          </a:prstGeom>
          <a:solidFill>
            <a:schemeClr val="bg1"/>
          </a:solidFill>
        </p:spPr>
        <p:txBody>
          <a:bodyPr>
            <a:spAutoFit/>
          </a:bodyPr>
          <a:lstStyle/>
          <a:p>
            <a:pPr defTabSz="257175">
              <a:defRPr/>
            </a:pPr>
            <a:endParaRPr lang="en-US" sz="1013" dirty="0">
              <a:solidFill>
                <a:prstClr val="black"/>
              </a:solidFill>
              <a:latin typeface="Calibri"/>
            </a:endParaRPr>
          </a:p>
        </p:txBody>
      </p:sp>
      <p:sp>
        <p:nvSpPr>
          <p:cNvPr id="2" name="Title 1">
            <a:extLst>
              <a:ext uri="{FF2B5EF4-FFF2-40B4-BE49-F238E27FC236}">
                <a16:creationId xmlns:a16="http://schemas.microsoft.com/office/drawing/2014/main" id="{032A3257-D258-4FE1-BB57-DDE49F87B546}"/>
              </a:ext>
            </a:extLst>
          </p:cNvPr>
          <p:cNvSpPr>
            <a:spLocks noGrp="1"/>
          </p:cNvSpPr>
          <p:nvPr>
            <p:ph type="title"/>
          </p:nvPr>
        </p:nvSpPr>
        <p:spPr>
          <a:xfrm>
            <a:off x="504616" y="1626432"/>
            <a:ext cx="10972800" cy="445051"/>
          </a:xfrm>
        </p:spPr>
        <p:txBody>
          <a:bodyPr rtlCol="0">
            <a:noAutofit/>
          </a:bodyPr>
          <a:lstStyle/>
          <a:p>
            <a:pPr eaLnBrk="1" fontAlgn="auto" hangingPunct="1">
              <a:spcAft>
                <a:spcPts val="0"/>
              </a:spcAft>
              <a:defRPr/>
            </a:pPr>
            <a:r>
              <a:rPr lang="en-US" sz="3600" dirty="0">
                <a:latin typeface="+mj-lt"/>
              </a:rPr>
              <a:t>Conflict</a:t>
            </a:r>
          </a:p>
        </p:txBody>
      </p:sp>
      <p:pic>
        <p:nvPicPr>
          <p:cNvPr id="396292" name="Picture 2" descr="Image result for images of conflict in workplace tom and Jerry">
            <a:extLst>
              <a:ext uri="{FF2B5EF4-FFF2-40B4-BE49-F238E27FC236}">
                <a16:creationId xmlns:a16="http://schemas.microsoft.com/office/drawing/2014/main" id="{20F1B533-CA61-402F-A9AF-C1CEA00BEC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7453224" y="1856344"/>
            <a:ext cx="3558336" cy="3558336"/>
          </a:xfrm>
        </p:spPr>
      </p:pic>
      <p:sp>
        <p:nvSpPr>
          <p:cNvPr id="396293" name="Rectangle 2">
            <a:extLst>
              <a:ext uri="{FF2B5EF4-FFF2-40B4-BE49-F238E27FC236}">
                <a16:creationId xmlns:a16="http://schemas.microsoft.com/office/drawing/2014/main" id="{024ABEF2-C66A-4490-A540-391C1A180251}"/>
              </a:ext>
            </a:extLst>
          </p:cNvPr>
          <p:cNvSpPr>
            <a:spLocks noChangeArrowheads="1"/>
          </p:cNvSpPr>
          <p:nvPr/>
        </p:nvSpPr>
        <p:spPr bwMode="auto">
          <a:xfrm>
            <a:off x="449293" y="2162027"/>
            <a:ext cx="56467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257175">
              <a:spcBef>
                <a:spcPct val="20000"/>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1pPr>
            <a:lvl2pPr marL="742950" indent="-285750" defTabSz="257175">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257175">
              <a:spcBef>
                <a:spcPct val="20000"/>
              </a:spcBef>
              <a:buFont typeface="Arial" panose="020B0604020202020204" pitchFamily="34" charset="0"/>
              <a:buChar char="•"/>
              <a:defRPr sz="1100">
                <a:solidFill>
                  <a:schemeClr val="tx1"/>
                </a:solidFill>
                <a:latin typeface="Arial" panose="020B0604020202020204" pitchFamily="34" charset="0"/>
                <a:cs typeface="Arial" panose="020B0604020202020204" pitchFamily="34" charset="0"/>
              </a:defRPr>
            </a:lvl3pPr>
            <a:lvl4pPr marL="1600200" indent="-228600" defTabSz="257175">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4pPr>
            <a:lvl5pPr marL="2057400" indent="-228600" defTabSz="257175">
              <a:spcBef>
                <a:spcPct val="20000"/>
              </a:spcBef>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5pPr>
            <a:lvl6pPr marL="2514600" indent="-228600" defTabSz="257175"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6pPr>
            <a:lvl7pPr marL="2971800" indent="-228600" defTabSz="257175"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7pPr>
            <a:lvl8pPr marL="3429000" indent="-228600" defTabSz="257175"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8pPr>
            <a:lvl9pPr marL="3886200" indent="-228600" defTabSz="257175" eaLnBrk="0" fontAlgn="base" hangingPunct="0">
              <a:spcBef>
                <a:spcPct val="20000"/>
              </a:spcBef>
              <a:spcAft>
                <a:spcPct val="0"/>
              </a:spcAft>
              <a:buFont typeface="Arial" panose="020B0604020202020204" pitchFamily="34" charset="0"/>
              <a:buChar char="»"/>
              <a:defRPr sz="9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solidFill>
                  <a:srgbClr val="000000"/>
                </a:solidFill>
                <a:latin typeface="Calibri" panose="020F0502020204030204" pitchFamily="34" charset="0"/>
              </a:rPr>
              <a:t>Success depends on your ability to distinguish observations from judgments</a:t>
            </a:r>
          </a:p>
        </p:txBody>
      </p:sp>
      <p:pic>
        <p:nvPicPr>
          <p:cNvPr id="4" name="Picture 3">
            <a:extLst>
              <a:ext uri="{FF2B5EF4-FFF2-40B4-BE49-F238E27FC236}">
                <a16:creationId xmlns:a16="http://schemas.microsoft.com/office/drawing/2014/main" id="{A0870874-9A51-4AAE-8CF1-C14CDE938734}"/>
              </a:ext>
            </a:extLst>
          </p:cNvPr>
          <p:cNvPicPr>
            <a:picLocks noChangeAspect="1"/>
          </p:cNvPicPr>
          <p:nvPr/>
        </p:nvPicPr>
        <p:blipFill>
          <a:blip r:embed="rId4"/>
          <a:stretch>
            <a:fillRect/>
          </a:stretch>
        </p:blipFill>
        <p:spPr>
          <a:xfrm>
            <a:off x="1060660" y="3083568"/>
            <a:ext cx="4930356" cy="2689285"/>
          </a:xfrm>
          <a:prstGeom prst="rect">
            <a:avLst/>
          </a:prstGeom>
        </p:spPr>
      </p:pic>
    </p:spTree>
    <p:extLst>
      <p:ext uri="{BB962C8B-B14F-4D97-AF65-F5344CB8AC3E}">
        <p14:creationId xmlns:p14="http://schemas.microsoft.com/office/powerpoint/2010/main" val="552649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33EEB424-E259-4767-A06D-B05117C168BA}"/>
              </a:ext>
            </a:extLst>
          </p:cNvPr>
          <p:cNvSpPr>
            <a:spLocks noGrp="1"/>
          </p:cNvSpPr>
          <p:nvPr>
            <p:ph idx="1"/>
          </p:nvPr>
        </p:nvSpPr>
        <p:spPr/>
        <p:txBody>
          <a:bodyPr/>
          <a:lstStyle/>
          <a:p>
            <a:pPr marL="0" lvl="1" indent="0" eaLnBrk="1" hangingPunct="1">
              <a:spcBef>
                <a:spcPct val="0"/>
              </a:spcBef>
              <a:spcAft>
                <a:spcPts val="763"/>
              </a:spcAft>
              <a:buNone/>
            </a:pPr>
            <a:r>
              <a:rPr lang="en-US" altLang="en-US" b="1" dirty="0">
                <a:latin typeface="Calibri" panose="020F0502020204030204" pitchFamily="34" charset="0"/>
                <a:cs typeface="Arial" panose="020B0604020202020204" pitchFamily="34" charset="0"/>
              </a:rPr>
              <a:t>1. Elicit</a:t>
            </a:r>
          </a:p>
          <a:p>
            <a:pPr marL="0" lvl="1" indent="0" eaLnBrk="1" hangingPunct="1">
              <a:spcBef>
                <a:spcPct val="0"/>
              </a:spcBef>
              <a:spcAft>
                <a:spcPts val="763"/>
              </a:spcAft>
              <a:buNone/>
            </a:pPr>
            <a:r>
              <a:rPr lang="en-US" altLang="en-US" dirty="0">
                <a:latin typeface="Calibri" panose="020F0502020204030204" pitchFamily="34" charset="0"/>
                <a:cs typeface="Arial" panose="020B0604020202020204" pitchFamily="34" charset="0"/>
              </a:rPr>
              <a:t>Would you like to hear more about …? What do you know about…?</a:t>
            </a:r>
          </a:p>
          <a:p>
            <a:pPr marL="0" lvl="1" indent="0" eaLnBrk="1" hangingPunct="1">
              <a:spcBef>
                <a:spcPct val="0"/>
              </a:spcBef>
              <a:spcAft>
                <a:spcPts val="763"/>
              </a:spcAft>
              <a:buNone/>
            </a:pPr>
            <a:r>
              <a:rPr lang="en-US" altLang="en-US" b="1" dirty="0">
                <a:latin typeface="Calibri" panose="020F0502020204030204" pitchFamily="34" charset="0"/>
                <a:cs typeface="Arial" panose="020B0604020202020204" pitchFamily="34" charset="0"/>
              </a:rPr>
              <a:t> 2. Advise</a:t>
            </a:r>
          </a:p>
          <a:p>
            <a:pPr marL="0" lvl="1" indent="0" eaLnBrk="1" hangingPunct="1">
              <a:spcBef>
                <a:spcPct val="0"/>
              </a:spcBef>
              <a:spcAft>
                <a:spcPts val="763"/>
              </a:spcAft>
              <a:buNone/>
            </a:pPr>
            <a:r>
              <a:rPr lang="en-US" altLang="en-US" dirty="0">
                <a:latin typeface="Calibri" panose="020F0502020204030204" pitchFamily="34" charset="0"/>
                <a:cs typeface="Arial" panose="020B0604020202020204" pitchFamily="34" charset="0"/>
              </a:rPr>
              <a:t>That’s partially correct…In addition…</a:t>
            </a:r>
          </a:p>
          <a:p>
            <a:pPr marL="0" lvl="1" indent="0" eaLnBrk="1" hangingPunct="1">
              <a:spcBef>
                <a:spcPct val="0"/>
              </a:spcBef>
              <a:spcAft>
                <a:spcPts val="763"/>
              </a:spcAft>
              <a:buNone/>
            </a:pPr>
            <a:r>
              <a:rPr lang="en-US" altLang="en-US" b="1" dirty="0">
                <a:latin typeface="Calibri" panose="020F0502020204030204" pitchFamily="34" charset="0"/>
                <a:cs typeface="Arial" panose="020B0604020202020204" pitchFamily="34" charset="0"/>
              </a:rPr>
              <a:t>3. Elicit</a:t>
            </a:r>
          </a:p>
          <a:p>
            <a:pPr marL="0" lvl="1" indent="0" eaLnBrk="1" hangingPunct="1">
              <a:spcBef>
                <a:spcPct val="0"/>
              </a:spcBef>
              <a:spcAft>
                <a:spcPts val="763"/>
              </a:spcAft>
              <a:buNone/>
            </a:pPr>
            <a:r>
              <a:rPr lang="en-US" altLang="en-US" dirty="0">
                <a:latin typeface="Calibri" panose="020F0502020204030204" pitchFamily="34" charset="0"/>
                <a:cs typeface="Arial" panose="020B0604020202020204" pitchFamily="34" charset="0"/>
              </a:rPr>
              <a:t>What do you think? </a:t>
            </a:r>
          </a:p>
          <a:p>
            <a:pPr marL="0" lvl="1" indent="0" eaLnBrk="1" hangingPunct="1">
              <a:spcBef>
                <a:spcPct val="0"/>
              </a:spcBef>
              <a:spcAft>
                <a:spcPts val="763"/>
              </a:spcAft>
              <a:buNone/>
            </a:pPr>
            <a:r>
              <a:rPr lang="en-US" altLang="en-US" dirty="0">
                <a:latin typeface="Calibri" panose="020F0502020204030204" pitchFamily="34" charset="0"/>
                <a:cs typeface="Arial" panose="020B0604020202020204" pitchFamily="34" charset="0"/>
              </a:rPr>
              <a:t>How, if at all, has this impacted your thinking? </a:t>
            </a:r>
            <a:endParaRPr lang="en-US" altLang="en-US" b="1" dirty="0">
              <a:latin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DF58BCA-BDD2-431E-9DF5-B17AC2B5BE7A}"/>
              </a:ext>
            </a:extLst>
          </p:cNvPr>
          <p:cNvSpPr txBox="1"/>
          <p:nvPr/>
        </p:nvSpPr>
        <p:spPr>
          <a:xfrm flipH="1">
            <a:off x="3524251" y="4760913"/>
            <a:ext cx="5141913" cy="247650"/>
          </a:xfrm>
          <a:prstGeom prst="rect">
            <a:avLst/>
          </a:prstGeom>
          <a:solidFill>
            <a:schemeClr val="bg1"/>
          </a:solidFill>
        </p:spPr>
        <p:txBody>
          <a:bodyPr>
            <a:spAutoFit/>
          </a:bodyPr>
          <a:lstStyle/>
          <a:p>
            <a:pPr defTabSz="257175">
              <a:defRPr/>
            </a:pPr>
            <a:endParaRPr lang="en-US" sz="1013" dirty="0">
              <a:solidFill>
                <a:prstClr val="black"/>
              </a:solidFill>
              <a:latin typeface="Calibri"/>
            </a:endParaRPr>
          </a:p>
        </p:txBody>
      </p:sp>
      <p:sp>
        <p:nvSpPr>
          <p:cNvPr id="2" name="Title 1">
            <a:extLst>
              <a:ext uri="{FF2B5EF4-FFF2-40B4-BE49-F238E27FC236}">
                <a16:creationId xmlns:a16="http://schemas.microsoft.com/office/drawing/2014/main" id="{4F8BE5C6-4283-42E2-8CED-1733C15EBD08}"/>
              </a:ext>
            </a:extLst>
          </p:cNvPr>
          <p:cNvSpPr>
            <a:spLocks noGrp="1"/>
          </p:cNvSpPr>
          <p:nvPr>
            <p:ph type="title"/>
          </p:nvPr>
        </p:nvSpPr>
        <p:spPr>
          <a:xfrm>
            <a:off x="609600" y="1605802"/>
            <a:ext cx="10972800" cy="445051"/>
          </a:xfrm>
        </p:spPr>
        <p:txBody>
          <a:bodyPr rtlCol="0">
            <a:noAutofit/>
          </a:bodyPr>
          <a:lstStyle/>
          <a:p>
            <a:pPr fontAlgn="auto">
              <a:spcAft>
                <a:spcPts val="0"/>
              </a:spcAft>
              <a:defRPr/>
            </a:pPr>
            <a:r>
              <a:rPr lang="en-US" sz="3600" dirty="0">
                <a:latin typeface="+mj-lt"/>
                <a:ea typeface="MS PGothic"/>
              </a:rPr>
              <a:t>The </a:t>
            </a:r>
            <a:r>
              <a:rPr lang="en-US" sz="3600" dirty="0">
                <a:ea typeface="MS PGothic"/>
              </a:rPr>
              <a:t>Motivational Interview</a:t>
            </a:r>
            <a:r>
              <a:rPr lang="en-US" sz="3600" dirty="0">
                <a:latin typeface="+mj-lt"/>
                <a:ea typeface="MS PGothic"/>
              </a:rPr>
              <a:t> Sandwich</a:t>
            </a:r>
          </a:p>
        </p:txBody>
      </p:sp>
      <p:pic>
        <p:nvPicPr>
          <p:cNvPr id="400392" name="Picture 6">
            <a:extLst>
              <a:ext uri="{FF2B5EF4-FFF2-40B4-BE49-F238E27FC236}">
                <a16:creationId xmlns:a16="http://schemas.microsoft.com/office/drawing/2014/main" id="{92B53BBA-23DF-4058-A404-ECA771121C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0158" y="3464283"/>
            <a:ext cx="3071872" cy="21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B1F2CBD-35A4-4583-B59D-674264E912ED}"/>
              </a:ext>
            </a:extLst>
          </p:cNvPr>
          <p:cNvSpPr txBox="1"/>
          <p:nvPr/>
        </p:nvSpPr>
        <p:spPr>
          <a:xfrm>
            <a:off x="166706" y="5732225"/>
            <a:ext cx="1085203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cs typeface="Calibri"/>
                <a:hlinkClick r:id="rId4"/>
              </a:rPr>
              <a:t>https://www.integration.samhsa.gov/clinical-practice/motivational-interviewing</a:t>
            </a:r>
            <a:endParaRPr lang="en-US" sz="1100" dirty="0"/>
          </a:p>
        </p:txBody>
      </p:sp>
    </p:spTree>
    <p:extLst>
      <p:ext uri="{BB962C8B-B14F-4D97-AF65-F5344CB8AC3E}">
        <p14:creationId xmlns:p14="http://schemas.microsoft.com/office/powerpoint/2010/main" val="2123290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3F82AFA-B951-4FD7-8AE8-DCDA35117505}"/>
              </a:ext>
            </a:extLst>
          </p:cNvPr>
          <p:cNvGraphicFramePr>
            <a:graphicFrameLocks noGrp="1"/>
          </p:cNvGraphicFramePr>
          <p:nvPr>
            <p:ph idx="1"/>
            <p:extLst>
              <p:ext uri="{D42A27DB-BD31-4B8C-83A1-F6EECF244321}">
                <p14:modId xmlns:p14="http://schemas.microsoft.com/office/powerpoint/2010/main" val="2284762793"/>
              </p:ext>
            </p:extLst>
          </p:nvPr>
        </p:nvGraphicFramePr>
        <p:xfrm>
          <a:off x="609600" y="1820174"/>
          <a:ext cx="10972800" cy="4021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196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F8FBB1AF-0FED-4A1D-9CE9-56CC05543A59}"/>
              </a:ext>
            </a:extLst>
          </p:cNvPr>
          <p:cNvSpPr>
            <a:spLocks noGrp="1" noChangeArrowheads="1"/>
          </p:cNvSpPr>
          <p:nvPr>
            <p:ph type="title"/>
          </p:nvPr>
        </p:nvSpPr>
        <p:spPr/>
        <p:txBody>
          <a:bodyPr>
            <a:noAutofit/>
          </a:bodyPr>
          <a:lstStyle/>
          <a:p>
            <a:pPr eaLnBrk="1" fontAlgn="auto" hangingPunct="1">
              <a:spcAft>
                <a:spcPts val="0"/>
              </a:spcAft>
              <a:defRPr/>
            </a:pPr>
            <a:r>
              <a:rPr lang="en-US" sz="3600" dirty="0">
                <a:latin typeface="+mj-lt"/>
                <a:cs typeface="Calibri" charset="0"/>
              </a:rPr>
              <a:t>Power of Positive Reinforcement</a:t>
            </a:r>
          </a:p>
        </p:txBody>
      </p:sp>
      <p:sp>
        <p:nvSpPr>
          <p:cNvPr id="47106" name="Rectangle 11">
            <a:extLst>
              <a:ext uri="{FF2B5EF4-FFF2-40B4-BE49-F238E27FC236}">
                <a16:creationId xmlns:a16="http://schemas.microsoft.com/office/drawing/2014/main" id="{C009A697-A617-4038-988E-C761397E09C3}"/>
              </a:ext>
            </a:extLst>
          </p:cNvPr>
          <p:cNvSpPr>
            <a:spLocks noGrp="1" noChangeArrowheads="1"/>
          </p:cNvSpPr>
          <p:nvPr>
            <p:ph idx="1"/>
          </p:nvPr>
        </p:nvSpPr>
        <p:spPr/>
        <p:txBody>
          <a:bodyPr rtlCol="0">
            <a:noAutofit/>
          </a:bodyPr>
          <a:lstStyle/>
          <a:p>
            <a:pPr marL="514350" indent="-514350" eaLnBrk="1" fontAlgn="auto" hangingPunct="1">
              <a:spcBef>
                <a:spcPct val="50000"/>
              </a:spcBef>
              <a:spcAft>
                <a:spcPts val="0"/>
              </a:spcAft>
              <a:buFont typeface="+mj-lt"/>
              <a:buAutoNum type="arabicPeriod"/>
              <a:defRPr/>
            </a:pPr>
            <a:r>
              <a:rPr lang="en-US" sz="2800" dirty="0"/>
              <a:t>Reinforce specific behavior</a:t>
            </a:r>
          </a:p>
          <a:p>
            <a:pPr marL="514350" indent="-514350" eaLnBrk="1" fontAlgn="auto" hangingPunct="1">
              <a:spcBef>
                <a:spcPct val="50000"/>
              </a:spcBef>
              <a:spcAft>
                <a:spcPts val="0"/>
              </a:spcAft>
              <a:buFont typeface="+mj-lt"/>
              <a:buAutoNum type="arabicPeriod"/>
              <a:defRPr/>
            </a:pPr>
            <a:r>
              <a:rPr lang="en-US" sz="2800" dirty="0"/>
              <a:t>Use immediate reinforcement</a:t>
            </a:r>
          </a:p>
          <a:p>
            <a:pPr marL="514350" indent="-514350" eaLnBrk="1" fontAlgn="auto" hangingPunct="1">
              <a:spcBef>
                <a:spcPct val="50000"/>
              </a:spcBef>
              <a:spcAft>
                <a:spcPts val="0"/>
              </a:spcAft>
              <a:buFont typeface="+mj-lt"/>
              <a:buAutoNum type="arabicPeriod"/>
              <a:defRPr/>
            </a:pPr>
            <a:r>
              <a:rPr lang="en-US" sz="2800" dirty="0"/>
              <a:t>Reward small, incremental achievements </a:t>
            </a:r>
          </a:p>
          <a:p>
            <a:pPr marL="514350" indent="-514350" eaLnBrk="1" fontAlgn="auto" hangingPunct="1">
              <a:spcBef>
                <a:spcPct val="50000"/>
              </a:spcBef>
              <a:spcAft>
                <a:spcPts val="0"/>
              </a:spcAft>
              <a:buFont typeface="+mj-lt"/>
              <a:buAutoNum type="arabicPeriod"/>
              <a:defRPr/>
            </a:pPr>
            <a:r>
              <a:rPr lang="en-US" sz="2800" dirty="0"/>
              <a:t>Use intermittent reinforcement</a:t>
            </a:r>
          </a:p>
        </p:txBody>
      </p:sp>
      <p:pic>
        <p:nvPicPr>
          <p:cNvPr id="406531" name="Picture 13" descr="MPj03212000000[1]">
            <a:extLst>
              <a:ext uri="{FF2B5EF4-FFF2-40B4-BE49-F238E27FC236}">
                <a16:creationId xmlns:a16="http://schemas.microsoft.com/office/drawing/2014/main" id="{EF1D5094-0C8A-46C3-B1BD-5B4757161307}"/>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563448" y="1669448"/>
            <a:ext cx="2865887" cy="4024670"/>
          </a:xfrm>
        </p:spPr>
      </p:pic>
      <p:sp>
        <p:nvSpPr>
          <p:cNvPr id="47108" name="Slide Number Placeholder 1">
            <a:extLst>
              <a:ext uri="{FF2B5EF4-FFF2-40B4-BE49-F238E27FC236}">
                <a16:creationId xmlns:a16="http://schemas.microsoft.com/office/drawing/2014/main" id="{6FC0D9E9-AEDF-44B5-8683-5CBE2322B95B}"/>
              </a:ext>
            </a:extLst>
          </p:cNvPr>
          <p:cNvSpPr>
            <a:spLocks noGrp="1"/>
          </p:cNvSpPr>
          <p:nvPr>
            <p:ph type="sldNum" sz="quarter" idx="12"/>
          </p:nvPr>
        </p:nvSpPr>
        <p:spPr>
          <a:extLst>
            <a:ext uri="{909E8E84-426E-40dd-AFC4-6F175D3DCCD1}"/>
            <a:ext uri="{91240B29-F687-4f45-9708-019B960494DF}"/>
          </a:extLst>
        </p:spPr>
        <p:txBody>
          <a:bodyPr/>
          <a:lstStyle>
            <a:lvl1pPr eaLnBrk="0" hangingPunct="0">
              <a:defRPr sz="1350">
                <a:solidFill>
                  <a:schemeClr val="tx1"/>
                </a:solidFill>
                <a:latin typeface="Arial" charset="0"/>
                <a:ea typeface="ＭＳ Ｐゴシック" charset="0"/>
                <a:cs typeface="ＭＳ Ｐゴシック" charset="0"/>
              </a:defRPr>
            </a:lvl1pPr>
            <a:lvl2pPr marL="417910" indent="-160735" eaLnBrk="0" hangingPunct="0">
              <a:defRPr sz="1350">
                <a:solidFill>
                  <a:schemeClr val="tx1"/>
                </a:solidFill>
                <a:latin typeface="Arial" charset="0"/>
                <a:ea typeface="ＭＳ Ｐゴシック" charset="0"/>
              </a:defRPr>
            </a:lvl2pPr>
            <a:lvl3pPr marL="642938" indent="-128588" eaLnBrk="0" hangingPunct="0">
              <a:defRPr sz="1350">
                <a:solidFill>
                  <a:schemeClr val="tx1"/>
                </a:solidFill>
                <a:latin typeface="Arial" charset="0"/>
                <a:ea typeface="ＭＳ Ｐゴシック" charset="0"/>
              </a:defRPr>
            </a:lvl3pPr>
            <a:lvl4pPr marL="900113" indent="-128588" eaLnBrk="0" hangingPunct="0">
              <a:defRPr sz="1350">
                <a:solidFill>
                  <a:schemeClr val="tx1"/>
                </a:solidFill>
                <a:latin typeface="Arial" charset="0"/>
                <a:ea typeface="ＭＳ Ｐゴシック" charset="0"/>
              </a:defRPr>
            </a:lvl4pPr>
            <a:lvl5pPr marL="1157288" indent="-128588" eaLnBrk="0" hangingPunct="0">
              <a:defRPr sz="1350">
                <a:solidFill>
                  <a:schemeClr val="tx1"/>
                </a:solidFill>
                <a:latin typeface="Arial" charset="0"/>
                <a:ea typeface="ＭＳ Ｐゴシック" charset="0"/>
              </a:defRPr>
            </a:lvl5pPr>
            <a:lvl6pPr marL="1414463" indent="-128588" eaLnBrk="0" fontAlgn="base" hangingPunct="0">
              <a:spcBef>
                <a:spcPct val="0"/>
              </a:spcBef>
              <a:spcAft>
                <a:spcPct val="0"/>
              </a:spcAft>
              <a:defRPr sz="1350">
                <a:solidFill>
                  <a:schemeClr val="tx1"/>
                </a:solidFill>
                <a:latin typeface="Arial" charset="0"/>
                <a:ea typeface="ＭＳ Ｐゴシック" charset="0"/>
              </a:defRPr>
            </a:lvl6pPr>
            <a:lvl7pPr marL="1671638" indent="-128588" eaLnBrk="0" fontAlgn="base" hangingPunct="0">
              <a:spcBef>
                <a:spcPct val="0"/>
              </a:spcBef>
              <a:spcAft>
                <a:spcPct val="0"/>
              </a:spcAft>
              <a:defRPr sz="1350">
                <a:solidFill>
                  <a:schemeClr val="tx1"/>
                </a:solidFill>
                <a:latin typeface="Arial" charset="0"/>
                <a:ea typeface="ＭＳ Ｐゴシック" charset="0"/>
              </a:defRPr>
            </a:lvl7pPr>
            <a:lvl8pPr marL="1928813" indent="-128588" eaLnBrk="0" fontAlgn="base" hangingPunct="0">
              <a:spcBef>
                <a:spcPct val="0"/>
              </a:spcBef>
              <a:spcAft>
                <a:spcPct val="0"/>
              </a:spcAft>
              <a:defRPr sz="1350">
                <a:solidFill>
                  <a:schemeClr val="tx1"/>
                </a:solidFill>
                <a:latin typeface="Arial" charset="0"/>
                <a:ea typeface="ＭＳ Ｐゴシック" charset="0"/>
              </a:defRPr>
            </a:lvl8pPr>
            <a:lvl9pPr marL="2185988" indent="-128588" eaLnBrk="0" fontAlgn="base" hangingPunct="0">
              <a:spcBef>
                <a:spcPct val="0"/>
              </a:spcBef>
              <a:spcAft>
                <a:spcPct val="0"/>
              </a:spcAft>
              <a:defRPr sz="1350">
                <a:solidFill>
                  <a:schemeClr val="tx1"/>
                </a:solidFill>
                <a:latin typeface="Arial" charset="0"/>
                <a:ea typeface="ＭＳ Ｐゴシック" charset="0"/>
              </a:defRPr>
            </a:lvl9pPr>
          </a:lstStyle>
          <a:p>
            <a:pPr defTabSz="257175" eaLnBrk="1" hangingPunct="1">
              <a:defRPr/>
            </a:pPr>
            <a:r>
              <a:rPr lang="en-US" sz="788">
                <a:solidFill>
                  <a:prstClr val="black"/>
                </a:solidFill>
                <a:latin typeface="Calibri" charset="0"/>
                <a:cs typeface="Arial" charset="0"/>
              </a:rPr>
              <a:t>Slide </a:t>
            </a:r>
            <a:fld id="{1FA30389-EF1F-458B-A5FB-A40728C4C794}" type="slidenum">
              <a:rPr lang="en-US" sz="788">
                <a:solidFill>
                  <a:prstClr val="black"/>
                </a:solidFill>
                <a:latin typeface="Calibri" charset="0"/>
                <a:cs typeface="Arial" charset="0"/>
              </a:rPr>
              <a:pPr defTabSz="257175" eaLnBrk="1" hangingPunct="1">
                <a:defRPr/>
              </a:pPr>
              <a:t>43</a:t>
            </a:fld>
            <a:endParaRPr lang="en-US" sz="788">
              <a:solidFill>
                <a:prstClr val="black"/>
              </a:solidFill>
              <a:latin typeface="Calibri" charset="0"/>
              <a:cs typeface="Arial" charset="0"/>
            </a:endParaRPr>
          </a:p>
        </p:txBody>
      </p:sp>
    </p:spTree>
    <p:extLst>
      <p:ext uri="{BB962C8B-B14F-4D97-AF65-F5344CB8AC3E}">
        <p14:creationId xmlns:p14="http://schemas.microsoft.com/office/powerpoint/2010/main" val="3768811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9">
            <a:extLst>
              <a:ext uri="{FF2B5EF4-FFF2-40B4-BE49-F238E27FC236}">
                <a16:creationId xmlns:a16="http://schemas.microsoft.com/office/drawing/2014/main" id="{C4852116-7D3B-4839-8021-B1C82044A1DE}"/>
              </a:ext>
            </a:extLst>
          </p:cNvPr>
          <p:cNvSpPr>
            <a:spLocks noGrp="1" noChangeArrowheads="1"/>
          </p:cNvSpPr>
          <p:nvPr>
            <p:ph type="title"/>
          </p:nvPr>
        </p:nvSpPr>
        <p:spPr/>
        <p:txBody>
          <a:bodyPr>
            <a:noAutofit/>
          </a:bodyPr>
          <a:lstStyle/>
          <a:p>
            <a:pPr eaLnBrk="1" fontAlgn="auto" hangingPunct="1">
              <a:spcAft>
                <a:spcPts val="0"/>
              </a:spcAft>
              <a:defRPr/>
            </a:pPr>
            <a:r>
              <a:rPr lang="en-US" sz="3600" dirty="0">
                <a:latin typeface="+mj-lt"/>
                <a:cs typeface="Calibri" charset="0"/>
              </a:rPr>
              <a:t>Types of Rewards</a:t>
            </a:r>
          </a:p>
        </p:txBody>
      </p:sp>
      <p:sp>
        <p:nvSpPr>
          <p:cNvPr id="79892" name="Rectangle 20">
            <a:extLst>
              <a:ext uri="{FF2B5EF4-FFF2-40B4-BE49-F238E27FC236}">
                <a16:creationId xmlns:a16="http://schemas.microsoft.com/office/drawing/2014/main" id="{600C091B-BBC4-43B1-A6EE-6DD951EF65B0}"/>
              </a:ext>
            </a:extLst>
          </p:cNvPr>
          <p:cNvSpPr>
            <a:spLocks noGrp="1" noChangeArrowheads="1"/>
          </p:cNvSpPr>
          <p:nvPr>
            <p:ph idx="1"/>
          </p:nvPr>
        </p:nvSpPr>
        <p:spPr>
          <a:xfrm>
            <a:off x="609600" y="2286777"/>
            <a:ext cx="3988279" cy="3555883"/>
          </a:xfrm>
        </p:spPr>
        <p:txBody>
          <a:bodyPr rtlCol="0">
            <a:noAutofit/>
          </a:bodyPr>
          <a:lstStyle/>
          <a:p>
            <a:pPr fontAlgn="auto">
              <a:spcAft>
                <a:spcPts val="0"/>
              </a:spcAft>
              <a:defRPr/>
            </a:pPr>
            <a:r>
              <a:rPr lang="en-US" sz="3200" dirty="0">
                <a:latin typeface="+mn-lt"/>
              </a:rPr>
              <a:t>Verbal Praise </a:t>
            </a:r>
          </a:p>
          <a:p>
            <a:pPr fontAlgn="auto">
              <a:spcAft>
                <a:spcPts val="0"/>
              </a:spcAft>
              <a:defRPr/>
            </a:pPr>
            <a:r>
              <a:rPr lang="en-US" sz="3200" dirty="0">
                <a:latin typeface="+mn-lt"/>
              </a:rPr>
              <a:t>Written Praise</a:t>
            </a:r>
          </a:p>
          <a:p>
            <a:pPr fontAlgn="auto">
              <a:spcAft>
                <a:spcPts val="0"/>
              </a:spcAft>
              <a:defRPr/>
            </a:pPr>
            <a:r>
              <a:rPr lang="en-US" sz="3200" dirty="0">
                <a:latin typeface="+mn-lt"/>
              </a:rPr>
              <a:t>Symbolic Rewards</a:t>
            </a:r>
          </a:p>
          <a:p>
            <a:pPr fontAlgn="auto">
              <a:spcAft>
                <a:spcPts val="0"/>
              </a:spcAft>
              <a:defRPr/>
            </a:pPr>
            <a:r>
              <a:rPr lang="en-US" sz="3200" dirty="0">
                <a:latin typeface="+mn-lt"/>
              </a:rPr>
              <a:t>Other Ideas?</a:t>
            </a:r>
          </a:p>
          <a:p>
            <a:pPr fontAlgn="auto">
              <a:spcAft>
                <a:spcPts val="0"/>
              </a:spcAft>
              <a:defRPr/>
            </a:pPr>
            <a:endParaRPr lang="en-US" sz="3200" dirty="0"/>
          </a:p>
        </p:txBody>
      </p:sp>
      <p:pic>
        <p:nvPicPr>
          <p:cNvPr id="408579" name="Picture 31">
            <a:extLst>
              <a:ext uri="{FF2B5EF4-FFF2-40B4-BE49-F238E27FC236}">
                <a16:creationId xmlns:a16="http://schemas.microsoft.com/office/drawing/2014/main" id="{E52309A2-0FA9-4D5E-837E-F78518FCFADD}"/>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9715619" y="1705976"/>
            <a:ext cx="2051050" cy="2327275"/>
          </a:xfrm>
        </p:spPr>
      </p:pic>
      <p:pic>
        <p:nvPicPr>
          <p:cNvPr id="408581" name="Picture 23" descr="MPj03156120000[1]">
            <a:extLst>
              <a:ext uri="{FF2B5EF4-FFF2-40B4-BE49-F238E27FC236}">
                <a16:creationId xmlns:a16="http://schemas.microsoft.com/office/drawing/2014/main" id="{092D6652-F6E9-476C-B3B6-2FEBFA4641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628" y="1712836"/>
            <a:ext cx="1665288"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82" name="Picture 24" descr="MPj04011210000[1]">
            <a:extLst>
              <a:ext uri="{FF2B5EF4-FFF2-40B4-BE49-F238E27FC236}">
                <a16:creationId xmlns:a16="http://schemas.microsoft.com/office/drawing/2014/main" id="{FF9FA8EC-56E2-452A-B6D8-9592F1B14A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9637" y="1669448"/>
            <a:ext cx="16652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06574D5-BBC8-4DDC-B918-0F969EF6635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292558" y="3900754"/>
            <a:ext cx="2100070" cy="1941906"/>
          </a:xfrm>
          <a:prstGeom prst="rect">
            <a:avLst/>
          </a:prstGeom>
        </p:spPr>
      </p:pic>
      <p:pic>
        <p:nvPicPr>
          <p:cNvPr id="6" name="Picture 5">
            <a:extLst>
              <a:ext uri="{FF2B5EF4-FFF2-40B4-BE49-F238E27FC236}">
                <a16:creationId xmlns:a16="http://schemas.microsoft.com/office/drawing/2014/main" id="{FEA7E44B-07CB-4DA3-8A4D-DDF40A5CA108}"/>
              </a:ext>
            </a:extLst>
          </p:cNvPr>
          <p:cNvPicPr>
            <a:picLocks noChangeAspect="1"/>
          </p:cNvPicPr>
          <p:nvPr/>
        </p:nvPicPr>
        <p:blipFill>
          <a:blip r:embed="rId8"/>
          <a:stretch>
            <a:fillRect/>
          </a:stretch>
        </p:blipFill>
        <p:spPr>
          <a:xfrm>
            <a:off x="8225272" y="3896202"/>
            <a:ext cx="1575756" cy="1941907"/>
          </a:xfrm>
          <a:prstGeom prst="rect">
            <a:avLst/>
          </a:prstGeom>
        </p:spPr>
      </p:pic>
    </p:spTree>
    <p:extLst>
      <p:ext uri="{BB962C8B-B14F-4D97-AF65-F5344CB8AC3E}">
        <p14:creationId xmlns:p14="http://schemas.microsoft.com/office/powerpoint/2010/main" val="3234086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1">
            <a:extLst>
              <a:ext uri="{FF2B5EF4-FFF2-40B4-BE49-F238E27FC236}">
                <a16:creationId xmlns:a16="http://schemas.microsoft.com/office/drawing/2014/main" id="{D6EE4510-D477-428C-A1F3-C4E8E67325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2510" y="2020716"/>
            <a:ext cx="3326981" cy="383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7" name="Title 1">
            <a:extLst>
              <a:ext uri="{FF2B5EF4-FFF2-40B4-BE49-F238E27FC236}">
                <a16:creationId xmlns:a16="http://schemas.microsoft.com/office/drawing/2014/main" id="{CFD871DE-BD86-4B7F-90AA-BFE64E8B0B8A}"/>
              </a:ext>
            </a:extLst>
          </p:cNvPr>
          <p:cNvSpPr txBox="1">
            <a:spLocks/>
          </p:cNvSpPr>
          <p:nvPr/>
        </p:nvSpPr>
        <p:spPr bwMode="auto">
          <a:xfrm>
            <a:off x="131268" y="1488013"/>
            <a:ext cx="4907561" cy="62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ct val="2000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742950" indent="-285750" defTabSz="34290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defTabSz="342900">
              <a:spcBef>
                <a:spcPct val="20000"/>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600200" indent="-228600" defTabSz="342900">
              <a:spcBef>
                <a:spcPct val="20000"/>
              </a:spcBef>
              <a:buFont typeface="Arial" panose="020B0604020202020204" pitchFamily="34" charset="0"/>
              <a:buChar char="–"/>
              <a:defRPr sz="1300">
                <a:solidFill>
                  <a:schemeClr val="tx1"/>
                </a:solidFill>
                <a:latin typeface="Arial" panose="020B0604020202020204" pitchFamily="34" charset="0"/>
                <a:cs typeface="Arial" panose="020B0604020202020204" pitchFamily="34" charset="0"/>
              </a:defRPr>
            </a:lvl4pPr>
            <a:lvl5pPr marL="2057400" indent="-228600" defTabSz="342900">
              <a:spcBef>
                <a:spcPct val="20000"/>
              </a:spcBef>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1200">
                <a:solidFill>
                  <a:schemeClr val="tx1"/>
                </a:solidFill>
                <a:latin typeface="Arial" panose="020B0604020202020204" pitchFamily="34" charset="0"/>
                <a:cs typeface="Arial" panose="020B0604020202020204" pitchFamily="34" charset="0"/>
              </a:defRPr>
            </a:lvl9pPr>
          </a:lstStyle>
          <a:p>
            <a:pPr algn="ctr" defTabSz="257175">
              <a:spcBef>
                <a:spcPct val="0"/>
              </a:spcBef>
              <a:buNone/>
              <a:defRPr/>
            </a:pPr>
            <a:r>
              <a:rPr lang="en-US" altLang="en-US" sz="3600" b="1" dirty="0">
                <a:solidFill>
                  <a:srgbClr val="2584C6"/>
                </a:solidFill>
                <a:latin typeface="Calibri" panose="020F0502020204030204" pitchFamily="34" charset="0"/>
                <a:ea typeface="MS PGothic" panose="020B0600070205080204" pitchFamily="34" charset="-128"/>
              </a:rPr>
              <a:t>Paired Discussion</a:t>
            </a:r>
          </a:p>
        </p:txBody>
      </p:sp>
    </p:spTree>
    <p:extLst>
      <p:ext uri="{BB962C8B-B14F-4D97-AF65-F5344CB8AC3E}">
        <p14:creationId xmlns:p14="http://schemas.microsoft.com/office/powerpoint/2010/main" val="891297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52" name="Picture 3">
            <a:extLst>
              <a:ext uri="{FF2B5EF4-FFF2-40B4-BE49-F238E27FC236}">
                <a16:creationId xmlns:a16="http://schemas.microsoft.com/office/drawing/2014/main" id="{E4ACC7B0-6021-4D2E-85C0-2E32199066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8019" y="2400300"/>
            <a:ext cx="4605337"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FFB981-2DC5-4088-B497-C48326B38786}"/>
              </a:ext>
            </a:extLst>
          </p:cNvPr>
          <p:cNvSpPr>
            <a:spLocks noGrp="1"/>
          </p:cNvSpPr>
          <p:nvPr>
            <p:ph type="title"/>
          </p:nvPr>
        </p:nvSpPr>
        <p:spPr/>
        <p:txBody>
          <a:bodyPr rtlCol="0">
            <a:noAutofit/>
          </a:bodyPr>
          <a:lstStyle/>
          <a:p>
            <a:pPr eaLnBrk="1" fontAlgn="auto" hangingPunct="1">
              <a:spcAft>
                <a:spcPts val="0"/>
              </a:spcAft>
              <a:defRPr/>
            </a:pPr>
            <a:r>
              <a:rPr lang="en-US" sz="3600" dirty="0">
                <a:latin typeface="+mj-lt"/>
              </a:rPr>
              <a:t>Supervisors are the Catalyst	</a:t>
            </a:r>
          </a:p>
        </p:txBody>
      </p:sp>
      <p:sp>
        <p:nvSpPr>
          <p:cNvPr id="3" name="Content Placeholder 2">
            <a:extLst>
              <a:ext uri="{FF2B5EF4-FFF2-40B4-BE49-F238E27FC236}">
                <a16:creationId xmlns:a16="http://schemas.microsoft.com/office/drawing/2014/main" id="{A839E69D-3A2D-4826-9E57-60D8FF4F7E40}"/>
              </a:ext>
            </a:extLst>
          </p:cNvPr>
          <p:cNvSpPr>
            <a:spLocks noGrp="1"/>
          </p:cNvSpPr>
          <p:nvPr>
            <p:ph idx="1"/>
          </p:nvPr>
        </p:nvSpPr>
        <p:spPr/>
        <p:txBody>
          <a:bodyPr rtlCol="0">
            <a:normAutofit/>
          </a:bodyPr>
          <a:lstStyle/>
          <a:p>
            <a:pPr fontAlgn="auto">
              <a:spcAft>
                <a:spcPts val="0"/>
              </a:spcAft>
              <a:defRPr/>
            </a:pPr>
            <a:r>
              <a:rPr lang="en-US" sz="2800" dirty="0">
                <a:latin typeface="+mj-lt"/>
              </a:rPr>
              <a:t>“Walk the Walk” as a way to “Teach the Talk”</a:t>
            </a:r>
          </a:p>
          <a:p>
            <a:pPr fontAlgn="auto">
              <a:spcAft>
                <a:spcPts val="0"/>
              </a:spcAft>
              <a:defRPr/>
            </a:pPr>
            <a:r>
              <a:rPr lang="en-US" sz="2800" dirty="0">
                <a:latin typeface="+mj-lt"/>
              </a:rPr>
              <a:t>Power of Influence</a:t>
            </a:r>
          </a:p>
          <a:p>
            <a:pPr fontAlgn="auto">
              <a:spcAft>
                <a:spcPts val="0"/>
              </a:spcAft>
              <a:defRPr/>
            </a:pPr>
            <a:r>
              <a:rPr lang="en-US" sz="2800" dirty="0">
                <a:latin typeface="+mj-lt"/>
              </a:rPr>
              <a:t>Visibility</a:t>
            </a:r>
          </a:p>
          <a:p>
            <a:pPr fontAlgn="auto">
              <a:spcAft>
                <a:spcPts val="0"/>
              </a:spcAft>
              <a:defRPr/>
            </a:pPr>
            <a:r>
              <a:rPr lang="en-US" sz="2800" dirty="0">
                <a:latin typeface="+mj-lt"/>
              </a:rPr>
              <a:t>Teaching Opportunity </a:t>
            </a:r>
          </a:p>
          <a:p>
            <a:pPr fontAlgn="auto">
              <a:spcAft>
                <a:spcPts val="0"/>
              </a:spcAft>
              <a:defRPr/>
            </a:pPr>
            <a:endParaRPr lang="en-US" sz="2800" dirty="0">
              <a:latin typeface="+mj-lt"/>
            </a:endParaRPr>
          </a:p>
          <a:p>
            <a:pPr fontAlgn="auto">
              <a:spcAft>
                <a:spcPts val="0"/>
              </a:spcAft>
              <a:defRPr/>
            </a:pPr>
            <a:endParaRPr lang="en-US" sz="2800" dirty="0">
              <a:latin typeface="+mj-lt"/>
            </a:endParaRPr>
          </a:p>
        </p:txBody>
      </p:sp>
      <p:sp>
        <p:nvSpPr>
          <p:cNvPr id="8" name="AutoShape 10" descr="Image result for military medical doctor pictures">
            <a:extLst>
              <a:ext uri="{FF2B5EF4-FFF2-40B4-BE49-F238E27FC236}">
                <a16:creationId xmlns:a16="http://schemas.microsoft.com/office/drawing/2014/main" id="{2D8BE1FE-CB9E-4C15-B6DC-EC5BC7B32B40}"/>
              </a:ext>
            </a:extLst>
          </p:cNvPr>
          <p:cNvSpPr>
            <a:spLocks noChangeAspect="1" noChangeArrowheads="1"/>
          </p:cNvSpPr>
          <p:nvPr/>
        </p:nvSpPr>
        <p:spPr bwMode="auto">
          <a:xfrm>
            <a:off x="4724400" y="3943350"/>
            <a:ext cx="471488" cy="471488"/>
          </a:xfrm>
          <a:prstGeom prst="rect">
            <a:avLst/>
          </a:prstGeom>
          <a:noFill/>
          <a:extLst>
            <a:ext uri="{909E8E84-426E-40DD-AFC4-6F175D3DCCD1}">
              <a14:hiddenFill xmlns:a14="http://schemas.microsoft.com/office/drawing/2010/main">
                <a:solidFill>
                  <a:srgbClr val="FFFFFF"/>
                </a:solidFill>
              </a14:hiddenFill>
            </a:ext>
          </a:extLst>
        </p:spPr>
        <p:txBody>
          <a:bodyPr lIns="51435" tIns="25718" rIns="51435" bIns="25718"/>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AutoShape 12" descr="Image result for military medical doctor pictures">
            <a:extLst>
              <a:ext uri="{FF2B5EF4-FFF2-40B4-BE49-F238E27FC236}">
                <a16:creationId xmlns:a16="http://schemas.microsoft.com/office/drawing/2014/main" id="{BAF02CA6-4A1A-4024-AF0D-5BA349CEBD34}"/>
              </a:ext>
            </a:extLst>
          </p:cNvPr>
          <p:cNvSpPr>
            <a:spLocks noChangeAspect="1" noChangeArrowheads="1"/>
          </p:cNvSpPr>
          <p:nvPr/>
        </p:nvSpPr>
        <p:spPr bwMode="auto">
          <a:xfrm>
            <a:off x="3697288" y="1504950"/>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lIns="51435" tIns="25718" rIns="51435" bIns="25718"/>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AutoShape 16" descr="Image result for military medical doctor pictures">
            <a:extLst>
              <a:ext uri="{FF2B5EF4-FFF2-40B4-BE49-F238E27FC236}">
                <a16:creationId xmlns:a16="http://schemas.microsoft.com/office/drawing/2014/main" id="{E57F7BA5-8698-4C4B-B98A-570BF190C215}"/>
              </a:ext>
            </a:extLst>
          </p:cNvPr>
          <p:cNvSpPr>
            <a:spLocks noChangeAspect="1" noChangeArrowheads="1"/>
          </p:cNvSpPr>
          <p:nvPr/>
        </p:nvSpPr>
        <p:spPr bwMode="auto">
          <a:xfrm>
            <a:off x="3611563" y="1419225"/>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lIns="51435" tIns="25718" rIns="51435" bIns="25718"/>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5165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153E86-0BFB-4C3B-9528-8B6FEBB64BBD}"/>
              </a:ext>
            </a:extLst>
          </p:cNvPr>
          <p:cNvSpPr txBox="1"/>
          <p:nvPr/>
        </p:nvSpPr>
        <p:spPr>
          <a:xfrm flipH="1">
            <a:off x="3524251" y="4760913"/>
            <a:ext cx="5141913" cy="247650"/>
          </a:xfrm>
          <a:prstGeom prst="rect">
            <a:avLst/>
          </a:prstGeom>
          <a:solidFill>
            <a:schemeClr val="bg1"/>
          </a:solidFill>
        </p:spPr>
        <p:txBody>
          <a:bodyPr>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Calibri"/>
              <a:ea typeface="+mn-ea"/>
              <a:cs typeface="+mn-cs"/>
            </a:endParaRPr>
          </a:p>
        </p:txBody>
      </p:sp>
      <p:pic>
        <p:nvPicPr>
          <p:cNvPr id="417795" name="Picture 1">
            <a:extLst>
              <a:ext uri="{FF2B5EF4-FFF2-40B4-BE49-F238E27FC236}">
                <a16:creationId xmlns:a16="http://schemas.microsoft.com/office/drawing/2014/main" id="{27650350-4BF7-4918-9B5B-AFC630F490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86668" y="1578632"/>
            <a:ext cx="5818663" cy="397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424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18E1EE17-0304-4B00-AFF6-ACD9FEAB6888}"/>
              </a:ext>
            </a:extLst>
          </p:cNvPr>
          <p:cNvSpPr>
            <a:spLocks noGrp="1"/>
          </p:cNvSpPr>
          <p:nvPr>
            <p:ph type="title"/>
          </p:nvPr>
        </p:nvSpPr>
        <p:spPr/>
        <p:txBody>
          <a:bodyPr rtlCol="0">
            <a:noAutofit/>
          </a:bodyPr>
          <a:lstStyle/>
          <a:p>
            <a:pPr eaLnBrk="1" fontAlgn="auto" hangingPunct="1">
              <a:spcAft>
                <a:spcPts val="0"/>
              </a:spcAft>
              <a:defRPr/>
            </a:pPr>
            <a:r>
              <a:rPr lang="en-US" sz="3600" dirty="0">
                <a:latin typeface="+mj-lt"/>
              </a:rPr>
              <a:t>Supervision: Why Is It Important?</a:t>
            </a:r>
          </a:p>
        </p:txBody>
      </p:sp>
      <p:sp>
        <p:nvSpPr>
          <p:cNvPr id="2" name="Content Placeholder 1">
            <a:extLst>
              <a:ext uri="{FF2B5EF4-FFF2-40B4-BE49-F238E27FC236}">
                <a16:creationId xmlns:a16="http://schemas.microsoft.com/office/drawing/2014/main" id="{378D8EDE-F17B-4D91-A3B9-8091007AD2F1}"/>
              </a:ext>
            </a:extLst>
          </p:cNvPr>
          <p:cNvSpPr>
            <a:spLocks noGrp="1"/>
          </p:cNvSpPr>
          <p:nvPr>
            <p:ph idx="1"/>
          </p:nvPr>
        </p:nvSpPr>
        <p:spPr>
          <a:xfrm>
            <a:off x="609600" y="2286778"/>
            <a:ext cx="6196642" cy="3648196"/>
          </a:xfrm>
        </p:spPr>
        <p:txBody>
          <a:bodyPr rtlCol="0">
            <a:normAutofit/>
          </a:bodyPr>
          <a:lstStyle/>
          <a:p>
            <a:pPr eaLnBrk="1" fontAlgn="auto" hangingPunct="1">
              <a:spcAft>
                <a:spcPts val="0"/>
              </a:spcAft>
              <a:buFont typeface="Arial" panose="020B0604020202020204" pitchFamily="34" charset="0"/>
              <a:buChar char="•"/>
              <a:defRPr/>
            </a:pPr>
            <a:r>
              <a:rPr lang="en-US" sz="2800" dirty="0">
                <a:latin typeface="+mn-lt"/>
              </a:rPr>
              <a:t>The work demands support</a:t>
            </a:r>
          </a:p>
          <a:p>
            <a:pPr eaLnBrk="1" fontAlgn="auto" hangingPunct="1">
              <a:spcAft>
                <a:spcPts val="0"/>
              </a:spcAft>
              <a:buFont typeface="Arial" panose="020B0604020202020204" pitchFamily="34" charset="0"/>
              <a:buChar char="•"/>
              <a:defRPr/>
            </a:pPr>
            <a:r>
              <a:rPr lang="en-US" sz="2800" dirty="0">
                <a:latin typeface="+mn-lt"/>
              </a:rPr>
              <a:t>Mitigates risk of burn out and vicarious trauma </a:t>
            </a:r>
          </a:p>
          <a:p>
            <a:pPr eaLnBrk="1" fontAlgn="auto" hangingPunct="1">
              <a:spcAft>
                <a:spcPts val="0"/>
              </a:spcAft>
              <a:buFont typeface="Arial" panose="020B0604020202020204" pitchFamily="34" charset="0"/>
              <a:buChar char="•"/>
              <a:defRPr/>
            </a:pPr>
            <a:r>
              <a:rPr lang="en-US" sz="2800" dirty="0">
                <a:latin typeface="+mn-lt"/>
              </a:rPr>
              <a:t>Enhances the commitment of staff to the organization and the work</a:t>
            </a:r>
          </a:p>
          <a:p>
            <a:pPr eaLnBrk="1" fontAlgn="auto" hangingPunct="1">
              <a:spcAft>
                <a:spcPts val="0"/>
              </a:spcAft>
              <a:buFont typeface="Arial" panose="020B0604020202020204" pitchFamily="34" charset="0"/>
              <a:buChar char="•"/>
              <a:defRPr/>
            </a:pPr>
            <a:r>
              <a:rPr lang="en-US" sz="2800" dirty="0">
                <a:latin typeface="+mn-lt"/>
              </a:rPr>
              <a:t>Strengthens the competency of both supervisor and supervisee </a:t>
            </a:r>
          </a:p>
          <a:p>
            <a:pPr marL="404622" eaLnBrk="1" fontAlgn="auto" hangingPunct="1">
              <a:spcAft>
                <a:spcPts val="0"/>
              </a:spcAft>
              <a:buFont typeface="Arial" panose="020B0604020202020204" pitchFamily="34" charset="0"/>
              <a:buChar char="•"/>
              <a:defRPr/>
            </a:pPr>
            <a:endParaRPr lang="en-US" sz="2800" dirty="0">
              <a:latin typeface="+mn-lt"/>
            </a:endParaRPr>
          </a:p>
        </p:txBody>
      </p:sp>
      <p:sp>
        <p:nvSpPr>
          <p:cNvPr id="67588" name="Slide Number Placeholder 5">
            <a:extLst>
              <a:ext uri="{FF2B5EF4-FFF2-40B4-BE49-F238E27FC236}">
                <a16:creationId xmlns:a16="http://schemas.microsoft.com/office/drawing/2014/main" id="{58B416EA-9399-4C8C-962B-68E69EA7F612}"/>
              </a:ext>
            </a:extLst>
          </p:cNvPr>
          <p:cNvSpPr>
            <a:spLocks noGrp="1"/>
          </p:cNvSpPr>
          <p:nvPr>
            <p:ph type="sldNum" sz="quarter" idx="4294967295"/>
          </p:nvPr>
        </p:nvSpPr>
        <p:spPr bwMode="auto">
          <a:xfrm>
            <a:off x="11833225" y="5149850"/>
            <a:ext cx="358775" cy="1317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1688">
                <a:solidFill>
                  <a:schemeClr val="tx1"/>
                </a:solidFill>
                <a:latin typeface="Open Sans" pitchFamily="-84" charset="0"/>
                <a:ea typeface="MS PGothic" panose="020B0600070205080204" pitchFamily="34" charset="-128"/>
                <a:cs typeface="Open Sans" pitchFamily="-84" charset="0"/>
              </a:defRPr>
            </a:lvl1pPr>
            <a:lvl2pPr marL="417910" indent="-160735">
              <a:spcBef>
                <a:spcPct val="20000"/>
              </a:spcBef>
              <a:buFont typeface="Arial" panose="020B0604020202020204" pitchFamily="34" charset="0"/>
              <a:buChar char="–"/>
              <a:defRPr sz="1575">
                <a:solidFill>
                  <a:schemeClr val="tx1"/>
                </a:solidFill>
                <a:latin typeface="Open Sans" pitchFamily="-84" charset="0"/>
                <a:ea typeface="MS PGothic" panose="020B0600070205080204" pitchFamily="34" charset="-128"/>
                <a:cs typeface="Open Sans" pitchFamily="-84" charset="0"/>
              </a:defRPr>
            </a:lvl2pPr>
            <a:lvl3pPr marL="642938" indent="-128588">
              <a:spcBef>
                <a:spcPct val="20000"/>
              </a:spcBef>
              <a:buFont typeface="Arial" panose="020B0604020202020204" pitchFamily="34" charset="0"/>
              <a:buChar char="•"/>
              <a:defRPr sz="1350">
                <a:solidFill>
                  <a:schemeClr val="tx1"/>
                </a:solidFill>
                <a:latin typeface="Open Sans" pitchFamily="-84" charset="0"/>
                <a:ea typeface="MS PGothic" panose="020B0600070205080204" pitchFamily="34" charset="-128"/>
                <a:cs typeface="Open Sans" pitchFamily="-84" charset="0"/>
              </a:defRPr>
            </a:lvl3pPr>
            <a:lvl4pPr marL="900113" indent="-128588">
              <a:spcBef>
                <a:spcPct val="20000"/>
              </a:spcBef>
              <a:buFont typeface="Arial" panose="020B0604020202020204" pitchFamily="34" charset="0"/>
              <a:buChar char="–"/>
              <a:defRPr sz="1125">
                <a:solidFill>
                  <a:schemeClr val="tx1"/>
                </a:solidFill>
                <a:latin typeface="Open Sans" pitchFamily="-84" charset="0"/>
                <a:ea typeface="MS PGothic" panose="020B0600070205080204" pitchFamily="34" charset="-128"/>
                <a:cs typeface="Open Sans" pitchFamily="-84" charset="0"/>
              </a:defRPr>
            </a:lvl4pPr>
            <a:lvl5pPr marL="1157288" indent="-128588">
              <a:spcBef>
                <a:spcPct val="20000"/>
              </a:spcBef>
              <a:buFont typeface="Arial" panose="020B0604020202020204" pitchFamily="34" charset="0"/>
              <a:buChar char="»"/>
              <a:defRPr sz="1125">
                <a:solidFill>
                  <a:schemeClr val="tx1"/>
                </a:solidFill>
                <a:latin typeface="Open Sans" pitchFamily="-84" charset="0"/>
                <a:ea typeface="MS PGothic" panose="020B0600070205080204" pitchFamily="34" charset="-128"/>
                <a:cs typeface="Open Sans" pitchFamily="-84" charset="0"/>
              </a:defRPr>
            </a:lvl5pPr>
            <a:lvl6pPr marL="1414463" indent="-128588" defTabSz="257175" eaLnBrk="0" fontAlgn="base" hangingPunct="0">
              <a:spcBef>
                <a:spcPct val="20000"/>
              </a:spcBef>
              <a:spcAft>
                <a:spcPct val="0"/>
              </a:spcAft>
              <a:buFont typeface="Arial" panose="020B0604020202020204" pitchFamily="34" charset="0"/>
              <a:buChar char="»"/>
              <a:defRPr sz="1125">
                <a:solidFill>
                  <a:schemeClr val="tx1"/>
                </a:solidFill>
                <a:latin typeface="Open Sans" pitchFamily="-84" charset="0"/>
                <a:ea typeface="MS PGothic" panose="020B0600070205080204" pitchFamily="34" charset="-128"/>
                <a:cs typeface="Open Sans" pitchFamily="-84" charset="0"/>
              </a:defRPr>
            </a:lvl6pPr>
            <a:lvl7pPr marL="1671638" indent="-128588" defTabSz="257175" eaLnBrk="0" fontAlgn="base" hangingPunct="0">
              <a:spcBef>
                <a:spcPct val="20000"/>
              </a:spcBef>
              <a:spcAft>
                <a:spcPct val="0"/>
              </a:spcAft>
              <a:buFont typeface="Arial" panose="020B0604020202020204" pitchFamily="34" charset="0"/>
              <a:buChar char="»"/>
              <a:defRPr sz="1125">
                <a:solidFill>
                  <a:schemeClr val="tx1"/>
                </a:solidFill>
                <a:latin typeface="Open Sans" pitchFamily="-84" charset="0"/>
                <a:ea typeface="MS PGothic" panose="020B0600070205080204" pitchFamily="34" charset="-128"/>
                <a:cs typeface="Open Sans" pitchFamily="-84" charset="0"/>
              </a:defRPr>
            </a:lvl7pPr>
            <a:lvl8pPr marL="1928813" indent="-128588" defTabSz="257175" eaLnBrk="0" fontAlgn="base" hangingPunct="0">
              <a:spcBef>
                <a:spcPct val="20000"/>
              </a:spcBef>
              <a:spcAft>
                <a:spcPct val="0"/>
              </a:spcAft>
              <a:buFont typeface="Arial" panose="020B0604020202020204" pitchFamily="34" charset="0"/>
              <a:buChar char="»"/>
              <a:defRPr sz="1125">
                <a:solidFill>
                  <a:schemeClr val="tx1"/>
                </a:solidFill>
                <a:latin typeface="Open Sans" pitchFamily="-84" charset="0"/>
                <a:ea typeface="MS PGothic" panose="020B0600070205080204" pitchFamily="34" charset="-128"/>
                <a:cs typeface="Open Sans" pitchFamily="-84" charset="0"/>
              </a:defRPr>
            </a:lvl8pPr>
            <a:lvl9pPr marL="2185988" indent="-128588" defTabSz="257175" eaLnBrk="0" fontAlgn="base" hangingPunct="0">
              <a:spcBef>
                <a:spcPct val="20000"/>
              </a:spcBef>
              <a:spcAft>
                <a:spcPct val="0"/>
              </a:spcAft>
              <a:buFont typeface="Arial" panose="020B0604020202020204" pitchFamily="34" charset="0"/>
              <a:buChar char="»"/>
              <a:defRPr sz="1125">
                <a:solidFill>
                  <a:schemeClr val="tx1"/>
                </a:solidFill>
                <a:latin typeface="Open Sans" pitchFamily="-84" charset="0"/>
                <a:ea typeface="MS PGothic" panose="020B0600070205080204" pitchFamily="34" charset="-128"/>
                <a:cs typeface="Open Sans" pitchFamily="-84" charset="0"/>
              </a:defRPr>
            </a:lvl9pPr>
          </a:lstStyle>
          <a:p>
            <a:pPr marL="0" marR="0" lvl="0" indent="0" algn="ctr" defTabSz="257175" rtl="0" eaLnBrk="1" fontAlgn="auto" latinLnBrk="0" hangingPunct="1">
              <a:lnSpc>
                <a:spcPct val="100000"/>
              </a:lnSpc>
              <a:spcBef>
                <a:spcPct val="0"/>
              </a:spcBef>
              <a:spcAft>
                <a:spcPts val="0"/>
              </a:spcAft>
              <a:buClrTx/>
              <a:buSzTx/>
              <a:buFont typeface="Arial" panose="020B0604020202020204" pitchFamily="34" charset="0"/>
              <a:buNone/>
              <a:tabLst/>
              <a:defRPr/>
            </a:pPr>
            <a:fld id="{D1C3EEB6-6E53-452E-A924-E90104EB30D0}" type="slidenum">
              <a:rPr kumimoji="0" lang="en-US" altLang="en-US" sz="563"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rPr>
              <a:pPr marL="0" marR="0" lvl="0" indent="0" algn="ctr" defTabSz="257175" rtl="0" eaLnBrk="1" fontAlgn="auto" latinLnBrk="0" hangingPunct="1">
                <a:lnSpc>
                  <a:spcPct val="100000"/>
                </a:lnSpc>
                <a:spcBef>
                  <a:spcPct val="0"/>
                </a:spcBef>
                <a:spcAft>
                  <a:spcPts val="0"/>
                </a:spcAft>
                <a:buClrTx/>
                <a:buSzTx/>
                <a:buFont typeface="Arial" panose="020B0604020202020204" pitchFamily="34" charset="0"/>
                <a:buNone/>
                <a:tabLst/>
                <a:defRPr/>
              </a:pPr>
              <a:t>6</a:t>
            </a:fld>
            <a:endParaRPr kumimoji="0" lang="en-US" altLang="en-US" sz="563" b="1" i="0" u="none" strike="noStrike" kern="1200" cap="none" spc="0" normalizeH="0" baseline="0" noProof="0">
              <a:ln>
                <a:noFill/>
              </a:ln>
              <a:solidFill>
                <a:prstClr val="white"/>
              </a:solidFill>
              <a:effectLst/>
              <a:uLnTx/>
              <a:uFillTx/>
              <a:latin typeface="Arial" panose="020B0604020202020204" pitchFamily="34" charset="0"/>
              <a:ea typeface="MS PGothic" panose="020B0600070205080204" pitchFamily="34" charset="-128"/>
            </a:endParaRPr>
          </a:p>
        </p:txBody>
      </p:sp>
      <p:pic>
        <p:nvPicPr>
          <p:cNvPr id="4" name="Picture 3">
            <a:extLst>
              <a:ext uri="{FF2B5EF4-FFF2-40B4-BE49-F238E27FC236}">
                <a16:creationId xmlns:a16="http://schemas.microsoft.com/office/drawing/2014/main" id="{A42EE5F5-CFEB-4CFF-B40C-EFFD2C130BA7}"/>
              </a:ext>
            </a:extLst>
          </p:cNvPr>
          <p:cNvPicPr>
            <a:picLocks noChangeAspect="1"/>
          </p:cNvPicPr>
          <p:nvPr/>
        </p:nvPicPr>
        <p:blipFill>
          <a:blip r:embed="rId3"/>
          <a:stretch>
            <a:fillRect/>
          </a:stretch>
        </p:blipFill>
        <p:spPr>
          <a:xfrm>
            <a:off x="7203057" y="2469550"/>
            <a:ext cx="4379343" cy="2919562"/>
          </a:xfrm>
          <a:prstGeom prst="rect">
            <a:avLst/>
          </a:prstGeom>
        </p:spPr>
      </p:pic>
    </p:spTree>
    <p:extLst>
      <p:ext uri="{BB962C8B-B14F-4D97-AF65-F5344CB8AC3E}">
        <p14:creationId xmlns:p14="http://schemas.microsoft.com/office/powerpoint/2010/main" val="477200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8DEF421A-2445-49A8-9EB6-7779DE910CD7}"/>
              </a:ext>
            </a:extLst>
          </p:cNvPr>
          <p:cNvSpPr txBox="1">
            <a:spLocks noChangeArrowheads="1"/>
          </p:cNvSpPr>
          <p:nvPr/>
        </p:nvSpPr>
        <p:spPr bwMode="auto">
          <a:xfrm>
            <a:off x="3524250" y="4832350"/>
            <a:ext cx="5143500" cy="24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000">
                <a:solidFill>
                  <a:schemeClr val="tx1"/>
                </a:solidFill>
                <a:latin typeface="Open Sans" pitchFamily="-84" charset="0"/>
                <a:ea typeface="MS PGothic" panose="020B0600070205080204" pitchFamily="34" charset="-128"/>
                <a:cs typeface="Open Sans" pitchFamily="-84" charset="0"/>
              </a:defRPr>
            </a:lvl1pPr>
            <a:lvl2pPr marL="742950" indent="-285750">
              <a:spcBef>
                <a:spcPct val="20000"/>
              </a:spcBef>
              <a:buFont typeface="Arial" panose="020B0604020202020204" pitchFamily="34" charset="0"/>
              <a:buChar char="–"/>
              <a:defRPr sz="2800">
                <a:solidFill>
                  <a:schemeClr val="tx1"/>
                </a:solidFill>
                <a:latin typeface="Open Sans" pitchFamily="-84" charset="0"/>
                <a:ea typeface="MS PGothic" panose="020B0600070205080204" pitchFamily="34" charset="-128"/>
                <a:cs typeface="Open Sans" pitchFamily="-84" charset="0"/>
              </a:defRPr>
            </a:lvl2pPr>
            <a:lvl3pPr marL="1143000" indent="-228600">
              <a:spcBef>
                <a:spcPct val="20000"/>
              </a:spcBef>
              <a:buFont typeface="Arial" panose="020B0604020202020204" pitchFamily="34" charset="0"/>
              <a:buChar char="•"/>
              <a:defRPr sz="2400">
                <a:solidFill>
                  <a:schemeClr val="tx1"/>
                </a:solidFill>
                <a:latin typeface="Open Sans" pitchFamily="-84" charset="0"/>
                <a:ea typeface="MS PGothic" panose="020B0600070205080204" pitchFamily="34" charset="-128"/>
                <a:cs typeface="Open Sans" pitchFamily="-84" charset="0"/>
              </a:defRPr>
            </a:lvl3pPr>
            <a:lvl4pPr marL="16002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4pPr>
            <a:lvl5pPr marL="2057400" indent="-228600">
              <a:spcBef>
                <a:spcPct val="20000"/>
              </a:spcBef>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Open Sans" pitchFamily="-84" charset="0"/>
                <a:ea typeface="MS PGothic" panose="020B0600070205080204" pitchFamily="34" charset="-128"/>
                <a:cs typeface="Open Sans" pitchFamily="-84" charset="0"/>
              </a:defRPr>
            </a:lvl9pPr>
          </a:lstStyle>
          <a:p>
            <a:pPr marL="0" marR="0" lvl="0" indent="0" algn="l" defTabSz="257175"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013"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sp>
        <p:nvSpPr>
          <p:cNvPr id="5" name="Title 3">
            <a:extLst>
              <a:ext uri="{FF2B5EF4-FFF2-40B4-BE49-F238E27FC236}">
                <a16:creationId xmlns:a16="http://schemas.microsoft.com/office/drawing/2014/main" id="{85D287EC-FC2B-459D-B464-5428A13C3268}"/>
              </a:ext>
            </a:extLst>
          </p:cNvPr>
          <p:cNvSpPr>
            <a:spLocks noGrp="1"/>
          </p:cNvSpPr>
          <p:nvPr>
            <p:ph type="title"/>
          </p:nvPr>
        </p:nvSpPr>
        <p:spPr>
          <a:xfrm>
            <a:off x="217170" y="1443439"/>
            <a:ext cx="10972800" cy="445051"/>
          </a:xfrm>
        </p:spPr>
        <p:txBody>
          <a:bodyPr rtlCol="0">
            <a:noAutofit/>
          </a:bodyPr>
          <a:lstStyle/>
          <a:p>
            <a:pPr eaLnBrk="1" fontAlgn="auto" hangingPunct="1">
              <a:spcAft>
                <a:spcPts val="0"/>
              </a:spcAft>
              <a:defRPr/>
            </a:pPr>
            <a:r>
              <a:rPr lang="en-US" sz="3600" dirty="0">
                <a:latin typeface="+mj-lt"/>
              </a:rPr>
              <a:t>Supervision Aligns with Principles and Practices of TIC</a:t>
            </a:r>
          </a:p>
        </p:txBody>
      </p:sp>
      <p:sp>
        <p:nvSpPr>
          <p:cNvPr id="2" name="Content Placeholder 1">
            <a:extLst>
              <a:ext uri="{FF2B5EF4-FFF2-40B4-BE49-F238E27FC236}">
                <a16:creationId xmlns:a16="http://schemas.microsoft.com/office/drawing/2014/main" id="{CE74BBBD-6E2E-4900-A89A-0EC60427085D}"/>
              </a:ext>
            </a:extLst>
          </p:cNvPr>
          <p:cNvSpPr>
            <a:spLocks noGrp="1"/>
          </p:cNvSpPr>
          <p:nvPr>
            <p:ph idx="1"/>
          </p:nvPr>
        </p:nvSpPr>
        <p:spPr>
          <a:xfrm>
            <a:off x="217170" y="2004117"/>
            <a:ext cx="11704320" cy="4041681"/>
          </a:xfrm>
        </p:spPr>
        <p:txBody>
          <a:bodyPr rtlCol="0">
            <a:noAutofit/>
          </a:bodyPr>
          <a:lstStyle/>
          <a:p>
            <a:pPr eaLnBrk="1" fontAlgn="auto" hangingPunct="1">
              <a:spcAft>
                <a:spcPts val="0"/>
              </a:spcAft>
              <a:buFont typeface="Arial" panose="020B0604020202020204" pitchFamily="34" charset="0"/>
              <a:buChar char="•"/>
              <a:defRPr/>
            </a:pPr>
            <a:r>
              <a:rPr lang="en-US" sz="2300" b="1" dirty="0">
                <a:latin typeface="+mn-lt"/>
              </a:rPr>
              <a:t>Growth: </a:t>
            </a:r>
            <a:r>
              <a:rPr lang="en-US" sz="2300" dirty="0">
                <a:latin typeface="+mn-lt"/>
              </a:rPr>
              <a:t>Mutual professional development process designed to reinforce and enhance the skills and knowledge of both parties</a:t>
            </a:r>
          </a:p>
          <a:p>
            <a:pPr eaLnBrk="1" fontAlgn="auto" hangingPunct="1">
              <a:spcAft>
                <a:spcPts val="0"/>
              </a:spcAft>
              <a:buFont typeface="Arial" panose="020B0604020202020204" pitchFamily="34" charset="0"/>
              <a:buChar char="•"/>
              <a:defRPr/>
            </a:pPr>
            <a:r>
              <a:rPr lang="en-US" sz="2300" b="1" dirty="0">
                <a:latin typeface="+mn-lt"/>
              </a:rPr>
              <a:t>Safety: </a:t>
            </a:r>
            <a:r>
              <a:rPr lang="en-US" sz="2300" dirty="0">
                <a:latin typeface="+mn-lt"/>
              </a:rPr>
              <a:t>Drives out fear and drives in trust</a:t>
            </a:r>
          </a:p>
          <a:p>
            <a:pPr eaLnBrk="1" fontAlgn="auto" hangingPunct="1">
              <a:spcAft>
                <a:spcPts val="0"/>
              </a:spcAft>
              <a:buFont typeface="Arial" panose="020B0604020202020204" pitchFamily="34" charset="0"/>
              <a:buChar char="•"/>
              <a:defRPr/>
            </a:pPr>
            <a:r>
              <a:rPr lang="en-US" sz="2300" b="1" dirty="0">
                <a:latin typeface="+mn-lt"/>
              </a:rPr>
              <a:t>Respect: </a:t>
            </a:r>
            <a:r>
              <a:rPr lang="en-US" sz="2300" dirty="0">
                <a:latin typeface="+mn-lt"/>
              </a:rPr>
              <a:t>Language, tone and body language demonstrates value for each person’s integrity and worth</a:t>
            </a:r>
          </a:p>
          <a:p>
            <a:pPr eaLnBrk="1" fontAlgn="auto" hangingPunct="1">
              <a:spcAft>
                <a:spcPts val="0"/>
              </a:spcAft>
              <a:buFont typeface="Arial" panose="020B0604020202020204" pitchFamily="34" charset="0"/>
              <a:buChar char="•"/>
              <a:defRPr/>
            </a:pPr>
            <a:r>
              <a:rPr lang="en-US" sz="2300" b="1" dirty="0">
                <a:latin typeface="+mn-lt"/>
              </a:rPr>
              <a:t>Control: </a:t>
            </a:r>
            <a:r>
              <a:rPr lang="en-US" sz="2300" dirty="0">
                <a:latin typeface="+mn-lt"/>
              </a:rPr>
              <a:t>Relationship recognizes different levels of responsibility without exertion of dominance and power</a:t>
            </a:r>
          </a:p>
          <a:p>
            <a:pPr eaLnBrk="1" fontAlgn="auto" hangingPunct="1">
              <a:spcAft>
                <a:spcPts val="0"/>
              </a:spcAft>
              <a:buFont typeface="Arial" panose="020B0604020202020204" pitchFamily="34" charset="0"/>
              <a:buChar char="•"/>
              <a:defRPr/>
            </a:pPr>
            <a:r>
              <a:rPr lang="en-US" sz="2300" b="1" dirty="0">
                <a:latin typeface="+mn-lt"/>
              </a:rPr>
              <a:t>Transparency: </a:t>
            </a:r>
            <a:r>
              <a:rPr lang="en-US" sz="2300" dirty="0">
                <a:latin typeface="+mn-lt"/>
              </a:rPr>
              <a:t>Interactions are honest without hidden agendas</a:t>
            </a:r>
          </a:p>
          <a:p>
            <a:pPr eaLnBrk="1" fontAlgn="auto" hangingPunct="1">
              <a:spcAft>
                <a:spcPts val="0"/>
              </a:spcAft>
              <a:buFont typeface="Arial" panose="020B0604020202020204" pitchFamily="34" charset="0"/>
              <a:buChar char="•"/>
              <a:defRPr/>
            </a:pPr>
            <a:r>
              <a:rPr lang="en-US" sz="2300" b="1" dirty="0">
                <a:latin typeface="+mn-lt"/>
              </a:rPr>
              <a:t>Support: </a:t>
            </a:r>
            <a:r>
              <a:rPr lang="en-US" sz="2300" dirty="0">
                <a:latin typeface="+mn-lt"/>
              </a:rPr>
              <a:t>Recognition that all individuals working in human services are at risk for emotional exhaustion, depersonalization and lack of accomplishment and meaning</a:t>
            </a:r>
          </a:p>
          <a:p>
            <a:pPr marL="404622" fontAlgn="auto">
              <a:spcAft>
                <a:spcPts val="0"/>
              </a:spcAft>
              <a:buFont typeface="Arial" panose="020B0604020202020204" pitchFamily="34" charset="0"/>
              <a:buChar char="•"/>
              <a:defRPr/>
            </a:pPr>
            <a:endParaRPr lang="en-US" sz="2300" dirty="0">
              <a:latin typeface="+mn-lt"/>
            </a:endParaRPr>
          </a:p>
        </p:txBody>
      </p:sp>
      <p:sp>
        <p:nvSpPr>
          <p:cNvPr id="6" name="Slide Number Placeholder 5">
            <a:extLst>
              <a:ext uri="{FF2B5EF4-FFF2-40B4-BE49-F238E27FC236}">
                <a16:creationId xmlns:a16="http://schemas.microsoft.com/office/drawing/2014/main" id="{AD1C51A4-5C93-467D-A84E-BEE96D40E204}"/>
              </a:ext>
            </a:extLst>
          </p:cNvPr>
          <p:cNvSpPr>
            <a:spLocks noGrp="1"/>
          </p:cNvSpPr>
          <p:nvPr>
            <p:ph type="sldNum" sz="quarter" idx="4294967295"/>
          </p:nvPr>
        </p:nvSpPr>
        <p:spPr>
          <a:xfrm>
            <a:off x="11833225" y="5149850"/>
            <a:ext cx="358775" cy="131763"/>
          </a:xfrm>
          <a:prstGeom prst="rect">
            <a:avLst/>
          </a:prstGeom>
        </p:spPr>
        <p:txBody>
          <a:bodyPr lIns="0" tIns="0" rIns="0" bIns="0" anchor="ctr"/>
          <a:lstStyle>
            <a:lvl1pPr algn="ctr">
              <a:defRPr sz="563" b="1">
                <a:solidFill>
                  <a:schemeClr val="bg1"/>
                </a:solidFill>
                <a:latin typeface="Arial" charset="0"/>
              </a:defRPr>
            </a:lvl1pPr>
          </a:lstStyle>
          <a:p>
            <a:pPr marL="0" marR="0" lvl="0" indent="0" algn="ctr" defTabSz="257175" rtl="0" eaLnBrk="1" fontAlgn="auto" latinLnBrk="0" hangingPunct="1">
              <a:lnSpc>
                <a:spcPct val="100000"/>
              </a:lnSpc>
              <a:spcBef>
                <a:spcPts val="0"/>
              </a:spcBef>
              <a:spcAft>
                <a:spcPts val="0"/>
              </a:spcAft>
              <a:buClrTx/>
              <a:buSzTx/>
              <a:buFontTx/>
              <a:buNone/>
              <a:tabLst/>
              <a:defRPr/>
            </a:pPr>
            <a:fld id="{38D30356-52A0-46B7-A356-C077C906D1B5}" type="slidenum">
              <a:rPr kumimoji="0" lang="en-US" sz="563" b="1" i="0" u="none" strike="noStrike" kern="1200" cap="none" spc="0" normalizeH="0" baseline="0" noProof="0">
                <a:ln>
                  <a:noFill/>
                </a:ln>
                <a:solidFill>
                  <a:prstClr val="white"/>
                </a:solidFill>
                <a:effectLst/>
                <a:uLnTx/>
                <a:uFillTx/>
                <a:latin typeface="Arial" charset="0"/>
                <a:ea typeface="+mn-ea"/>
                <a:cs typeface="+mn-cs"/>
              </a:rPr>
              <a:pPr marL="0" marR="0" lvl="0" indent="0" algn="ctr" defTabSz="257175" rtl="0" eaLnBrk="1" fontAlgn="auto" latinLnBrk="0" hangingPunct="1">
                <a:lnSpc>
                  <a:spcPct val="100000"/>
                </a:lnSpc>
                <a:spcBef>
                  <a:spcPts val="0"/>
                </a:spcBef>
                <a:spcAft>
                  <a:spcPts val="0"/>
                </a:spcAft>
                <a:buClrTx/>
                <a:buSzTx/>
                <a:buFontTx/>
                <a:buNone/>
                <a:tabLst/>
                <a:defRPr/>
              </a:pPr>
              <a:t>7</a:t>
            </a:fld>
            <a:endParaRPr kumimoji="0" lang="en-US" sz="563" b="1"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546546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47875B-1830-41AD-A599-96B6169DD89E}"/>
              </a:ext>
            </a:extLst>
          </p:cNvPr>
          <p:cNvSpPr txBox="1"/>
          <p:nvPr/>
        </p:nvSpPr>
        <p:spPr>
          <a:xfrm flipH="1">
            <a:off x="3524251" y="4760913"/>
            <a:ext cx="5141913" cy="247650"/>
          </a:xfrm>
          <a:prstGeom prst="rect">
            <a:avLst/>
          </a:prstGeom>
          <a:solidFill>
            <a:schemeClr val="bg1"/>
          </a:solidFill>
        </p:spPr>
        <p:txBody>
          <a:bodyPr>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Calibri"/>
              <a:ea typeface="+mn-ea"/>
              <a:cs typeface="+mn-cs"/>
            </a:endParaRPr>
          </a:p>
        </p:txBody>
      </p:sp>
      <p:pic>
        <p:nvPicPr>
          <p:cNvPr id="422915" name="Picture 2">
            <a:extLst>
              <a:ext uri="{FF2B5EF4-FFF2-40B4-BE49-F238E27FC236}">
                <a16:creationId xmlns:a16="http://schemas.microsoft.com/office/drawing/2014/main" id="{D1A8D512-F09C-4D7F-B917-5EF19631A1D5}"/>
              </a:ext>
            </a:extLst>
          </p:cNvPr>
          <p:cNvPicPr>
            <a:picLocks noChangeAspect="1"/>
          </p:cNvPicPr>
          <p:nvPr/>
        </p:nvPicPr>
        <p:blipFill rotWithShape="1">
          <a:blip r:embed="rId3">
            <a:extLst>
              <a:ext uri="{28A0092B-C50C-407E-A947-70E740481C1C}">
                <a14:useLocalDpi xmlns:a14="http://schemas.microsoft.com/office/drawing/2010/main" val="0"/>
              </a:ext>
            </a:extLst>
          </a:blip>
          <a:srcRect l="5486" t="8300" r="4616" b="10004"/>
          <a:stretch/>
        </p:blipFill>
        <p:spPr bwMode="auto">
          <a:xfrm>
            <a:off x="2907102" y="2027208"/>
            <a:ext cx="5995358" cy="3700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EE58BC7-E755-46F1-8084-6B09C8DF8E6E}"/>
              </a:ext>
            </a:extLst>
          </p:cNvPr>
          <p:cNvSpPr>
            <a:spLocks noGrp="1"/>
          </p:cNvSpPr>
          <p:nvPr>
            <p:ph type="title"/>
          </p:nvPr>
        </p:nvSpPr>
        <p:spPr>
          <a:xfrm>
            <a:off x="609600" y="1395545"/>
            <a:ext cx="10972800" cy="511312"/>
          </a:xfrm>
        </p:spPr>
        <p:txBody>
          <a:bodyPr rtlCol="0">
            <a:noAutofit/>
          </a:bodyPr>
          <a:lstStyle/>
          <a:p>
            <a:pPr eaLnBrk="1" fontAlgn="auto" hangingPunct="1">
              <a:spcAft>
                <a:spcPts val="0"/>
              </a:spcAft>
              <a:defRPr/>
            </a:pPr>
            <a:r>
              <a:rPr lang="en-US" sz="3600" dirty="0">
                <a:latin typeface="+mj-lt"/>
              </a:rPr>
              <a:t>Your Vital Role: Many Hats</a:t>
            </a:r>
          </a:p>
        </p:txBody>
      </p:sp>
      <p:pic>
        <p:nvPicPr>
          <p:cNvPr id="422917" name="Content Placeholder 4">
            <a:extLst>
              <a:ext uri="{FF2B5EF4-FFF2-40B4-BE49-F238E27FC236}">
                <a16:creationId xmlns:a16="http://schemas.microsoft.com/office/drawing/2014/main" id="{67A84253-9F38-4FC6-A960-CC13B0042944}"/>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tretch>
            <a:fillRect/>
          </a:stretch>
        </p:blipFill>
        <p:spPr>
          <a:xfrm>
            <a:off x="4137894" y="2097087"/>
            <a:ext cx="3533775" cy="3556000"/>
          </a:xfrm>
        </p:spPr>
      </p:pic>
    </p:spTree>
    <p:extLst>
      <p:ext uri="{BB962C8B-B14F-4D97-AF65-F5344CB8AC3E}">
        <p14:creationId xmlns:p14="http://schemas.microsoft.com/office/powerpoint/2010/main" val="345777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072618_TIC_PPTTemplate" id="{38CC006D-4352-724C-9AEB-7EAEDCEEF71C}" vid="{4AD0D2F8-C50D-CC4F-B804-B9C542BDC6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072618_TIC_PPTTemplate</Template>
  <TotalTime>92</TotalTime>
  <Words>2510</Words>
  <Application>Microsoft Office PowerPoint</Application>
  <PresentationFormat>Widescreen</PresentationFormat>
  <Paragraphs>412</Paragraphs>
  <Slides>46</Slides>
  <Notes>37</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Custom Design</vt:lpstr>
      <vt:lpstr>PowerPoint Presentation</vt:lpstr>
      <vt:lpstr>Trauma-Informed Supervision</vt:lpstr>
      <vt:lpstr>What factors contribute to a person’s satisfaction with their work?</vt:lpstr>
      <vt:lpstr>Workforce Wants</vt:lpstr>
      <vt:lpstr>Supervisors are the Catalyst </vt:lpstr>
      <vt:lpstr>PowerPoint Presentation</vt:lpstr>
      <vt:lpstr>Supervision: Why Is It Important?</vt:lpstr>
      <vt:lpstr>Supervision Aligns with Principles and Practices of TIC</vt:lpstr>
      <vt:lpstr>Your Vital Role: Many Hats</vt:lpstr>
      <vt:lpstr>PowerPoint Presentation</vt:lpstr>
      <vt:lpstr>What Supervisors Need to Know</vt:lpstr>
      <vt:lpstr>Traditional, Management-Focused Supervision</vt:lpstr>
      <vt:lpstr>Modern Supervision: Integrating Leadership and Management</vt:lpstr>
      <vt:lpstr>TIC: Basic Assumptions</vt:lpstr>
      <vt:lpstr>Six Principles of Interaction</vt:lpstr>
      <vt:lpstr>Practicing the Six Principles </vt:lpstr>
      <vt:lpstr>Reflective Supervision</vt:lpstr>
      <vt:lpstr>Objectives of Reflective Supervision</vt:lpstr>
      <vt:lpstr>Building Blocks of Reflective Supervision</vt:lpstr>
      <vt:lpstr>PowerPoint Presentation</vt:lpstr>
      <vt:lpstr>PowerPoint Presentation</vt:lpstr>
      <vt:lpstr>Times to Pause and Reflect</vt:lpstr>
      <vt:lpstr>PowerPoint Presentation</vt:lpstr>
      <vt:lpstr>Creating a Strengths-Based Environment</vt:lpstr>
      <vt:lpstr>Clear &amp; High Expectations</vt:lpstr>
      <vt:lpstr>Day-to-Day Expectations</vt:lpstr>
      <vt:lpstr>PowerPoint Presentation</vt:lpstr>
      <vt:lpstr>Who Would You Rather Work With?</vt:lpstr>
      <vt:lpstr>What is Your View?</vt:lpstr>
      <vt:lpstr>PowerPoint Presentation</vt:lpstr>
      <vt:lpstr>Attributes of Successful Changers</vt:lpstr>
      <vt:lpstr>Strengths-Based Questions to Prompt Change</vt:lpstr>
      <vt:lpstr>“Yeah, but…”</vt:lpstr>
      <vt:lpstr>Collaboration and Mutuality</vt:lpstr>
      <vt:lpstr>Balint Groups</vt:lpstr>
      <vt:lpstr>Non-violent Communication</vt:lpstr>
      <vt:lpstr>Non-violent Communication (NVC) Overview</vt:lpstr>
      <vt:lpstr>NVC Assumptions</vt:lpstr>
      <vt:lpstr>PowerPoint Presentation</vt:lpstr>
      <vt:lpstr>Outline of the Model</vt:lpstr>
      <vt:lpstr>Conflict</vt:lpstr>
      <vt:lpstr>The Motivational Interview Sandwich</vt:lpstr>
      <vt:lpstr>PowerPoint Presentation</vt:lpstr>
      <vt:lpstr>Power of Positive Reinforcement</vt:lpstr>
      <vt:lpstr>Types of Rewards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Flinspach</dc:creator>
  <cp:lastModifiedBy>Sarah Flinspach</cp:lastModifiedBy>
  <cp:revision>242</cp:revision>
  <dcterms:created xsi:type="dcterms:W3CDTF">2018-08-09T20:18:27Z</dcterms:created>
  <dcterms:modified xsi:type="dcterms:W3CDTF">2019-11-18T05:19:10Z</dcterms:modified>
</cp:coreProperties>
</file>