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notesMasterIdLst>
    <p:notesMasterId r:id="rId13"/>
  </p:notesMasterIdLst>
  <p:sldIdLst>
    <p:sldId id="256" r:id="rId6"/>
    <p:sldId id="13133" r:id="rId7"/>
    <p:sldId id="2139" r:id="rId8"/>
    <p:sldId id="13136" r:id="rId9"/>
    <p:sldId id="13140" r:id="rId10"/>
    <p:sldId id="13141" r:id="rId11"/>
    <p:sldId id="215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D729B7-7AD3-ED67-9976-6466600D8250}" name="Victoria Pauline" initials="VP" userId="S::victoriap@thenationalcouncil.org::f821283e-cc62-4558-9671-11af281f2b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Bronson" initials="JB" lastIdx="2" clrIdx="0">
    <p:extLst>
      <p:ext uri="{19B8F6BF-5375-455C-9EA6-DF929625EA0E}">
        <p15:presenceInfo xmlns:p15="http://schemas.microsoft.com/office/powerpoint/2012/main" userId="S::jbronson@nri-inc.org::e8ba421b-b341-4da5-ace5-3ee5635cb6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E29"/>
    <a:srgbClr val="E8E0D1"/>
    <a:srgbClr val="53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3E33A-5F2C-BE15-8A38-AC45EC064D71}" v="12" dt="2021-12-03T13:52:47.035"/>
    <p1510:client id="{3AD3422B-D229-8B90-53E4-BAAF9CAA5508}" v="50" dt="2021-11-15T18:34:15.754"/>
    <p1510:client id="{4DC7A72A-B099-035D-B945-70169EF4745A}" v="64" dt="2021-10-27T20:43:05.921"/>
    <p1510:client id="{594A8101-477B-669E-33A7-1E8E16420393}" v="865" dt="2021-12-02T19:43:42"/>
    <p1510:client id="{6A54C7E1-41F4-92E3-522E-E33B8109D196}" v="254" dt="2021-11-12T17:39:28.659"/>
    <p1510:client id="{739E8242-52BC-5674-B01F-682C16AD494B}" v="240" dt="2021-11-03T17:06:48.244"/>
    <p1510:client id="{9C48D662-24F9-86C5-37B2-8EBE88512EBF}" v="334" dt="2021-10-27T18:03:57.341"/>
    <p1510:client id="{EF983BF2-826A-F9E2-4CAD-556E97DCA367}" v="219" dt="2022-01-19T22:46:10.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00" d="100"/>
          <a:sy n="100" d="100"/>
        </p:scale>
        <p:origin x="18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Pauline" userId="S::victoriap@thenationalcouncil.org::f821283e-cc62-4558-9671-11af281f2b05" providerId="AD" clId="Web-{3A23E33A-5F2C-BE15-8A38-AC45EC064D71}"/>
    <pc:docChg chg="addSld delSld modSld">
      <pc:chgData name="Victoria Pauline" userId="S::victoriap@thenationalcouncil.org::f821283e-cc62-4558-9671-11af281f2b05" providerId="AD" clId="Web-{3A23E33A-5F2C-BE15-8A38-AC45EC064D71}" dt="2021-12-03T13:52:47.035" v="10" actId="20577"/>
      <pc:docMkLst>
        <pc:docMk/>
      </pc:docMkLst>
      <pc:sldChg chg="modSp">
        <pc:chgData name="Victoria Pauline" userId="S::victoriap@thenationalcouncil.org::f821283e-cc62-4558-9671-11af281f2b05" providerId="AD" clId="Web-{3A23E33A-5F2C-BE15-8A38-AC45EC064D71}" dt="2021-12-03T13:48:07.591" v="5" actId="20577"/>
        <pc:sldMkLst>
          <pc:docMk/>
          <pc:sldMk cId="1034586185" sldId="13136"/>
        </pc:sldMkLst>
        <pc:spChg chg="mod">
          <ac:chgData name="Victoria Pauline" userId="S::victoriap@thenationalcouncil.org::f821283e-cc62-4558-9671-11af281f2b05" providerId="AD" clId="Web-{3A23E33A-5F2C-BE15-8A38-AC45EC064D71}" dt="2021-12-03T13:48:07.591" v="5" actId="20577"/>
          <ac:spMkLst>
            <pc:docMk/>
            <pc:sldMk cId="1034586185" sldId="13136"/>
            <ac:spMk id="3" creationId="{224C7C00-6F6A-4C52-BD1D-A6563CAB57F4}"/>
          </ac:spMkLst>
        </pc:spChg>
      </pc:sldChg>
      <pc:sldChg chg="modSp">
        <pc:chgData name="Victoria Pauline" userId="S::victoriap@thenationalcouncil.org::f821283e-cc62-4558-9671-11af281f2b05" providerId="AD" clId="Web-{3A23E33A-5F2C-BE15-8A38-AC45EC064D71}" dt="2021-12-03T13:51:08.626" v="8" actId="20577"/>
        <pc:sldMkLst>
          <pc:docMk/>
          <pc:sldMk cId="1797454650" sldId="13141"/>
        </pc:sldMkLst>
        <pc:spChg chg="mod">
          <ac:chgData name="Victoria Pauline" userId="S::victoriap@thenationalcouncil.org::f821283e-cc62-4558-9671-11af281f2b05" providerId="AD" clId="Web-{3A23E33A-5F2C-BE15-8A38-AC45EC064D71}" dt="2021-12-03T13:51:08.626" v="8" actId="20577"/>
          <ac:spMkLst>
            <pc:docMk/>
            <pc:sldMk cId="1797454650" sldId="13141"/>
            <ac:spMk id="3" creationId="{A9D44682-2868-4E4F-AA7E-7B2439476E53}"/>
          </ac:spMkLst>
        </pc:spChg>
      </pc:sldChg>
      <pc:sldChg chg="modSp">
        <pc:chgData name="Victoria Pauline" userId="S::victoriap@thenationalcouncil.org::f821283e-cc62-4558-9671-11af281f2b05" providerId="AD" clId="Web-{3A23E33A-5F2C-BE15-8A38-AC45EC064D71}" dt="2021-12-03T13:52:47.035" v="10" actId="20577"/>
        <pc:sldMkLst>
          <pc:docMk/>
          <pc:sldMk cId="2357557544" sldId="13142"/>
        </pc:sldMkLst>
        <pc:spChg chg="mod">
          <ac:chgData name="Victoria Pauline" userId="S::victoriap@thenationalcouncil.org::f821283e-cc62-4558-9671-11af281f2b05" providerId="AD" clId="Web-{3A23E33A-5F2C-BE15-8A38-AC45EC064D71}" dt="2021-12-03T13:52:47.035" v="10" actId="20577"/>
          <ac:spMkLst>
            <pc:docMk/>
            <pc:sldMk cId="2357557544" sldId="13142"/>
            <ac:spMk id="2" creationId="{027A0A30-6095-4592-AB14-DEF5240D043D}"/>
          </ac:spMkLst>
        </pc:spChg>
      </pc:sldChg>
      <pc:sldChg chg="new del">
        <pc:chgData name="Victoria Pauline" userId="S::victoriap@thenationalcouncil.org::f821283e-cc62-4558-9671-11af281f2b05" providerId="AD" clId="Web-{3A23E33A-5F2C-BE15-8A38-AC45EC064D71}" dt="2021-12-03T13:47:57.075" v="3"/>
        <pc:sldMkLst>
          <pc:docMk/>
          <pc:sldMk cId="2691438424" sldId="13143"/>
        </pc:sldMkLst>
      </pc:sldChg>
    </pc:docChg>
  </pc:docChgLst>
  <pc:docChgLst>
    <pc:chgData name="Victoria Pauline" userId="S::victoriap@thenationalcouncil.org::f821283e-cc62-4558-9671-11af281f2b05" providerId="AD" clId="Web-{594A8101-477B-669E-33A7-1E8E16420393}"/>
    <pc:docChg chg="addSld modSld sldOrd">
      <pc:chgData name="Victoria Pauline" userId="S::victoriap@thenationalcouncil.org::f821283e-cc62-4558-9671-11af281f2b05" providerId="AD" clId="Web-{594A8101-477B-669E-33A7-1E8E16420393}" dt="2021-12-02T19:43:42" v="859" actId="1076"/>
      <pc:docMkLst>
        <pc:docMk/>
      </pc:docMkLst>
      <pc:sldChg chg="modSp">
        <pc:chgData name="Victoria Pauline" userId="S::victoriap@thenationalcouncil.org::f821283e-cc62-4558-9671-11af281f2b05" providerId="AD" clId="Web-{594A8101-477B-669E-33A7-1E8E16420393}" dt="2021-12-02T19:43:42" v="859" actId="1076"/>
        <pc:sldMkLst>
          <pc:docMk/>
          <pc:sldMk cId="1826615183" sldId="256"/>
        </pc:sldMkLst>
        <pc:spChg chg="mod">
          <ac:chgData name="Victoria Pauline" userId="S::victoriap@thenationalcouncil.org::f821283e-cc62-4558-9671-11af281f2b05" providerId="AD" clId="Web-{594A8101-477B-669E-33A7-1E8E16420393}" dt="2021-12-02T19:43:39.016" v="858" actId="1076"/>
          <ac:spMkLst>
            <pc:docMk/>
            <pc:sldMk cId="1826615183" sldId="256"/>
            <ac:spMk id="2" creationId="{B752A280-50A7-1F44-BCC7-D6A7CF01727A}"/>
          </ac:spMkLst>
        </pc:spChg>
        <pc:spChg chg="mod">
          <ac:chgData name="Victoria Pauline" userId="S::victoriap@thenationalcouncil.org::f821283e-cc62-4558-9671-11af281f2b05" providerId="AD" clId="Web-{594A8101-477B-669E-33A7-1E8E16420393}" dt="2021-12-02T19:43:42" v="859" actId="1076"/>
          <ac:spMkLst>
            <pc:docMk/>
            <pc:sldMk cId="1826615183" sldId="256"/>
            <ac:spMk id="4" creationId="{4246135B-D1DE-435C-B480-7F0353E6DCAF}"/>
          </ac:spMkLst>
        </pc:spChg>
      </pc:sldChg>
      <pc:sldChg chg="modSp">
        <pc:chgData name="Victoria Pauline" userId="S::victoriap@thenationalcouncil.org::f821283e-cc62-4558-9671-11af281f2b05" providerId="AD" clId="Web-{594A8101-477B-669E-33A7-1E8E16420393}" dt="2021-12-02T19:09:33.729" v="450" actId="20577"/>
        <pc:sldMkLst>
          <pc:docMk/>
          <pc:sldMk cId="1034586185" sldId="13136"/>
        </pc:sldMkLst>
        <pc:spChg chg="mod">
          <ac:chgData name="Victoria Pauline" userId="S::victoriap@thenationalcouncil.org::f821283e-cc62-4558-9671-11af281f2b05" providerId="AD" clId="Web-{594A8101-477B-669E-33A7-1E8E16420393}" dt="2021-12-02T19:09:33.729" v="450" actId="20577"/>
          <ac:spMkLst>
            <pc:docMk/>
            <pc:sldMk cId="1034586185" sldId="13136"/>
            <ac:spMk id="3" creationId="{224C7C00-6F6A-4C52-BD1D-A6563CAB57F4}"/>
          </ac:spMkLst>
        </pc:spChg>
      </pc:sldChg>
      <pc:sldChg chg="modSp">
        <pc:chgData name="Victoria Pauline" userId="S::victoriap@thenationalcouncil.org::f821283e-cc62-4558-9671-11af281f2b05" providerId="AD" clId="Web-{594A8101-477B-669E-33A7-1E8E16420393}" dt="2021-12-02T19:42:11.560" v="856" actId="20577"/>
        <pc:sldMkLst>
          <pc:docMk/>
          <pc:sldMk cId="3854598427" sldId="13138"/>
        </pc:sldMkLst>
        <pc:spChg chg="mod">
          <ac:chgData name="Victoria Pauline" userId="S::victoriap@thenationalcouncil.org::f821283e-cc62-4558-9671-11af281f2b05" providerId="AD" clId="Web-{594A8101-477B-669E-33A7-1E8E16420393}" dt="2021-12-02T19:42:11.560" v="856" actId="20577"/>
          <ac:spMkLst>
            <pc:docMk/>
            <pc:sldMk cId="3854598427" sldId="13138"/>
            <ac:spMk id="9" creationId="{C84425A1-FC13-443E-AC9A-D366C1DCC84A}"/>
          </ac:spMkLst>
        </pc:spChg>
        <pc:spChg chg="mod">
          <ac:chgData name="Victoria Pauline" userId="S::victoriap@thenationalcouncil.org::f821283e-cc62-4558-9671-11af281f2b05" providerId="AD" clId="Web-{594A8101-477B-669E-33A7-1E8E16420393}" dt="2021-12-02T19:41:02.246" v="840" actId="20577"/>
          <ac:spMkLst>
            <pc:docMk/>
            <pc:sldMk cId="3854598427" sldId="13138"/>
            <ac:spMk id="10" creationId="{79E88013-70C1-41BF-BB61-CBB347CDE5B2}"/>
          </ac:spMkLst>
        </pc:spChg>
      </pc:sldChg>
      <pc:sldChg chg="modSp">
        <pc:chgData name="Victoria Pauline" userId="S::victoriap@thenationalcouncil.org::f821283e-cc62-4558-9671-11af281f2b05" providerId="AD" clId="Web-{594A8101-477B-669E-33A7-1E8E16420393}" dt="2021-12-02T19:43:29.406" v="857" actId="20577"/>
        <pc:sldMkLst>
          <pc:docMk/>
          <pc:sldMk cId="3440886027" sldId="13139"/>
        </pc:sldMkLst>
        <pc:spChg chg="mod">
          <ac:chgData name="Victoria Pauline" userId="S::victoriap@thenationalcouncil.org::f821283e-cc62-4558-9671-11af281f2b05" providerId="AD" clId="Web-{594A8101-477B-669E-33A7-1E8E16420393}" dt="2021-12-02T19:43:29.406" v="857" actId="20577"/>
          <ac:spMkLst>
            <pc:docMk/>
            <pc:sldMk cId="3440886027" sldId="13139"/>
            <ac:spMk id="3" creationId="{BAD70D03-1A9C-4F30-AEAD-85002CCBFFD5}"/>
          </ac:spMkLst>
        </pc:spChg>
      </pc:sldChg>
      <pc:sldChg chg="modSp add">
        <pc:chgData name="Victoria Pauline" userId="S::victoriap@thenationalcouncil.org::f821283e-cc62-4558-9671-11af281f2b05" providerId="AD" clId="Web-{594A8101-477B-669E-33A7-1E8E16420393}" dt="2021-12-02T18:43:38.705" v="137" actId="14100"/>
        <pc:sldMkLst>
          <pc:docMk/>
          <pc:sldMk cId="3486680293" sldId="13140"/>
        </pc:sldMkLst>
        <pc:spChg chg="mod">
          <ac:chgData name="Victoria Pauline" userId="S::victoriap@thenationalcouncil.org::f821283e-cc62-4558-9671-11af281f2b05" providerId="AD" clId="Web-{594A8101-477B-669E-33A7-1E8E16420393}" dt="2021-12-02T18:43:38.705" v="137" actId="14100"/>
          <ac:spMkLst>
            <pc:docMk/>
            <pc:sldMk cId="3486680293" sldId="13140"/>
            <ac:spMk id="2" creationId="{3376C27B-445E-4B6C-AFF3-809F4749E95F}"/>
          </ac:spMkLst>
        </pc:spChg>
        <pc:spChg chg="mod">
          <ac:chgData name="Victoria Pauline" userId="S::victoriap@thenationalcouncil.org::f821283e-cc62-4558-9671-11af281f2b05" providerId="AD" clId="Web-{594A8101-477B-669E-33A7-1E8E16420393}" dt="2021-12-02T18:43:34.252" v="136" actId="20577"/>
          <ac:spMkLst>
            <pc:docMk/>
            <pc:sldMk cId="3486680293" sldId="13140"/>
            <ac:spMk id="3" creationId="{25745B8F-50A4-4383-8825-349556523F12}"/>
          </ac:spMkLst>
        </pc:spChg>
      </pc:sldChg>
      <pc:sldChg chg="modSp add ord">
        <pc:chgData name="Victoria Pauline" userId="S::victoriap@thenationalcouncil.org::f821283e-cc62-4558-9671-11af281f2b05" providerId="AD" clId="Web-{594A8101-477B-669E-33A7-1E8E16420393}" dt="2021-12-02T18:41:59.703" v="91" actId="20577"/>
        <pc:sldMkLst>
          <pc:docMk/>
          <pc:sldMk cId="1797454650" sldId="13141"/>
        </pc:sldMkLst>
        <pc:spChg chg="mod">
          <ac:chgData name="Victoria Pauline" userId="S::victoriap@thenationalcouncil.org::f821283e-cc62-4558-9671-11af281f2b05" providerId="AD" clId="Web-{594A8101-477B-669E-33A7-1E8E16420393}" dt="2021-12-02T18:40:41.857" v="41" actId="20577"/>
          <ac:spMkLst>
            <pc:docMk/>
            <pc:sldMk cId="1797454650" sldId="13141"/>
            <ac:spMk id="2" creationId="{C1B769AC-0291-4719-8462-FEA97DB7440A}"/>
          </ac:spMkLst>
        </pc:spChg>
        <pc:spChg chg="mod">
          <ac:chgData name="Victoria Pauline" userId="S::victoriap@thenationalcouncil.org::f821283e-cc62-4558-9671-11af281f2b05" providerId="AD" clId="Web-{594A8101-477B-669E-33A7-1E8E16420393}" dt="2021-12-02T18:41:59.703" v="91" actId="20577"/>
          <ac:spMkLst>
            <pc:docMk/>
            <pc:sldMk cId="1797454650" sldId="13141"/>
            <ac:spMk id="3" creationId="{A9D44682-2868-4E4F-AA7E-7B2439476E53}"/>
          </ac:spMkLst>
        </pc:spChg>
      </pc:sldChg>
      <pc:sldChg chg="modSp add">
        <pc:chgData name="Victoria Pauline" userId="S::victoriap@thenationalcouncil.org::f821283e-cc62-4558-9671-11af281f2b05" providerId="AD" clId="Web-{594A8101-477B-669E-33A7-1E8E16420393}" dt="2021-12-02T18:44:35.144" v="176" actId="14100"/>
        <pc:sldMkLst>
          <pc:docMk/>
          <pc:sldMk cId="2357557544" sldId="13142"/>
        </pc:sldMkLst>
        <pc:spChg chg="mod">
          <ac:chgData name="Victoria Pauline" userId="S::victoriap@thenationalcouncil.org::f821283e-cc62-4558-9671-11af281f2b05" providerId="AD" clId="Web-{594A8101-477B-669E-33A7-1E8E16420393}" dt="2021-12-02T18:44:35.144" v="176" actId="14100"/>
          <ac:spMkLst>
            <pc:docMk/>
            <pc:sldMk cId="2357557544" sldId="13142"/>
            <ac:spMk id="2" creationId="{027A0A30-6095-4592-AB14-DEF5240D043D}"/>
          </ac:spMkLst>
        </pc:spChg>
        <pc:spChg chg="mod">
          <ac:chgData name="Victoria Pauline" userId="S::victoriap@thenationalcouncil.org::f821283e-cc62-4558-9671-11af281f2b05" providerId="AD" clId="Web-{594A8101-477B-669E-33A7-1E8E16420393}" dt="2021-12-02T18:44:32.535" v="175" actId="14100"/>
          <ac:spMkLst>
            <pc:docMk/>
            <pc:sldMk cId="2357557544" sldId="13142"/>
            <ac:spMk id="3" creationId="{828AA2E9-E368-461E-B742-3E5E745068D7}"/>
          </ac:spMkLst>
        </pc:spChg>
      </pc:sldChg>
      <pc:sldMasterChg chg="addSldLayout">
        <pc:chgData name="Victoria Pauline" userId="S::victoriap@thenationalcouncil.org::f821283e-cc62-4558-9671-11af281f2b05" providerId="AD" clId="Web-{594A8101-477B-669E-33A7-1E8E16420393}" dt="2021-12-02T18:39:47.324" v="36"/>
        <pc:sldMasterMkLst>
          <pc:docMk/>
          <pc:sldMasterMk cId="2982986948" sldId="2147483660"/>
        </pc:sldMasterMkLst>
        <pc:sldLayoutChg chg="add">
          <pc:chgData name="Victoria Pauline" userId="S::victoriap@thenationalcouncil.org::f821283e-cc62-4558-9671-11af281f2b05" providerId="AD" clId="Web-{594A8101-477B-669E-33A7-1E8E16420393}" dt="2021-12-02T18:39:47.324" v="36"/>
          <pc:sldLayoutMkLst>
            <pc:docMk/>
            <pc:sldMasterMk cId="2982986948" sldId="2147483660"/>
            <pc:sldLayoutMk cId="3721146406" sldId="2147483670"/>
          </pc:sldLayoutMkLst>
        </pc:sldLayoutChg>
      </pc:sldMasterChg>
    </pc:docChg>
  </pc:docChgLst>
  <pc:docChgLst>
    <pc:chgData name="Victoria Pauline" userId="S::victoriap@thenationalcouncil.org::f821283e-cc62-4558-9671-11af281f2b05" providerId="AD" clId="Web-{EF983BF2-826A-F9E2-4CAD-556E97DCA367}"/>
    <pc:docChg chg="addSld delSld modSld">
      <pc:chgData name="Victoria Pauline" userId="S::victoriap@thenationalcouncil.org::f821283e-cc62-4558-9671-11af281f2b05" providerId="AD" clId="Web-{EF983BF2-826A-F9E2-4CAD-556E97DCA367}" dt="2022-01-19T22:46:10.727" v="211" actId="1076"/>
      <pc:docMkLst>
        <pc:docMk/>
      </pc:docMkLst>
      <pc:sldChg chg="modSp">
        <pc:chgData name="Victoria Pauline" userId="S::victoriap@thenationalcouncil.org::f821283e-cc62-4558-9671-11af281f2b05" providerId="AD" clId="Web-{EF983BF2-826A-F9E2-4CAD-556E97DCA367}" dt="2022-01-19T22:46:01.648" v="210" actId="1076"/>
        <pc:sldMkLst>
          <pc:docMk/>
          <pc:sldMk cId="1826615183" sldId="256"/>
        </pc:sldMkLst>
        <pc:spChg chg="mod">
          <ac:chgData name="Victoria Pauline" userId="S::victoriap@thenationalcouncil.org::f821283e-cc62-4558-9671-11af281f2b05" providerId="AD" clId="Web-{EF983BF2-826A-F9E2-4CAD-556E97DCA367}" dt="2022-01-19T22:46:01.648" v="210" actId="1076"/>
          <ac:spMkLst>
            <pc:docMk/>
            <pc:sldMk cId="1826615183" sldId="256"/>
            <ac:spMk id="2" creationId="{B752A280-50A7-1F44-BCC7-D6A7CF01727A}"/>
          </ac:spMkLst>
        </pc:spChg>
        <pc:spChg chg="mod">
          <ac:chgData name="Victoria Pauline" userId="S::victoriap@thenationalcouncil.org::f821283e-cc62-4558-9671-11af281f2b05" providerId="AD" clId="Web-{EF983BF2-826A-F9E2-4CAD-556E97DCA367}" dt="2022-01-19T22:36:33.840" v="32" actId="20577"/>
          <ac:spMkLst>
            <pc:docMk/>
            <pc:sldMk cId="1826615183" sldId="256"/>
            <ac:spMk id="4" creationId="{4246135B-D1DE-435C-B480-7F0353E6DCAF}"/>
          </ac:spMkLst>
        </pc:spChg>
      </pc:sldChg>
      <pc:sldChg chg="addSp delSp modSp">
        <pc:chgData name="Victoria Pauline" userId="S::victoriap@thenationalcouncil.org::f821283e-cc62-4558-9671-11af281f2b05" providerId="AD" clId="Web-{EF983BF2-826A-F9E2-4CAD-556E97DCA367}" dt="2022-01-19T22:46:10.727" v="211" actId="1076"/>
        <pc:sldMkLst>
          <pc:docMk/>
          <pc:sldMk cId="1034586185" sldId="13136"/>
        </pc:sldMkLst>
        <pc:spChg chg="mod">
          <ac:chgData name="Victoria Pauline" userId="S::victoriap@thenationalcouncil.org::f821283e-cc62-4558-9671-11af281f2b05" providerId="AD" clId="Web-{EF983BF2-826A-F9E2-4CAD-556E97DCA367}" dt="2022-01-19T22:46:10.727" v="211" actId="1076"/>
          <ac:spMkLst>
            <pc:docMk/>
            <pc:sldMk cId="1034586185" sldId="13136"/>
            <ac:spMk id="3" creationId="{224C7C00-6F6A-4C52-BD1D-A6563CAB57F4}"/>
          </ac:spMkLst>
        </pc:spChg>
        <pc:picChg chg="add del mod">
          <ac:chgData name="Victoria Pauline" userId="S::victoriap@thenationalcouncil.org::f821283e-cc62-4558-9671-11af281f2b05" providerId="AD" clId="Web-{EF983BF2-826A-F9E2-4CAD-556E97DCA367}" dt="2022-01-19T22:39:22.859" v="83"/>
          <ac:picMkLst>
            <pc:docMk/>
            <pc:sldMk cId="1034586185" sldId="13136"/>
            <ac:picMk id="4" creationId="{ED6F2904-16E2-4F7E-BE70-C00CB898C54C}"/>
          </ac:picMkLst>
        </pc:picChg>
      </pc:sldChg>
      <pc:sldChg chg="del">
        <pc:chgData name="Victoria Pauline" userId="S::victoriap@thenationalcouncil.org::f821283e-cc62-4558-9671-11af281f2b05" providerId="AD" clId="Web-{EF983BF2-826A-F9E2-4CAD-556E97DCA367}" dt="2022-01-19T22:42:31.722" v="135"/>
        <pc:sldMkLst>
          <pc:docMk/>
          <pc:sldMk cId="3854598427" sldId="13138"/>
        </pc:sldMkLst>
      </pc:sldChg>
      <pc:sldChg chg="modSp add del">
        <pc:chgData name="Victoria Pauline" userId="S::victoriap@thenationalcouncil.org::f821283e-cc62-4558-9671-11af281f2b05" providerId="AD" clId="Web-{EF983BF2-826A-F9E2-4CAD-556E97DCA367}" dt="2022-01-19T22:40:43.438" v="97"/>
        <pc:sldMkLst>
          <pc:docMk/>
          <pc:sldMk cId="3440886027" sldId="13139"/>
        </pc:sldMkLst>
        <pc:spChg chg="mod">
          <ac:chgData name="Victoria Pauline" userId="S::victoriap@thenationalcouncil.org::f821283e-cc62-4558-9671-11af281f2b05" providerId="AD" clId="Web-{EF983BF2-826A-F9E2-4CAD-556E97DCA367}" dt="2022-01-19T22:40:22.297" v="95" actId="20577"/>
          <ac:spMkLst>
            <pc:docMk/>
            <pc:sldMk cId="3440886027" sldId="13139"/>
            <ac:spMk id="3" creationId="{BAD70D03-1A9C-4F30-AEAD-85002CCBFFD5}"/>
          </ac:spMkLst>
        </pc:spChg>
      </pc:sldChg>
      <pc:sldChg chg="modSp add">
        <pc:chgData name="Victoria Pauline" userId="S::victoriap@thenationalcouncil.org::f821283e-cc62-4558-9671-11af281f2b05" providerId="AD" clId="Web-{EF983BF2-826A-F9E2-4CAD-556E97DCA367}" dt="2022-01-19T22:42:14.424" v="133" actId="20577"/>
        <pc:sldMkLst>
          <pc:docMk/>
          <pc:sldMk cId="2374004495" sldId="13140"/>
        </pc:sldMkLst>
        <pc:spChg chg="mod">
          <ac:chgData name="Victoria Pauline" userId="S::victoriap@thenationalcouncil.org::f821283e-cc62-4558-9671-11af281f2b05" providerId="AD" clId="Web-{EF983BF2-826A-F9E2-4CAD-556E97DCA367}" dt="2022-01-19T22:42:14.424" v="133" actId="20577"/>
          <ac:spMkLst>
            <pc:docMk/>
            <pc:sldMk cId="2374004495" sldId="13140"/>
            <ac:spMk id="3" creationId="{BAD70D03-1A9C-4F30-AEAD-85002CCBFFD5}"/>
          </ac:spMkLst>
        </pc:spChg>
      </pc:sldChg>
      <pc:sldChg chg="del">
        <pc:chgData name="Victoria Pauline" userId="S::victoriap@thenationalcouncil.org::f821283e-cc62-4558-9671-11af281f2b05" providerId="AD" clId="Web-{EF983BF2-826A-F9E2-4CAD-556E97DCA367}" dt="2022-01-19T22:36:43.715" v="34"/>
        <pc:sldMkLst>
          <pc:docMk/>
          <pc:sldMk cId="3486680293" sldId="13140"/>
        </pc:sldMkLst>
      </pc:sldChg>
      <pc:sldChg chg="del">
        <pc:chgData name="Victoria Pauline" userId="S::victoriap@thenationalcouncil.org::f821283e-cc62-4558-9671-11af281f2b05" providerId="AD" clId="Web-{EF983BF2-826A-F9E2-4CAD-556E97DCA367}" dt="2022-01-19T22:36:41.934" v="33"/>
        <pc:sldMkLst>
          <pc:docMk/>
          <pc:sldMk cId="1797454650" sldId="13141"/>
        </pc:sldMkLst>
      </pc:sldChg>
      <pc:sldChg chg="modSp add">
        <pc:chgData name="Victoria Pauline" userId="S::victoriap@thenationalcouncil.org::f821283e-cc62-4558-9671-11af281f2b05" providerId="AD" clId="Web-{EF983BF2-826A-F9E2-4CAD-556E97DCA367}" dt="2022-01-19T22:45:36.147" v="206" actId="20577"/>
        <pc:sldMkLst>
          <pc:docMk/>
          <pc:sldMk cId="3720214889" sldId="13141"/>
        </pc:sldMkLst>
        <pc:spChg chg="mod">
          <ac:chgData name="Victoria Pauline" userId="S::victoriap@thenationalcouncil.org::f821283e-cc62-4558-9671-11af281f2b05" providerId="AD" clId="Web-{EF983BF2-826A-F9E2-4CAD-556E97DCA367}" dt="2022-01-19T22:45:36.147" v="206" actId="20577"/>
          <ac:spMkLst>
            <pc:docMk/>
            <pc:sldMk cId="3720214889" sldId="13141"/>
            <ac:spMk id="9" creationId="{C84425A1-FC13-443E-AC9A-D366C1DCC84A}"/>
          </ac:spMkLst>
        </pc:spChg>
        <pc:spChg chg="mod">
          <ac:chgData name="Victoria Pauline" userId="S::victoriap@thenationalcouncil.org::f821283e-cc62-4558-9671-11af281f2b05" providerId="AD" clId="Web-{EF983BF2-826A-F9E2-4CAD-556E97DCA367}" dt="2022-01-19T22:44:52.271" v="197" actId="1076"/>
          <ac:spMkLst>
            <pc:docMk/>
            <pc:sldMk cId="3720214889" sldId="13141"/>
            <ac:spMk id="10" creationId="{79E88013-70C1-41BF-BB61-CBB347CDE5B2}"/>
          </ac:spMkLst>
        </pc:spChg>
        <pc:spChg chg="mod">
          <ac:chgData name="Victoria Pauline" userId="S::victoriap@thenationalcouncil.org::f821283e-cc62-4558-9671-11af281f2b05" providerId="AD" clId="Web-{EF983BF2-826A-F9E2-4CAD-556E97DCA367}" dt="2022-01-19T22:44:58.115" v="199" actId="1076"/>
          <ac:spMkLst>
            <pc:docMk/>
            <pc:sldMk cId="3720214889" sldId="13141"/>
            <ac:spMk id="14" creationId="{8A3E882E-1A52-45C6-AE6F-2AADD56A7DCF}"/>
          </ac:spMkLst>
        </pc:spChg>
        <pc:spChg chg="mod">
          <ac:chgData name="Victoria Pauline" userId="S::victoriap@thenationalcouncil.org::f821283e-cc62-4558-9671-11af281f2b05" providerId="AD" clId="Web-{EF983BF2-826A-F9E2-4CAD-556E97DCA367}" dt="2022-01-19T22:45:00.068" v="200" actId="1076"/>
          <ac:spMkLst>
            <pc:docMk/>
            <pc:sldMk cId="3720214889" sldId="13141"/>
            <ac:spMk id="15" creationId="{347D9FDD-D557-495C-A9AD-D5AA3B38F9C4}"/>
          </ac:spMkLst>
        </pc:spChg>
        <pc:spChg chg="mod">
          <ac:chgData name="Victoria Pauline" userId="S::victoriap@thenationalcouncil.org::f821283e-cc62-4558-9671-11af281f2b05" providerId="AD" clId="Web-{EF983BF2-826A-F9E2-4CAD-556E97DCA367}" dt="2022-01-19T22:44:30.318" v="191" actId="1076"/>
          <ac:spMkLst>
            <pc:docMk/>
            <pc:sldMk cId="3720214889" sldId="13141"/>
            <ac:spMk id="16" creationId="{E8147917-C8F1-4A2F-8037-8138E51B2212}"/>
          </ac:spMkLst>
        </pc:spChg>
      </pc:sldChg>
      <pc:sldChg chg="del">
        <pc:chgData name="Victoria Pauline" userId="S::victoriap@thenationalcouncil.org::f821283e-cc62-4558-9671-11af281f2b05" providerId="AD" clId="Web-{EF983BF2-826A-F9E2-4CAD-556E97DCA367}" dt="2022-01-19T22:36:45.450" v="35"/>
        <pc:sldMkLst>
          <pc:docMk/>
          <pc:sldMk cId="2357557544" sldId="131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4DA04-6ECD-4B47-BFBC-0D61B4515884}" type="datetimeFigureOut">
              <a:rPr lang="en-US" smtClean="0"/>
              <a:t>1/19/2022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C3015-DDBF-476B-95DC-3FCCCCD86B86}" type="slidenum">
              <a:rPr lang="en-US" smtClean="0"/>
              <a:t>‹#›</a:t>
            </a:fld>
            <a:endParaRPr lang="en-US"/>
          </a:p>
        </p:txBody>
      </p:sp>
    </p:spTree>
    <p:extLst>
      <p:ext uri="{BB962C8B-B14F-4D97-AF65-F5344CB8AC3E}">
        <p14:creationId xmlns:p14="http://schemas.microsoft.com/office/powerpoint/2010/main" val="220528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F08EFB2-7EAA-F84C-B560-BDB523F49A4B}" type="slidenum">
              <a:rPr lang="en-US" altLang="en-US" smtClean="0"/>
              <a:pPr>
                <a:defRPr/>
              </a:pPr>
              <a:t>7</a:t>
            </a:fld>
            <a:endParaRPr lang="en-US" altLang="en-US"/>
          </a:p>
        </p:txBody>
      </p:sp>
    </p:spTree>
    <p:extLst>
      <p:ext uri="{BB962C8B-B14F-4D97-AF65-F5344CB8AC3E}">
        <p14:creationId xmlns:p14="http://schemas.microsoft.com/office/powerpoint/2010/main" val="2114872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825D92-9776-C74E-83EF-1F8D0A6E5FD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hasCustomPrompt="1"/>
          </p:nvPr>
        </p:nvSpPr>
        <p:spPr>
          <a:xfrm>
            <a:off x="526773" y="365126"/>
            <a:ext cx="8090451" cy="1325563"/>
          </a:xfrm>
        </p:spPr>
        <p:txBody>
          <a:bodyPr>
            <a:noAutofit/>
          </a:bodyPr>
          <a:lstStyle>
            <a:lvl1pPr>
              <a:lnSpc>
                <a:spcPct val="100000"/>
              </a:lnSpc>
              <a:defRPr>
                <a:solidFill>
                  <a:srgbClr val="EA5E29"/>
                </a:solidFill>
                <a:latin typeface="+mj-lt"/>
              </a:defRPr>
            </a:lvl1pPr>
          </a:lstStyle>
          <a:p>
            <a:r>
              <a:rPr lang="en-US" dirty="0"/>
              <a:t>Set Title Font Between 35-55pt</a:t>
            </a:r>
          </a:p>
        </p:txBody>
      </p:sp>
      <p:sp>
        <p:nvSpPr>
          <p:cNvPr id="3" name="Content Placeholder 2"/>
          <p:cNvSpPr>
            <a:spLocks noGrp="1"/>
          </p:cNvSpPr>
          <p:nvPr>
            <p:ph idx="1" hasCustomPrompt="1"/>
          </p:nvPr>
        </p:nvSpPr>
        <p:spPr>
          <a:xfrm>
            <a:off x="526774" y="1825625"/>
            <a:ext cx="8090452" cy="4197488"/>
          </a:xfrm>
        </p:spPr>
        <p:txBody>
          <a:bodyPr>
            <a:noAutofit/>
          </a:bodyPr>
          <a:lstStyle>
            <a:lvl1pPr>
              <a:lnSpc>
                <a:spcPct val="100000"/>
              </a:lnSpc>
              <a:defRPr sz="2200" b="0" i="0">
                <a:latin typeface="Calibri Light" panose="020F0302020204030204" pitchFamily="34" charset="0"/>
                <a:cs typeface="Calibri Light" panose="020F0302020204030204" pitchFamily="34" charset="0"/>
              </a:defRPr>
            </a:lvl1pPr>
            <a:lvl2pPr>
              <a:lnSpc>
                <a:spcPct val="100000"/>
              </a:lnSpc>
              <a:defRPr sz="2200" b="0" i="0">
                <a:latin typeface="Calibri Light" panose="020F0302020204030204" pitchFamily="34" charset="0"/>
                <a:cs typeface="Calibri Light" panose="020F0302020204030204" pitchFamily="34" charset="0"/>
              </a:defRPr>
            </a:lvl2pPr>
            <a:lvl3pPr>
              <a:lnSpc>
                <a:spcPct val="100000"/>
              </a:lnSpc>
              <a:defRPr sz="2200" b="0" i="0">
                <a:latin typeface="Calibri Light" panose="020F0302020204030204" pitchFamily="34" charset="0"/>
                <a:cs typeface="Calibri Light" panose="020F0302020204030204" pitchFamily="34" charset="0"/>
              </a:defRPr>
            </a:lvl3pPr>
            <a:lvl4pPr>
              <a:lnSpc>
                <a:spcPct val="100000"/>
              </a:lnSpc>
              <a:defRPr sz="2200" b="0" i="0">
                <a:latin typeface="Calibri Light" panose="020F0302020204030204" pitchFamily="34" charset="0"/>
                <a:cs typeface="Calibri Light" panose="020F0302020204030204" pitchFamily="34" charset="0"/>
              </a:defRPr>
            </a:lvl4pPr>
            <a:lvl5pPr>
              <a:lnSpc>
                <a:spcPct val="100000"/>
              </a:lnSpc>
              <a:defRPr sz="2200" b="0" i="0">
                <a:latin typeface="Calibri Light" panose="020F0302020204030204" pitchFamily="34" charset="0"/>
                <a:cs typeface="Calibri Light" panose="020F0302020204030204" pitchFamily="34" charset="0"/>
              </a:defRPr>
            </a:lvl5pPr>
          </a:lstStyle>
          <a:p>
            <a:pPr lvl="0"/>
            <a:r>
              <a:rPr lang="en-US" dirty="0"/>
              <a:t>Set body text font between 18-22pt. If body text cannot fit within these ranges, push text to second slide or copy edits may be necessary.</a:t>
            </a:r>
          </a:p>
        </p:txBody>
      </p:sp>
      <p:sp>
        <p:nvSpPr>
          <p:cNvPr id="6" name="Slide Number Placeholder 5"/>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72114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423656" y="365126"/>
            <a:ext cx="8296689" cy="1325563"/>
          </a:xfrm>
        </p:spPr>
        <p:txBody>
          <a:bodyPr>
            <a:noAutofit/>
          </a:bodyPr>
          <a:lstStyle>
            <a:lvl1pPr>
              <a:defRPr sz="3400" b="0" i="0">
                <a:solidFill>
                  <a:srgbClr val="EA5E29"/>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423656" y="1825625"/>
            <a:ext cx="8296689" cy="4018584"/>
          </a:xfrm>
        </p:spPr>
        <p:txBody>
          <a:bodyPr>
            <a:noAutofit/>
          </a:bodyPr>
          <a:lstStyle>
            <a:lvl1pPr marL="0" indent="0">
              <a:buNone/>
              <a:defRPr sz="1700" b="0" i="0">
                <a:latin typeface="Calibri Light" panose="020F0302020204030204" pitchFamily="34" charset="0"/>
                <a:cs typeface="Calibri Light" panose="020F0302020204030204" pitchFamily="34" charset="0"/>
              </a:defRPr>
            </a:lvl1pPr>
          </a:lstStyle>
          <a:p>
            <a:pPr lvl="0"/>
            <a:r>
              <a:rPr lang="en-US"/>
              <a:t>Set body text font between 18-22pt. If body text cannot fit within these ranges, push text to second slide or copy edits may be necessary.</a:t>
            </a:r>
          </a:p>
          <a:p>
            <a:pPr lvl="0"/>
            <a:endParaRPr lang="en-US"/>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7086600" y="6492876"/>
            <a:ext cx="20574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93110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438564" y="2927623"/>
            <a:ext cx="8266872" cy="1655763"/>
          </a:xfrm>
        </p:spPr>
        <p:txBody>
          <a:bodyPr anchor="t" anchorCtr="0">
            <a:noAutofit/>
          </a:bodyPr>
          <a:lstStyle>
            <a:lvl1pPr algn="ctr">
              <a:defRPr sz="4500" b="0" i="0">
                <a:solidFill>
                  <a:srgbClr val="EA5E29"/>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438564" y="4675463"/>
            <a:ext cx="8266872" cy="1052098"/>
          </a:xfrm>
        </p:spPr>
        <p:txBody>
          <a:bodyPr>
            <a:noAutofit/>
          </a:bodyPr>
          <a:lstStyle>
            <a:lvl1pPr marL="0" indent="0" algn="ctr">
              <a:lnSpc>
                <a:spcPct val="100000"/>
              </a:lnSpc>
              <a:spcBef>
                <a:spcPts val="0"/>
              </a:spcBef>
              <a:buNone/>
              <a:defRPr sz="1800" b="0" i="0">
                <a:solidFill>
                  <a:schemeClr val="tx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7086600" y="6492876"/>
            <a:ext cx="20574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307747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423656" y="365126"/>
            <a:ext cx="8296689" cy="1325563"/>
          </a:xfrm>
        </p:spPr>
        <p:txBody>
          <a:bodyPr>
            <a:noAutofit/>
          </a:bodyPr>
          <a:lstStyle>
            <a:lvl1pPr>
              <a:defRPr sz="3400" b="0" i="0">
                <a:solidFill>
                  <a:srgbClr val="EA5E29"/>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423656" y="1825627"/>
            <a:ext cx="8296689" cy="4014215"/>
          </a:xfrm>
        </p:spPr>
        <p:txBody>
          <a:bodyPr>
            <a:noAutofit/>
          </a:bodyPr>
          <a:lstStyle>
            <a:lvl1pPr marL="257175" indent="-257175">
              <a:lnSpc>
                <a:spcPct val="100000"/>
              </a:lnSpc>
              <a:buFont typeface="Arial" panose="020B0604020202020204" pitchFamily="34" charset="0"/>
              <a:buChar char="•"/>
              <a:defRPr sz="1500" b="0" i="0">
                <a:latin typeface="+mn-lt"/>
                <a:cs typeface="Calibri Light" panose="020F0302020204030204" pitchFamily="34" charset="0"/>
              </a:defRPr>
            </a:lvl1pPr>
            <a:lvl2pPr>
              <a:defRPr sz="1500"/>
            </a:lvl2pPr>
            <a:lvl3pPr>
              <a:defRPr sz="1500"/>
            </a:lvl3pPr>
            <a:lvl4pPr>
              <a:defRPr sz="15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7086600" y="6492876"/>
            <a:ext cx="20574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931100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A4D4D2-5EB7-434B-9F78-8F7D015495F7}"/>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7086600" y="6492876"/>
            <a:ext cx="20574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628650" y="1825625"/>
            <a:ext cx="3886200" cy="4059360"/>
          </a:xfrm>
        </p:spPr>
        <p:txBody>
          <a:bodyPr>
            <a:noAutofit/>
          </a:bodyPr>
          <a:lstStyle>
            <a:lvl1pPr>
              <a:lnSpc>
                <a:spcPct val="100000"/>
              </a:lnSpc>
              <a:defRPr sz="1500"/>
            </a:lvl1pPr>
            <a:lvl2pPr>
              <a:lnSpc>
                <a:spcPct val="100000"/>
              </a:lnSpc>
              <a:defRPr sz="1500"/>
            </a:lvl2pPr>
            <a:lvl3pPr>
              <a:lnSpc>
                <a:spcPct val="100000"/>
              </a:lnSpc>
              <a:defRPr sz="15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4629150" y="1825625"/>
            <a:ext cx="3886200" cy="4059360"/>
          </a:xfrm>
        </p:spPr>
        <p:txBody>
          <a:bodyPr>
            <a:noAutofit/>
          </a:bodyPr>
          <a:lstStyle>
            <a:lvl1pPr>
              <a:lnSpc>
                <a:spcPct val="100000"/>
              </a:lnSpc>
              <a:defRPr sz="1500"/>
            </a:lvl1pPr>
            <a:lvl2pPr>
              <a:lnSpc>
                <a:spcPct val="100000"/>
              </a:lnSpc>
              <a:defRPr sz="1500"/>
            </a:lvl2pPr>
            <a:lvl3pPr>
              <a:lnSpc>
                <a:spcPct val="100000"/>
              </a:lnSpc>
              <a:defRPr sz="15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87515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5549B4-B6C5-B14E-8D10-E9CE91538A19}"/>
              </a:ext>
            </a:extLst>
          </p:cNvPr>
          <p:cNvPicPr>
            <a:picLocks noChangeAspect="1"/>
          </p:cNvPicPr>
          <p:nvPr userDrawn="1"/>
        </p:nvPicPr>
        <p:blipFill>
          <a:blip r:embed="rId2"/>
          <a:srcRect/>
          <a:stretch/>
        </p:blipFill>
        <p:spPr>
          <a:xfrm>
            <a:off x="0" y="0"/>
            <a:ext cx="9144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7086600" y="6492876"/>
            <a:ext cx="20574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629842" y="1681163"/>
            <a:ext cx="3868340" cy="823912"/>
          </a:xfrm>
        </p:spPr>
        <p:txBody>
          <a:bodyPr anchor="b">
            <a:noAutofit/>
          </a:bodyPr>
          <a:lstStyle>
            <a:lvl1pPr marL="0" indent="0">
              <a:buNone/>
              <a:defRPr sz="1800" b="1">
                <a:solidFill>
                  <a:srgbClr val="EA5E29"/>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629842" y="2505075"/>
            <a:ext cx="3868340" cy="3379910"/>
          </a:xfrm>
        </p:spPr>
        <p:txBody>
          <a:bodyPr>
            <a:noAutofit/>
          </a:bodyPr>
          <a:lstStyle>
            <a:lvl1pPr>
              <a:lnSpc>
                <a:spcPct val="100000"/>
              </a:lnSpc>
              <a:defRPr sz="1500"/>
            </a:lvl1pPr>
            <a:lvl2pPr>
              <a:lnSpc>
                <a:spcPct val="100000"/>
              </a:lnSpc>
              <a:defRPr sz="1500"/>
            </a:lvl2pPr>
            <a:lvl3pPr>
              <a:lnSpc>
                <a:spcPct val="100000"/>
              </a:lnSpc>
              <a:defRPr sz="15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4629150" y="1681163"/>
            <a:ext cx="3887391" cy="823912"/>
          </a:xfrm>
        </p:spPr>
        <p:txBody>
          <a:bodyPr anchor="b">
            <a:noAutofit/>
          </a:bodyPr>
          <a:lstStyle>
            <a:lvl1pPr marL="0" indent="0">
              <a:buNone/>
              <a:defRPr sz="1800" b="1">
                <a:solidFill>
                  <a:srgbClr val="EA5E29"/>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4629150" y="2505075"/>
            <a:ext cx="3887391" cy="3379910"/>
          </a:xfrm>
        </p:spPr>
        <p:txBody>
          <a:bodyPr>
            <a:noAutofit/>
          </a:bodyPr>
          <a:lstStyle>
            <a:lvl1pPr>
              <a:lnSpc>
                <a:spcPct val="100000"/>
              </a:lnSpc>
              <a:defRPr sz="1500"/>
            </a:lvl1pPr>
            <a:lvl2pPr>
              <a:lnSpc>
                <a:spcPct val="100000"/>
              </a:lnSpc>
              <a:defRPr sz="1500"/>
            </a:lvl2pPr>
            <a:lvl3pPr>
              <a:lnSpc>
                <a:spcPct val="100000"/>
              </a:lnSpc>
              <a:defRPr sz="15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897770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4F535-4CB8-FF4F-B038-DC42E578E91C}"/>
              </a:ext>
            </a:extLst>
          </p:cNvPr>
          <p:cNvPicPr>
            <a:picLocks noChangeAspect="1"/>
          </p:cNvPicPr>
          <p:nvPr userDrawn="1"/>
        </p:nvPicPr>
        <p:blipFill>
          <a:blip r:embed="rId2"/>
          <a:srcRect/>
          <a:stretch/>
        </p:blipFill>
        <p:spPr>
          <a:xfrm>
            <a:off x="0" y="0"/>
            <a:ext cx="9144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7086600" y="6492876"/>
            <a:ext cx="20574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916831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A1109-03EB-1A40-90A5-F607F6F44B8F}"/>
              </a:ext>
            </a:extLst>
          </p:cNvPr>
          <p:cNvPicPr>
            <a:picLocks noChangeAspect="1"/>
          </p:cNvPicPr>
          <p:nvPr userDrawn="1"/>
        </p:nvPicPr>
        <p:blipFill>
          <a:blip r:embed="rId2"/>
          <a:srcRect/>
          <a:stretch/>
        </p:blipFill>
        <p:spPr>
          <a:xfrm>
            <a:off x="0" y="0"/>
            <a:ext cx="9144000" cy="6858000"/>
          </a:xfrm>
          <a:prstGeom prst="rect">
            <a:avLst/>
          </a:prstGeom>
        </p:spPr>
      </p:pic>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7086600" y="6492876"/>
            <a:ext cx="20574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1959753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022D4E-4BF6-5547-AB07-E17B53BC28A1}"/>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7086600" y="6492876"/>
            <a:ext cx="20574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629841" y="457200"/>
            <a:ext cx="2949178" cy="1600200"/>
          </a:xfrm>
        </p:spPr>
        <p:txBody>
          <a:bodyPr anchor="b">
            <a:noAutofit/>
          </a:bodyPr>
          <a:lstStyle>
            <a:lvl1pPr>
              <a:defRPr sz="2400">
                <a:solidFill>
                  <a:srgbClr val="EA5E29"/>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3887391" y="457201"/>
            <a:ext cx="4629150" cy="4572000"/>
          </a:xfrm>
        </p:spPr>
        <p:txBody>
          <a:bodyPr>
            <a:noAutofit/>
          </a:bodyPr>
          <a:lstStyle>
            <a:lvl1pPr>
              <a:lnSpc>
                <a:spcPct val="100000"/>
              </a:lnSpc>
              <a:defRPr sz="1500"/>
            </a:lvl1pPr>
            <a:lvl2pPr>
              <a:lnSpc>
                <a:spcPct val="100000"/>
              </a:lnSpc>
              <a:defRPr sz="1500"/>
            </a:lvl2pPr>
            <a:lvl3pPr>
              <a:lnSpc>
                <a:spcPct val="100000"/>
              </a:lnSpc>
              <a:defRPr sz="1500"/>
            </a:lvl3pPr>
            <a:lvl4pPr>
              <a:defRPr sz="1500"/>
            </a:lvl4pPr>
            <a:lvl5pPr>
              <a:defRPr sz="1500"/>
            </a:lvl5pPr>
            <a:lvl6pPr>
              <a:defRPr sz="1500"/>
            </a:lvl6pPr>
            <a:lvl7pPr>
              <a:defRPr sz="1500"/>
            </a:lvl7pPr>
            <a:lvl8pPr>
              <a:defRPr sz="1500"/>
            </a:lvl8pPr>
            <a:lvl9pPr>
              <a:defRPr sz="15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15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2656880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562D91-BCDD-6047-8841-24F68578B33A}"/>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7086600" y="6492876"/>
            <a:ext cx="20574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629841" y="457200"/>
            <a:ext cx="2949178" cy="1600200"/>
          </a:xfrm>
        </p:spPr>
        <p:txBody>
          <a:bodyPr anchor="b">
            <a:noAutofit/>
          </a:bodyPr>
          <a:lstStyle>
            <a:lvl1pPr>
              <a:defRPr sz="2400">
                <a:solidFill>
                  <a:srgbClr val="EA5E29"/>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3887391" y="457201"/>
            <a:ext cx="4629150" cy="4572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15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105006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8FD6AE-95F9-2843-9670-091142A8C28F}"/>
              </a:ext>
            </a:extLst>
          </p:cNvPr>
          <p:cNvPicPr>
            <a:picLocks noChangeAspect="1"/>
          </p:cNvPicPr>
          <p:nvPr userDrawn="1"/>
        </p:nvPicPr>
        <p:blipFill>
          <a:blip r:embed="rId2"/>
          <a:srcRect/>
          <a:stretch/>
        </p:blipFill>
        <p:spPr>
          <a:xfrm>
            <a:off x="0" y="7315"/>
            <a:ext cx="9144000" cy="6858000"/>
          </a:xfrm>
          <a:prstGeom prst="rect">
            <a:avLst/>
          </a:prstGeom>
        </p:spPr>
      </p:pic>
      <p:sp>
        <p:nvSpPr>
          <p:cNvPr id="2" name="Title 1"/>
          <p:cNvSpPr>
            <a:spLocks noGrp="1"/>
          </p:cNvSpPr>
          <p:nvPr>
            <p:ph type="ctrTitle" hasCustomPrompt="1"/>
          </p:nvPr>
        </p:nvSpPr>
        <p:spPr>
          <a:xfrm>
            <a:off x="685800" y="2972973"/>
            <a:ext cx="7772400" cy="1685235"/>
          </a:xfrm>
        </p:spPr>
        <p:txBody>
          <a:bodyPr wrap="square"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dirty="0"/>
              <a:t>Set Title Slide Font Between 40-65pt</a:t>
            </a:r>
          </a:p>
        </p:txBody>
      </p:sp>
      <p:sp>
        <p:nvSpPr>
          <p:cNvPr id="3" name="Subtitle 2"/>
          <p:cNvSpPr>
            <a:spLocks noGrp="1"/>
          </p:cNvSpPr>
          <p:nvPr>
            <p:ph type="subTitle" idx="1" hasCustomPrompt="1"/>
          </p:nvPr>
        </p:nvSpPr>
        <p:spPr>
          <a:xfrm>
            <a:off x="685800" y="4750284"/>
            <a:ext cx="7772400" cy="1248258"/>
          </a:xfrm>
        </p:spPr>
        <p:txBody>
          <a:bodyPr>
            <a:noAutofit/>
          </a:bodyPr>
          <a:lstStyle>
            <a:lvl1pPr marL="0" indent="0" algn="ctr">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Set subtitle font between 24-35pt. If titles cannot fit within these ranges, copy edits may be necessary.</a:t>
            </a:r>
          </a:p>
        </p:txBody>
      </p:sp>
      <p:sp>
        <p:nvSpPr>
          <p:cNvPr id="6" name="Slide Number Placeholder 5"/>
          <p:cNvSpPr>
            <a:spLocks noGrp="1"/>
          </p:cNvSpPr>
          <p:nvPr>
            <p:ph type="sldNum" sz="quarter" idx="12"/>
          </p:nvPr>
        </p:nvSpPr>
        <p:spPr>
          <a:xfrm>
            <a:off x="7086600" y="6485560"/>
            <a:ext cx="2057400" cy="365125"/>
          </a:xfrm>
        </p:spPr>
        <p:txBody>
          <a:bodyPr/>
          <a:lstStyle/>
          <a:p>
            <a:fld id="{0E5DFA69-656B-6C42-BCA9-A7EFA50B4608}" type="slidenum">
              <a:rPr lang="en-US" smtClean="0"/>
              <a:t>‹#›</a:t>
            </a:fld>
            <a:endParaRPr lang="en-US" dirty="0"/>
          </a:p>
        </p:txBody>
      </p:sp>
    </p:spTree>
    <p:extLst>
      <p:ext uri="{BB962C8B-B14F-4D97-AF65-F5344CB8AC3E}">
        <p14:creationId xmlns:p14="http://schemas.microsoft.com/office/powerpoint/2010/main" val="121440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825D92-9776-C74E-83EF-1F8D0A6E5FD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hasCustomPrompt="1"/>
          </p:nvPr>
        </p:nvSpPr>
        <p:spPr>
          <a:xfrm>
            <a:off x="526773" y="365126"/>
            <a:ext cx="8090451" cy="1325563"/>
          </a:xfrm>
        </p:spPr>
        <p:txBody>
          <a:bodyPr>
            <a:noAutofit/>
          </a:bodyPr>
          <a:lstStyle>
            <a:lvl1pPr>
              <a:lnSpc>
                <a:spcPct val="100000"/>
              </a:lnSpc>
              <a:defRPr>
                <a:solidFill>
                  <a:srgbClr val="EA5E29"/>
                </a:solidFill>
                <a:latin typeface="+mj-lt"/>
              </a:defRPr>
            </a:lvl1pPr>
          </a:lstStyle>
          <a:p>
            <a:r>
              <a:rPr lang="en-US" dirty="0"/>
              <a:t>Set Title Font Between 35-55pt</a:t>
            </a:r>
          </a:p>
        </p:txBody>
      </p:sp>
      <p:sp>
        <p:nvSpPr>
          <p:cNvPr id="3" name="Content Placeholder 2"/>
          <p:cNvSpPr>
            <a:spLocks noGrp="1"/>
          </p:cNvSpPr>
          <p:nvPr>
            <p:ph idx="1" hasCustomPrompt="1"/>
          </p:nvPr>
        </p:nvSpPr>
        <p:spPr>
          <a:xfrm>
            <a:off x="526774" y="1825625"/>
            <a:ext cx="8090452" cy="4197488"/>
          </a:xfrm>
        </p:spPr>
        <p:txBody>
          <a:bodyPr>
            <a:noAutofit/>
          </a:bodyPr>
          <a:lstStyle>
            <a:lvl1pPr>
              <a:lnSpc>
                <a:spcPct val="100000"/>
              </a:lnSpc>
              <a:defRPr sz="2000" b="0" i="0">
                <a:latin typeface="+mn-lt"/>
                <a:cs typeface="Calibri Light" panose="020F0302020204030204" pitchFamily="34" charset="0"/>
              </a:defRPr>
            </a:lvl1pPr>
            <a:lvl2pPr>
              <a:lnSpc>
                <a:spcPct val="100000"/>
              </a:lnSpc>
              <a:defRPr sz="2200" b="0" i="0">
                <a:latin typeface="+mn-lt"/>
                <a:cs typeface="Calibri Light" panose="020F0302020204030204" pitchFamily="34" charset="0"/>
              </a:defRPr>
            </a:lvl2pPr>
            <a:lvl3pPr>
              <a:lnSpc>
                <a:spcPct val="100000"/>
              </a:lnSpc>
              <a:defRPr sz="2200" b="0" i="0">
                <a:latin typeface="+mn-lt"/>
                <a:cs typeface="Calibri Light" panose="020F0302020204030204" pitchFamily="34" charset="0"/>
              </a:defRPr>
            </a:lvl3pPr>
            <a:lvl4pPr>
              <a:lnSpc>
                <a:spcPct val="100000"/>
              </a:lnSpc>
              <a:defRPr sz="2200" b="0" i="0">
                <a:latin typeface="Calibri Light" panose="020F0302020204030204" pitchFamily="34" charset="0"/>
                <a:cs typeface="Calibri Light" panose="020F0302020204030204" pitchFamily="34" charset="0"/>
              </a:defRPr>
            </a:lvl4pPr>
            <a:lvl5pPr>
              <a:lnSpc>
                <a:spcPct val="100000"/>
              </a:lnSpc>
              <a:defRPr sz="2200" b="0" i="0">
                <a:latin typeface="Calibri Light" panose="020F0302020204030204" pitchFamily="34" charset="0"/>
                <a:cs typeface="Calibri Light" panose="020F0302020204030204" pitchFamily="34" charset="0"/>
              </a:defRPr>
            </a:lvl5pPr>
          </a:lstStyle>
          <a:p>
            <a:pPr lvl="0"/>
            <a:r>
              <a:rPr lang="en-US" dirty="0"/>
              <a:t>Set body text font between 18-22pt. If body text cannot fit within these ranges, push text to second slide or copy edits may be necessary.</a:t>
            </a:r>
          </a:p>
        </p:txBody>
      </p:sp>
      <p:sp>
        <p:nvSpPr>
          <p:cNvPr id="6" name="Slide Number Placeholder 5"/>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dirty="0"/>
          </a:p>
        </p:txBody>
      </p:sp>
    </p:spTree>
    <p:extLst>
      <p:ext uri="{BB962C8B-B14F-4D97-AF65-F5344CB8AC3E}">
        <p14:creationId xmlns:p14="http://schemas.microsoft.com/office/powerpoint/2010/main" val="372114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72677D-2D26-A64B-940C-753C0C6F15F5}"/>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05ADEC-8612-0541-8E68-B50A55C43E82}"/>
              </a:ext>
            </a:extLst>
          </p:cNvPr>
          <p:cNvSpPr txBox="1">
            <a:spLocks/>
          </p:cNvSpPr>
          <p:nvPr userDrawn="1"/>
        </p:nvSpPr>
        <p:spPr>
          <a:xfrm>
            <a:off x="6875393" y="6557202"/>
            <a:ext cx="2268607" cy="30079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DFA69-656B-6C42-BCA9-A7EFA50B4608}" type="slidenum">
              <a:rPr lang="en-US" smtClean="0"/>
              <a:pPr/>
              <a:t>‹#›</a:t>
            </a:fld>
            <a:endParaRPr lang="en-US" dirty="0"/>
          </a:p>
        </p:txBody>
      </p:sp>
      <p:sp>
        <p:nvSpPr>
          <p:cNvPr id="2" name="Title 1"/>
          <p:cNvSpPr>
            <a:spLocks noGrp="1"/>
          </p:cNvSpPr>
          <p:nvPr>
            <p:ph type="title" hasCustomPrompt="1"/>
          </p:nvPr>
        </p:nvSpPr>
        <p:spPr/>
        <p:txBody>
          <a:bodyPr>
            <a:noAutofit/>
          </a:bodyPr>
          <a:lstStyle>
            <a:lvl1pPr>
              <a:defRPr>
                <a:solidFill>
                  <a:srgbClr val="EA5E29"/>
                </a:solidFill>
              </a:defRPr>
            </a:lvl1pPr>
          </a:lstStyle>
          <a:p>
            <a:r>
              <a:rPr lang="en-US" dirty="0"/>
              <a:t>Set Title Font Between 35-55pt</a:t>
            </a:r>
          </a:p>
        </p:txBody>
      </p:sp>
      <p:sp>
        <p:nvSpPr>
          <p:cNvPr id="3" name="Content Placeholder 2"/>
          <p:cNvSpPr>
            <a:spLocks noGrp="1"/>
          </p:cNvSpPr>
          <p:nvPr>
            <p:ph sz="half" idx="1" hasCustomPrompt="1"/>
          </p:nvPr>
        </p:nvSpPr>
        <p:spPr>
          <a:xfrm>
            <a:off x="628650" y="1825625"/>
            <a:ext cx="3886200" cy="4167671"/>
          </a:xfrm>
        </p:spPr>
        <p:txBody>
          <a:bodyPr>
            <a:noAutofit/>
          </a:bodyPr>
          <a:lstStyle>
            <a:lvl1pPr>
              <a:lnSpc>
                <a:spcPct val="100000"/>
              </a:lnSpc>
              <a:defRPr sz="2000" b="0" i="0">
                <a:latin typeface="+mn-lt"/>
                <a:cs typeface="Calibri Light" panose="020F0302020204030204" pitchFamily="34" charset="0"/>
              </a:defRPr>
            </a:lvl1pPr>
            <a:lvl2pPr>
              <a:defRPr sz="2000"/>
            </a:lvl2pPr>
            <a:lvl3pPr>
              <a:defRPr sz="2000"/>
            </a:lvl3pPr>
          </a:lstStyle>
          <a:p>
            <a:pPr lvl="0"/>
            <a:r>
              <a:rPr lang="en-US" dirty="0"/>
              <a:t>Set body text font between 18-22pt. If body text cannot fit within these ranges, push text to second slide or copy edits may be necessary.</a:t>
            </a:r>
          </a:p>
          <a:p>
            <a:pPr lvl="1"/>
            <a:r>
              <a:rPr lang="en-US" dirty="0"/>
              <a:t>Second</a:t>
            </a:r>
          </a:p>
          <a:p>
            <a:pPr lvl="2"/>
            <a:r>
              <a:rPr lang="en-US" dirty="0"/>
              <a:t>Third</a:t>
            </a:r>
          </a:p>
        </p:txBody>
      </p:sp>
      <p:sp>
        <p:nvSpPr>
          <p:cNvPr id="4" name="Content Placeholder 3"/>
          <p:cNvSpPr>
            <a:spLocks noGrp="1"/>
          </p:cNvSpPr>
          <p:nvPr>
            <p:ph sz="half" idx="2" hasCustomPrompt="1"/>
          </p:nvPr>
        </p:nvSpPr>
        <p:spPr>
          <a:xfrm>
            <a:off x="4629150" y="1825625"/>
            <a:ext cx="3886200" cy="4167671"/>
          </a:xfrm>
        </p:spPr>
        <p:txBody>
          <a:bodyPr>
            <a:noAutofit/>
          </a:bodyPr>
          <a:lstStyle>
            <a:lvl1pPr>
              <a:lnSpc>
                <a:spcPct val="100000"/>
              </a:lnSpc>
              <a:defRPr sz="2000">
                <a:latin typeface="+mn-lt"/>
              </a:defRPr>
            </a:lvl1pPr>
            <a:lvl2pPr>
              <a:lnSpc>
                <a:spcPct val="100000"/>
              </a:lnSpc>
              <a:defRPr sz="2000">
                <a:latin typeface="+mn-lt"/>
              </a:defRPr>
            </a:lvl2pPr>
            <a:lvl3pPr>
              <a:lnSpc>
                <a:spcPct val="100000"/>
              </a:lnSpc>
              <a:defRPr sz="2000">
                <a:latin typeface="+mn-lt"/>
              </a:defRPr>
            </a:lvl3pPr>
          </a:lstStyle>
          <a:p>
            <a:pPr lvl="0"/>
            <a:r>
              <a:rPr lang="en-US" dirty="0"/>
              <a:t>Set body text font between 18-22pt. If body text cannot fit within these ranges, push text to second slide or copy edits may be necessary.</a:t>
            </a:r>
          </a:p>
          <a:p>
            <a:pPr lvl="1"/>
            <a:r>
              <a:rPr lang="en-US" dirty="0"/>
              <a:t>Second</a:t>
            </a:r>
          </a:p>
          <a:p>
            <a:pPr lvl="2"/>
            <a:r>
              <a:rPr lang="en-US" dirty="0"/>
              <a:t>Third</a:t>
            </a:r>
          </a:p>
        </p:txBody>
      </p:sp>
    </p:spTree>
    <p:extLst>
      <p:ext uri="{BB962C8B-B14F-4D97-AF65-F5344CB8AC3E}">
        <p14:creationId xmlns:p14="http://schemas.microsoft.com/office/powerpoint/2010/main" val="175604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6A5875-C8B0-4245-8E4C-C4DFBD5B5CFC}"/>
              </a:ext>
            </a:extLst>
          </p:cNvPr>
          <p:cNvPicPr>
            <a:picLocks noChangeAspect="1"/>
          </p:cNvPicPr>
          <p:nvPr userDrawn="1"/>
        </p:nvPicPr>
        <p:blipFill>
          <a:blip r:embed="rId2"/>
          <a:srcRect/>
          <a:stretch/>
        </p:blipFill>
        <p:spPr>
          <a:xfrm>
            <a:off x="0" y="0"/>
            <a:ext cx="9144000" cy="6858000"/>
          </a:xfrm>
          <a:prstGeom prst="rect">
            <a:avLst/>
          </a:prstGeom>
        </p:spPr>
      </p:pic>
      <p:sp>
        <p:nvSpPr>
          <p:cNvPr id="11" name="Slide Number Placeholder 5">
            <a:extLst>
              <a:ext uri="{FF2B5EF4-FFF2-40B4-BE49-F238E27FC236}">
                <a16:creationId xmlns:a16="http://schemas.microsoft.com/office/drawing/2014/main" id="{5F822B44-6B3C-124E-BF62-F2E4AB564F6C}"/>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dirty="0"/>
          </a:p>
        </p:txBody>
      </p:sp>
      <p:sp>
        <p:nvSpPr>
          <p:cNvPr id="2" name="Title 1"/>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dirty="0"/>
              <a:t>Set Title Font Between 35-55pt</a:t>
            </a:r>
          </a:p>
        </p:txBody>
      </p:sp>
      <p:sp>
        <p:nvSpPr>
          <p:cNvPr id="3" name="Text Placeholder 2"/>
          <p:cNvSpPr>
            <a:spLocks noGrp="1"/>
          </p:cNvSpPr>
          <p:nvPr>
            <p:ph type="body" idx="1" hasCustomPrompt="1"/>
          </p:nvPr>
        </p:nvSpPr>
        <p:spPr>
          <a:xfrm>
            <a:off x="629842" y="1681163"/>
            <a:ext cx="3868340" cy="823912"/>
          </a:xfrm>
        </p:spPr>
        <p:txBody>
          <a:bodyPr anchor="b">
            <a:noAutofit/>
          </a:bodyPr>
          <a:lstStyle>
            <a:lvl1pPr marL="0" indent="0">
              <a:buNone/>
              <a:defRPr sz="2400" b="1" i="0">
                <a:solidFill>
                  <a:srgbClr val="EA5E29"/>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text between 24-30pt</a:t>
            </a:r>
          </a:p>
        </p:txBody>
      </p:sp>
      <p:sp>
        <p:nvSpPr>
          <p:cNvPr id="4" name="Content Placeholder 3"/>
          <p:cNvSpPr>
            <a:spLocks noGrp="1"/>
          </p:cNvSpPr>
          <p:nvPr>
            <p:ph sz="half" idx="2" hasCustomPrompt="1"/>
          </p:nvPr>
        </p:nvSpPr>
        <p:spPr>
          <a:xfrm>
            <a:off x="629842" y="2505075"/>
            <a:ext cx="3868340"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dirty="0"/>
              <a:t>Set body text font between 18-22pt. If body text cannot fit within these ranges, push text to second slide or copy edits may be necessary.</a:t>
            </a:r>
          </a:p>
          <a:p>
            <a:pPr lvl="1"/>
            <a:r>
              <a:rPr lang="en-US" dirty="0"/>
              <a:t>Second</a:t>
            </a:r>
          </a:p>
          <a:p>
            <a:pPr lvl="2"/>
            <a:r>
              <a:rPr lang="en-US" dirty="0"/>
              <a:t>Third</a:t>
            </a:r>
          </a:p>
        </p:txBody>
      </p:sp>
      <p:sp>
        <p:nvSpPr>
          <p:cNvPr id="5" name="Text Placeholder 4"/>
          <p:cNvSpPr>
            <a:spLocks noGrp="1"/>
          </p:cNvSpPr>
          <p:nvPr>
            <p:ph type="body" sz="quarter" idx="3" hasCustomPrompt="1"/>
          </p:nvPr>
        </p:nvSpPr>
        <p:spPr>
          <a:xfrm>
            <a:off x="4629150" y="1681163"/>
            <a:ext cx="3887391"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text between 24-30pt</a:t>
            </a:r>
          </a:p>
        </p:txBody>
      </p:sp>
      <p:sp>
        <p:nvSpPr>
          <p:cNvPr id="6" name="Content Placeholder 5"/>
          <p:cNvSpPr>
            <a:spLocks noGrp="1"/>
          </p:cNvSpPr>
          <p:nvPr>
            <p:ph sz="quarter" idx="4" hasCustomPrompt="1"/>
          </p:nvPr>
        </p:nvSpPr>
        <p:spPr>
          <a:xfrm>
            <a:off x="4629150" y="2505075"/>
            <a:ext cx="3887391"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dirty="0"/>
              <a:t>Set body text font between 18-22pt. If body text cannot fit within these ranges, push text to second slide or copy edits may be necessary.</a:t>
            </a:r>
          </a:p>
          <a:p>
            <a:pPr lvl="1"/>
            <a:r>
              <a:rPr lang="en-US" dirty="0"/>
              <a:t>Second</a:t>
            </a:r>
          </a:p>
          <a:p>
            <a:pPr lvl="2"/>
            <a:r>
              <a:rPr lang="en-US" dirty="0"/>
              <a:t>Third</a:t>
            </a:r>
          </a:p>
        </p:txBody>
      </p:sp>
    </p:spTree>
    <p:extLst>
      <p:ext uri="{BB962C8B-B14F-4D97-AF65-F5344CB8AC3E}">
        <p14:creationId xmlns:p14="http://schemas.microsoft.com/office/powerpoint/2010/main" val="270840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66ABA3-E1CE-EA44-AF3A-85F7DFC2586A}"/>
              </a:ext>
            </a:extLst>
          </p:cNvPr>
          <p:cNvPicPr>
            <a:picLocks noChangeAspect="1"/>
          </p:cNvPicPr>
          <p:nvPr userDrawn="1"/>
        </p:nvPicPr>
        <p:blipFill>
          <a:blip r:embed="rId2"/>
          <a:srcRect/>
          <a:stretch/>
        </p:blipFill>
        <p:spPr>
          <a:xfrm>
            <a:off x="0" y="0"/>
            <a:ext cx="9144000" cy="6858000"/>
          </a:xfrm>
          <a:prstGeom prst="rect">
            <a:avLst/>
          </a:prstGeom>
        </p:spPr>
      </p:pic>
      <p:sp>
        <p:nvSpPr>
          <p:cNvPr id="7" name="Slide Number Placeholder 5">
            <a:extLst>
              <a:ext uri="{FF2B5EF4-FFF2-40B4-BE49-F238E27FC236}">
                <a16:creationId xmlns:a16="http://schemas.microsoft.com/office/drawing/2014/main" id="{6C90EAAA-9730-334A-93AB-99E5FB7EFE42}"/>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dirty="0"/>
          </a:p>
        </p:txBody>
      </p:sp>
      <p:sp>
        <p:nvSpPr>
          <p:cNvPr id="8" name="Title 1">
            <a:extLst>
              <a:ext uri="{FF2B5EF4-FFF2-40B4-BE49-F238E27FC236}">
                <a16:creationId xmlns:a16="http://schemas.microsoft.com/office/drawing/2014/main" id="{D5F362BB-5B20-FF4F-B9DA-47DA48CBAD5C}"/>
              </a:ext>
            </a:extLst>
          </p:cNvPr>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dirty="0"/>
              <a:t>Set Title Font Between 35-55pt</a:t>
            </a:r>
          </a:p>
        </p:txBody>
      </p:sp>
    </p:spTree>
    <p:extLst>
      <p:ext uri="{BB962C8B-B14F-4D97-AF65-F5344CB8AC3E}">
        <p14:creationId xmlns:p14="http://schemas.microsoft.com/office/powerpoint/2010/main" val="228536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0C01F1-3CE0-B749-A01D-FAD48FF90E78}"/>
              </a:ext>
            </a:extLst>
          </p:cNvPr>
          <p:cNvPicPr>
            <a:picLocks noChangeAspect="1"/>
          </p:cNvPicPr>
          <p:nvPr userDrawn="1"/>
        </p:nvPicPr>
        <p:blipFill>
          <a:blip r:embed="rId2"/>
          <a:srcRect/>
          <a:stretch/>
        </p:blipFill>
        <p:spPr>
          <a:xfrm>
            <a:off x="0" y="0"/>
            <a:ext cx="9144000" cy="6858000"/>
          </a:xfrm>
          <a:prstGeom prst="rect">
            <a:avLst/>
          </a:prstGeom>
        </p:spPr>
      </p:pic>
      <p:sp>
        <p:nvSpPr>
          <p:cNvPr id="8" name="Slide Number Placeholder 5">
            <a:extLst>
              <a:ext uri="{FF2B5EF4-FFF2-40B4-BE49-F238E27FC236}">
                <a16:creationId xmlns:a16="http://schemas.microsoft.com/office/drawing/2014/main" id="{8E7B4D0F-3C7F-8147-9B5C-98C105FA9250}"/>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dirty="0"/>
          </a:p>
        </p:txBody>
      </p:sp>
    </p:spTree>
    <p:extLst>
      <p:ext uri="{BB962C8B-B14F-4D97-AF65-F5344CB8AC3E}">
        <p14:creationId xmlns:p14="http://schemas.microsoft.com/office/powerpoint/2010/main" val="77618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2A06-1727-E046-A12A-7C7B653A75BD}"/>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9BA53D-A6D4-E942-B312-AA67A9E377A1}"/>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dirty="0"/>
          </a:p>
        </p:txBody>
      </p:sp>
      <p:sp>
        <p:nvSpPr>
          <p:cNvPr id="3" name="Content Placeholder 2"/>
          <p:cNvSpPr>
            <a:spLocks noGrp="1"/>
          </p:cNvSpPr>
          <p:nvPr>
            <p:ph idx="1" hasCustomPrompt="1"/>
          </p:nvPr>
        </p:nvSpPr>
        <p:spPr>
          <a:xfrm>
            <a:off x="3887391" y="457200"/>
            <a:ext cx="4629150" cy="4873625"/>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dirty="0"/>
              <a:t>Set body text font between 18-22pt. If body text cannot fit within these ranges, push text to second slide or copy edits may be necessary.</a:t>
            </a:r>
          </a:p>
          <a:p>
            <a:pPr lvl="1"/>
            <a:r>
              <a:rPr lang="en-US" dirty="0"/>
              <a:t>Second</a:t>
            </a:r>
          </a:p>
          <a:p>
            <a:pPr lvl="2"/>
            <a:r>
              <a:rPr lang="en-US" dirty="0"/>
              <a:t>Third</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Set body text font between 18-22pt. If body text cannot fit within these ranges, push text to second slide or copy edits may be necessary.</a:t>
            </a:r>
          </a:p>
        </p:txBody>
      </p:sp>
      <p:sp>
        <p:nvSpPr>
          <p:cNvPr id="10" name="Title 1">
            <a:extLst>
              <a:ext uri="{FF2B5EF4-FFF2-40B4-BE49-F238E27FC236}">
                <a16:creationId xmlns:a16="http://schemas.microsoft.com/office/drawing/2014/main" id="{BADB3440-42C1-AD49-AE25-FEFD5B60556B}"/>
              </a:ext>
            </a:extLst>
          </p:cNvPr>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dirty="0"/>
              <a:t>Set Title Font Between 30-40pt</a:t>
            </a:r>
          </a:p>
        </p:txBody>
      </p:sp>
    </p:spTree>
    <p:extLst>
      <p:ext uri="{BB962C8B-B14F-4D97-AF65-F5344CB8AC3E}">
        <p14:creationId xmlns:p14="http://schemas.microsoft.com/office/powerpoint/2010/main" val="266893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A77BD-11D8-8941-842D-4A895F70C64E}"/>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5D638F95-8555-AA49-AFAC-607E710821FE}"/>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dirty="0"/>
          </a:p>
        </p:txBody>
      </p:sp>
      <p:sp>
        <p:nvSpPr>
          <p:cNvPr id="2" name="Title 1"/>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dirty="0"/>
              <a:t>Set Title Font Between 30-40pt</a:t>
            </a:r>
          </a:p>
        </p:txBody>
      </p:sp>
      <p:sp>
        <p:nvSpPr>
          <p:cNvPr id="3" name="Picture Placeholder 2"/>
          <p:cNvSpPr>
            <a:spLocks noGrp="1" noChangeAspect="1"/>
          </p:cNvSpPr>
          <p:nvPr>
            <p:ph type="pic" idx="1"/>
          </p:nvPr>
        </p:nvSpPr>
        <p:spPr>
          <a:xfrm>
            <a:off x="3887391" y="45720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67749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5A892-5E35-FD45-8F99-4777B996129A}" type="datetimeFigureOut">
              <a:rPr lang="en-US" smtClean="0"/>
              <a:t>1/19/2022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DFA69-656B-6C42-BCA9-A7EFA50B4608}" type="slidenum">
              <a:rPr lang="en-US" smtClean="0"/>
              <a:t>‹#›</a:t>
            </a:fld>
            <a:endParaRPr lang="en-US"/>
          </a:p>
        </p:txBody>
      </p:sp>
    </p:spTree>
    <p:extLst>
      <p:ext uri="{BB962C8B-B14F-4D97-AF65-F5344CB8AC3E}">
        <p14:creationId xmlns:p14="http://schemas.microsoft.com/office/powerpoint/2010/main" val="2982986948"/>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2"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46214-5550-7C43-AB36-F5FA31A12F1C}" type="datetimeFigureOut">
              <a:rPr lang="en-US" smtClean="0"/>
              <a:t>1/19/2022</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1737162991"/>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www.thenationalcouncil.org/wp-content/uploads/2020/11/030520_MI_new_template_v1.pdf?daf=375ateTbd56" TargetMode="External"/><Relationship Id="rId13" Type="http://schemas.openxmlformats.org/officeDocument/2006/relationships/hyperlink" Target="https://www.thenationalcouncil.org/webinars/motivational-interviewing-for-better-health-outcomes/" TargetMode="External"/><Relationship Id="rId3" Type="http://schemas.openxmlformats.org/officeDocument/2006/relationships/hyperlink" Target="https://www.thenationalcouncil.org/consulting-services/motivational-interviewing/" TargetMode="External"/><Relationship Id="rId7" Type="http://schemas.openxmlformats.org/officeDocument/2006/relationships/hyperlink" Target="mailto:consulting@thenationalcouncil.org" TargetMode="External"/><Relationship Id="rId12" Type="http://schemas.openxmlformats.org/officeDocument/2006/relationships/hyperlink" Target="https://www.thenationalcouncil.org/webinars/applying-motivational-interviewing-principles-with-people-with-serious-mental-illness-during-crisis-situations/" TargetMode="External"/><Relationship Id="rId2" Type="http://schemas.openxmlformats.org/officeDocument/2006/relationships/hyperlink" Target="https://www.thenationalcouncil.org/integrated-health-coe/resources/" TargetMode="External"/><Relationship Id="rId1" Type="http://schemas.openxmlformats.org/officeDocument/2006/relationships/slideLayout" Target="../slideLayouts/slideLayout3.xml"/><Relationship Id="rId6" Type="http://schemas.openxmlformats.org/officeDocument/2006/relationships/hyperlink" Target="https://www.thenationalcouncil.org/training-courses/motivational-interviewing/" TargetMode="External"/><Relationship Id="rId11" Type="http://schemas.openxmlformats.org/officeDocument/2006/relationships/hyperlink" Target="https://www.thenationalcouncil.org/BH365/2017/06/06/shall-dance-find-rhythm-motivational-interviewing/" TargetMode="External"/><Relationship Id="rId5" Type="http://schemas.openxmlformats.org/officeDocument/2006/relationships/hyperlink" Target="https://thenationalcouncil-org.zoom.us/webinar/register/1716311983017/WN_Z0EsX_viQSGtUJbYdXbHvw" TargetMode="External"/><Relationship Id="rId10" Type="http://schemas.openxmlformats.org/officeDocument/2006/relationships/hyperlink" Target="https://www.thenationalcouncil.org/BH365/2015/11/02/gliding-toward-change-motivational-interviewing/" TargetMode="External"/><Relationship Id="rId4" Type="http://schemas.openxmlformats.org/officeDocument/2006/relationships/hyperlink" Target="https://thenationalcouncil-org.zoom.us/webinar/register/7716311985203/WN_PJ69lrq4RhC3HqZD49mIdg" TargetMode="External"/><Relationship Id="rId9" Type="http://schemas.openxmlformats.org/officeDocument/2006/relationships/hyperlink" Target="https://www.thenationalcouncil.org/BH365/2014/12/22/motivational-interviewing/" TargetMode="External"/><Relationship Id="rId14" Type="http://schemas.openxmlformats.org/officeDocument/2006/relationships/hyperlink" Target="https://www.thenationalcouncil.org/webinars/creating-shared-goals-motivational-interview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henationalcouncil.org/integrated-health-coe/request-assistance/"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thenationalcouncil-org.zoom.us/webinar/register/WN_qv0wAxEnTgW51_ljv-MVpA" TargetMode="External"/><Relationship Id="rId5" Type="http://schemas.openxmlformats.org/officeDocument/2006/relationships/hyperlink" Target="https://www.thenationalcouncil.org/integrated-health-coe/subscribe/" TargetMode="External"/><Relationship Id="rId4" Type="http://schemas.openxmlformats.org/officeDocument/2006/relationships/hyperlink" Target="https://www.thenationalcouncil.org/integrated-health-coe/training-even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hyperlink" Target="mailto:integration@thenationalcouncil.org"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A280-50A7-1F44-BCC7-D6A7CF01727A}"/>
              </a:ext>
            </a:extLst>
          </p:cNvPr>
          <p:cNvSpPr>
            <a:spLocks noGrp="1"/>
          </p:cNvSpPr>
          <p:nvPr>
            <p:ph type="ctrTitle"/>
          </p:nvPr>
        </p:nvSpPr>
        <p:spPr>
          <a:xfrm>
            <a:off x="197925" y="3036041"/>
            <a:ext cx="8877299" cy="1685235"/>
          </a:xfrm>
        </p:spPr>
        <p:txBody>
          <a:bodyPr>
            <a:noAutofit/>
          </a:bodyPr>
          <a:lstStyle/>
          <a:p>
            <a:pPr>
              <a:lnSpc>
                <a:spcPct val="100000"/>
              </a:lnSpc>
            </a:pPr>
            <a:r>
              <a:rPr lang="en-US" sz="3200" b="1" dirty="0" err="1">
                <a:latin typeface="+mj-lt"/>
                <a:ea typeface="Open Sans"/>
                <a:cs typeface="Open Sans"/>
              </a:rPr>
              <a:t>CoE</a:t>
            </a:r>
            <a:r>
              <a:rPr lang="en-US" sz="3200" b="1" dirty="0">
                <a:latin typeface="+mj-lt"/>
                <a:ea typeface="Open Sans"/>
                <a:cs typeface="Open Sans"/>
              </a:rPr>
              <a:t>-IHS Office Hour:</a:t>
            </a:r>
            <a:br>
              <a:rPr lang="en-US" sz="3200" b="1" dirty="0">
                <a:latin typeface="+mj-lt"/>
                <a:ea typeface="Open Sans"/>
                <a:cs typeface="Open Sans"/>
              </a:rPr>
            </a:br>
            <a:r>
              <a:rPr lang="en-US" sz="3200" b="1" dirty="0">
                <a:latin typeface="+mj-lt"/>
                <a:ea typeface="Open Sans"/>
                <a:cs typeface="Open Sans"/>
              </a:rPr>
              <a:t> Motivational Interviewing </a:t>
            </a:r>
            <a:br>
              <a:rPr lang="en-US" sz="3200" b="1" dirty="0">
                <a:latin typeface="+mj-lt"/>
                <a:ea typeface="Open Sans"/>
                <a:cs typeface="Open Sans"/>
              </a:rPr>
            </a:br>
            <a:r>
              <a:rPr lang="en-US" sz="3200" b="1" dirty="0">
                <a:latin typeface="+mj-lt"/>
                <a:ea typeface="Open Sans"/>
                <a:cs typeface="Open Sans"/>
              </a:rPr>
              <a:t>in Integrated Care Settings </a:t>
            </a:r>
          </a:p>
        </p:txBody>
      </p:sp>
      <p:sp>
        <p:nvSpPr>
          <p:cNvPr id="4" name="Subtitle 2">
            <a:extLst>
              <a:ext uri="{FF2B5EF4-FFF2-40B4-BE49-F238E27FC236}">
                <a16:creationId xmlns:a16="http://schemas.microsoft.com/office/drawing/2014/main" id="{4246135B-D1DE-435C-B480-7F0353E6DCAF}"/>
              </a:ext>
            </a:extLst>
          </p:cNvPr>
          <p:cNvSpPr>
            <a:spLocks noGrp="1"/>
          </p:cNvSpPr>
          <p:nvPr>
            <p:ph type="subTitle" idx="1"/>
          </p:nvPr>
        </p:nvSpPr>
        <p:spPr>
          <a:xfrm>
            <a:off x="685800" y="4960983"/>
            <a:ext cx="7772399" cy="1248258"/>
          </a:xfrm>
        </p:spPr>
        <p:txBody>
          <a:bodyPr vert="horz" lIns="91440" tIns="45720" rIns="91440" bIns="45720" rtlCol="0" anchor="t">
            <a:noAutofit/>
          </a:bodyPr>
          <a:lstStyle/>
          <a:p>
            <a:pPr defTabSz="342900" fontAlgn="base">
              <a:lnSpc>
                <a:spcPct val="100000"/>
              </a:lnSpc>
              <a:spcAft>
                <a:spcPct val="0"/>
              </a:spcAft>
              <a:defRPr/>
            </a:pPr>
            <a:r>
              <a:rPr lang="en-US" b="1" dirty="0">
                <a:latin typeface="+mj-lt"/>
                <a:cs typeface="Calibri"/>
              </a:rPr>
              <a:t>Thursday, January</a:t>
            </a:r>
            <a:r>
              <a:rPr lang="en-US" b="1" dirty="0">
                <a:latin typeface="+mj-lt"/>
                <a:ea typeface="MS PGothic"/>
                <a:cs typeface="Calibri"/>
              </a:rPr>
              <a:t> 20, 2022</a:t>
            </a:r>
            <a:endParaRPr lang="en-US" b="1" i="0" u="none" strike="noStrike" kern="1200" cap="none" spc="0" normalizeH="0" noProof="0" dirty="0">
              <a:ln>
                <a:noFill/>
              </a:ln>
              <a:effectLst/>
              <a:uLnTx/>
              <a:uFillTx/>
              <a:latin typeface="+mj-lt"/>
              <a:ea typeface="MS PGothic"/>
              <a:cs typeface="Calibri"/>
            </a:endParaRPr>
          </a:p>
          <a:p>
            <a:pPr marL="0" marR="0" lvl="0" indent="0" algn="ctr" defTabSz="342900" rtl="0" eaLnBrk="1" fontAlgn="base" latinLnBrk="0" hangingPunct="1">
              <a:lnSpc>
                <a:spcPct val="100000"/>
              </a:lnSpc>
              <a:spcAft>
                <a:spcPct val="0"/>
              </a:spcAft>
              <a:buClrTx/>
              <a:buSzTx/>
              <a:buFont typeface="Arial" charset="0"/>
              <a:buNone/>
              <a:tabLst/>
              <a:defRPr/>
            </a:pPr>
            <a:r>
              <a:rPr lang="en-US" dirty="0">
                <a:latin typeface="+mj-lt"/>
                <a:ea typeface="MS PGothic"/>
                <a:cs typeface="Calibri"/>
              </a:rPr>
              <a:t>2-3pm</a:t>
            </a:r>
            <a:r>
              <a:rPr kumimoji="0" lang="en-US" i="0" u="none" strike="noStrike" kern="1200" cap="none" spc="0" normalizeH="0" baseline="0" noProof="0" dirty="0">
                <a:ln>
                  <a:noFill/>
                </a:ln>
                <a:effectLst/>
                <a:uLnTx/>
                <a:uFillTx/>
                <a:latin typeface="+mj-lt"/>
                <a:ea typeface="MS PGothic"/>
                <a:cs typeface="Calibri"/>
              </a:rPr>
              <a:t> </a:t>
            </a:r>
            <a:r>
              <a:rPr kumimoji="0" lang="en-US" b="0" i="0" u="none" strike="noStrike" kern="1200" cap="none" spc="0" normalizeH="0" baseline="0" noProof="0" dirty="0">
                <a:ln>
                  <a:noFill/>
                </a:ln>
                <a:effectLst/>
                <a:uLnTx/>
                <a:uFillTx/>
                <a:latin typeface="+mj-lt"/>
                <a:ea typeface="MS PGothic"/>
                <a:cs typeface="Calibri"/>
              </a:rPr>
              <a:t>ET</a:t>
            </a:r>
            <a:endParaRPr lang="en-US" b="0" i="0" u="none" strike="noStrike" kern="1200" cap="none" spc="0" normalizeH="0" baseline="0" noProof="0" dirty="0">
              <a:ln>
                <a:noFill/>
              </a:ln>
              <a:effectLst/>
              <a:uLnTx/>
              <a:uFillTx/>
              <a:latin typeface="+mj-lt"/>
              <a:ea typeface="MS PGothic"/>
              <a:cs typeface="Calibri"/>
            </a:endParaRPr>
          </a:p>
          <a:p>
            <a:pPr>
              <a:lnSpc>
                <a:spcPct val="100000"/>
              </a:lnSpc>
            </a:pPr>
            <a:endParaRPr lang="en-US" dirty="0"/>
          </a:p>
        </p:txBody>
      </p:sp>
    </p:spTree>
    <p:extLst>
      <p:ext uri="{BB962C8B-B14F-4D97-AF65-F5344CB8AC3E}">
        <p14:creationId xmlns:p14="http://schemas.microsoft.com/office/powerpoint/2010/main" val="182661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0D16-8338-40F1-AA73-CF5C0E57A66C}"/>
              </a:ext>
            </a:extLst>
          </p:cNvPr>
          <p:cNvSpPr>
            <a:spLocks noGrp="1"/>
          </p:cNvSpPr>
          <p:nvPr>
            <p:ph type="title"/>
          </p:nvPr>
        </p:nvSpPr>
        <p:spPr>
          <a:xfrm>
            <a:off x="517814" y="660387"/>
            <a:ext cx="8287672" cy="493763"/>
          </a:xfrm>
        </p:spPr>
        <p:txBody>
          <a:bodyPr>
            <a:noAutofit/>
          </a:bodyPr>
          <a:lstStyle/>
          <a:p>
            <a:pPr algn="ctr" defTabSz="342900" fontAlgn="base">
              <a:spcAft>
                <a:spcPct val="0"/>
              </a:spcAft>
            </a:pPr>
            <a:r>
              <a:rPr lang="en-US" sz="3600" b="1" dirty="0"/>
              <a:t>Questions, Comments &amp; Closed Captioning</a:t>
            </a:r>
          </a:p>
        </p:txBody>
      </p:sp>
      <p:sp>
        <p:nvSpPr>
          <p:cNvPr id="8" name="TextBox 7">
            <a:extLst>
              <a:ext uri="{FF2B5EF4-FFF2-40B4-BE49-F238E27FC236}">
                <a16:creationId xmlns:a16="http://schemas.microsoft.com/office/drawing/2014/main" id="{1BA99E14-B922-48F7-8D9C-14F0C148EDD4}"/>
              </a:ext>
            </a:extLst>
          </p:cNvPr>
          <p:cNvSpPr txBox="1"/>
          <p:nvPr/>
        </p:nvSpPr>
        <p:spPr>
          <a:xfrm>
            <a:off x="-365633" y="4219439"/>
            <a:ext cx="4572000" cy="369332"/>
          </a:xfrm>
          <a:prstGeom prst="rect">
            <a:avLst/>
          </a:prstGeom>
          <a:noFill/>
        </p:spPr>
        <p:txBody>
          <a:bodyPr wrap="square">
            <a:spAutoFit/>
          </a:bodyPr>
          <a:lstStyle/>
          <a:p>
            <a:pPr algn="ctr"/>
            <a:r>
              <a:rPr kumimoji="0" lang="en-US" sz="1800" b="0" i="0" u="none" strike="noStrike" kern="1200" cap="none" spc="0" normalizeH="0" baseline="0" noProof="0" dirty="0">
                <a:ln>
                  <a:noFill/>
                </a:ln>
                <a:solidFill>
                  <a:prstClr val="black"/>
                </a:solidFill>
                <a:effectLst/>
                <a:uLnTx/>
                <a:uFillTx/>
                <a:latin typeface="+mj-lt"/>
                <a:ea typeface="ヒラギノ角ゴ Pro W3" charset="0"/>
              </a:rPr>
              <a:t>Type in a </a:t>
            </a:r>
            <a:r>
              <a:rPr kumimoji="0" lang="en-US" sz="1800" b="1" i="0" u="none" strike="noStrike" kern="1200" cap="none" spc="0" normalizeH="0" baseline="0" noProof="0" dirty="0">
                <a:ln>
                  <a:noFill/>
                </a:ln>
                <a:solidFill>
                  <a:prstClr val="black"/>
                </a:solidFill>
                <a:effectLst/>
                <a:uLnTx/>
                <a:uFillTx/>
                <a:latin typeface="+mj-lt"/>
                <a:ea typeface="ヒラギノ角ゴ Pro W3" charset="0"/>
              </a:rPr>
              <a:t>question in the Q&amp;A box </a:t>
            </a:r>
            <a:endParaRPr lang="en-US" dirty="0">
              <a:latin typeface="+mj-lt"/>
            </a:endParaRPr>
          </a:p>
        </p:txBody>
      </p:sp>
      <p:sp>
        <p:nvSpPr>
          <p:cNvPr id="10" name="TextBox 9">
            <a:extLst>
              <a:ext uri="{FF2B5EF4-FFF2-40B4-BE49-F238E27FC236}">
                <a16:creationId xmlns:a16="http://schemas.microsoft.com/office/drawing/2014/main" id="{C8092000-110C-4506-94B5-8DA4C5E1DE34}"/>
              </a:ext>
            </a:extLst>
          </p:cNvPr>
          <p:cNvSpPr txBox="1"/>
          <p:nvPr/>
        </p:nvSpPr>
        <p:spPr>
          <a:xfrm>
            <a:off x="3768131" y="2077439"/>
            <a:ext cx="4079073" cy="369332"/>
          </a:xfrm>
          <a:prstGeom prst="rect">
            <a:avLst/>
          </a:prstGeom>
          <a:noFill/>
        </p:spPr>
        <p:txBody>
          <a:bodyPr wrap="square">
            <a:spAutoFit/>
          </a:bodyPr>
          <a:lstStyle/>
          <a:p>
            <a:pPr marL="0" marR="0" lvl="0" indent="0" algn="ctr" defTabSz="342900" rtl="0" eaLnBrk="1" fontAlgn="base" latinLnBrk="0" hangingPunct="1">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prstClr val="black"/>
                </a:solidFill>
                <a:effectLst/>
                <a:uLnTx/>
                <a:uFillTx/>
                <a:latin typeface="+mj-lt"/>
                <a:ea typeface="ヒラギノ角ゴ Pro W3" charset="0"/>
              </a:rPr>
              <a:t>Type in a </a:t>
            </a:r>
            <a:r>
              <a:rPr kumimoji="0" lang="en-US" sz="1800" b="1" i="0" u="none" strike="noStrike" kern="1200" cap="none" spc="0" normalizeH="0" baseline="0" noProof="0" dirty="0">
                <a:ln>
                  <a:noFill/>
                </a:ln>
                <a:solidFill>
                  <a:prstClr val="black"/>
                </a:solidFill>
                <a:effectLst/>
                <a:uLnTx/>
                <a:uFillTx/>
                <a:latin typeface="+mj-lt"/>
                <a:ea typeface="ヒラギノ角ゴ Pro W3" charset="0"/>
              </a:rPr>
              <a:t>comment</a:t>
            </a:r>
            <a:r>
              <a:rPr kumimoji="0" lang="en-US" sz="1800" b="0" i="0" u="none" strike="noStrike" kern="1200" cap="none" spc="0" normalizeH="0" baseline="0" noProof="0" dirty="0">
                <a:ln>
                  <a:noFill/>
                </a:ln>
                <a:solidFill>
                  <a:prstClr val="black"/>
                </a:solidFill>
                <a:effectLst/>
                <a:uLnTx/>
                <a:uFillTx/>
                <a:latin typeface="+mj-lt"/>
                <a:ea typeface="ヒラギノ角ゴ Pro W3" charset="0"/>
              </a:rPr>
              <a:t> in the </a:t>
            </a:r>
            <a:r>
              <a:rPr kumimoji="0" lang="en-US" sz="1800" b="1" i="0" u="none" strike="noStrike" kern="1200" cap="none" spc="0" normalizeH="0" baseline="0" noProof="0" dirty="0">
                <a:ln>
                  <a:noFill/>
                </a:ln>
                <a:solidFill>
                  <a:prstClr val="black"/>
                </a:solidFill>
                <a:effectLst/>
                <a:uLnTx/>
                <a:uFillTx/>
                <a:latin typeface="+mj-lt"/>
                <a:ea typeface="ヒラギノ角ゴ Pro W3" charset="0"/>
              </a:rPr>
              <a:t>chat box</a:t>
            </a:r>
          </a:p>
        </p:txBody>
      </p:sp>
      <p:cxnSp>
        <p:nvCxnSpPr>
          <p:cNvPr id="12" name="Straight Arrow Connector 11">
            <a:extLst>
              <a:ext uri="{FF2B5EF4-FFF2-40B4-BE49-F238E27FC236}">
                <a16:creationId xmlns:a16="http://schemas.microsoft.com/office/drawing/2014/main" id="{E21C0FF9-DBEB-41B9-B11A-B4D8B02891CC}"/>
              </a:ext>
              <a:ext uri="{C183D7F6-B498-43B3-948B-1728B52AA6E4}">
                <adec:decorative xmlns:adec="http://schemas.microsoft.com/office/drawing/2017/decorative" val="1"/>
              </a:ext>
            </a:extLst>
          </p:cNvPr>
          <p:cNvCxnSpPr>
            <a:cxnSpLocks/>
          </p:cNvCxnSpPr>
          <p:nvPr/>
        </p:nvCxnSpPr>
        <p:spPr>
          <a:xfrm flipV="1">
            <a:off x="1493264" y="3693740"/>
            <a:ext cx="473962" cy="5051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C03CDCF-7ED4-4D91-B16B-070B35B13C34}"/>
              </a:ext>
              <a:ext uri="{C183D7F6-B498-43B3-948B-1728B52AA6E4}">
                <adec:decorative xmlns:adec="http://schemas.microsoft.com/office/drawing/2017/decorative" val="1"/>
              </a:ext>
            </a:extLst>
          </p:cNvPr>
          <p:cNvCxnSpPr>
            <a:cxnSpLocks/>
          </p:cNvCxnSpPr>
          <p:nvPr/>
        </p:nvCxnSpPr>
        <p:spPr>
          <a:xfrm flipH="1">
            <a:off x="3768131" y="2446771"/>
            <a:ext cx="438236" cy="4980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Content Placeholder 4" descr="A screenshot of the toolbar found on Zoom where you can access the Q&amp;A, chat box, and activate live transcript during the session. ">
            <a:extLst>
              <a:ext uri="{FF2B5EF4-FFF2-40B4-BE49-F238E27FC236}">
                <a16:creationId xmlns:a16="http://schemas.microsoft.com/office/drawing/2014/main" id="{E41B4FC9-A399-41E7-90C5-0C1E22D3580B}"/>
              </a:ext>
            </a:extLst>
          </p:cNvPr>
          <p:cNvPicPr>
            <a:picLocks noGrp="1" noChangeAspect="1"/>
          </p:cNvPicPr>
          <p:nvPr>
            <p:ph idx="1"/>
          </p:nvPr>
        </p:nvPicPr>
        <p:blipFill rotWithShape="1">
          <a:blip r:embed="rId2"/>
          <a:srcRect l="4788" t="73021" r="3153"/>
          <a:stretch/>
        </p:blipFill>
        <p:spPr>
          <a:xfrm>
            <a:off x="386120" y="3015070"/>
            <a:ext cx="8270826" cy="636070"/>
          </a:xfrm>
        </p:spPr>
      </p:pic>
      <p:sp>
        <p:nvSpPr>
          <p:cNvPr id="17" name="TextBox 16">
            <a:extLst>
              <a:ext uri="{FF2B5EF4-FFF2-40B4-BE49-F238E27FC236}">
                <a16:creationId xmlns:a16="http://schemas.microsoft.com/office/drawing/2014/main" id="{BB29D415-54E2-4D2F-8A4D-4404A0A7DD4A}"/>
              </a:ext>
            </a:extLst>
          </p:cNvPr>
          <p:cNvSpPr txBox="1"/>
          <p:nvPr/>
        </p:nvSpPr>
        <p:spPr>
          <a:xfrm>
            <a:off x="4243215" y="4296760"/>
            <a:ext cx="4504063" cy="646331"/>
          </a:xfrm>
          <a:prstGeom prst="rect">
            <a:avLst/>
          </a:prstGeom>
          <a:noFill/>
        </p:spPr>
        <p:txBody>
          <a:bodyPr wrap="square">
            <a:spAutoFit/>
          </a:bodyPr>
          <a:lstStyle/>
          <a:p>
            <a:pPr marL="0" marR="0" lvl="0" indent="0" algn="ctr" defTabSz="342900" rtl="0" eaLnBrk="1" fontAlgn="base" latinLnBrk="0" hangingPunct="1">
              <a:lnSpc>
                <a:spcPct val="100000"/>
              </a:lnSpc>
              <a:spcBef>
                <a:spcPct val="20000"/>
              </a:spcBef>
              <a:spcAft>
                <a:spcPct val="0"/>
              </a:spcAft>
              <a:buClrTx/>
              <a:buSzTx/>
              <a:buFont typeface="Arial" charset="0"/>
              <a:buNone/>
              <a:tabLst/>
              <a:defRPr/>
            </a:pPr>
            <a:r>
              <a:rPr lang="en-US" dirty="0">
                <a:solidFill>
                  <a:prstClr val="black"/>
                </a:solidFill>
                <a:latin typeface="+mj-lt"/>
                <a:ea typeface="ヒラギノ角ゴ Pro W3" charset="0"/>
              </a:rPr>
              <a:t>Click </a:t>
            </a:r>
            <a:r>
              <a:rPr lang="en-US" b="1" dirty="0">
                <a:solidFill>
                  <a:prstClr val="black"/>
                </a:solidFill>
                <a:latin typeface="+mj-lt"/>
                <a:ea typeface="ヒラギノ角ゴ Pro W3" charset="0"/>
              </a:rPr>
              <a:t>Live Transcript</a:t>
            </a:r>
            <a:r>
              <a:rPr lang="en-US" dirty="0">
                <a:solidFill>
                  <a:prstClr val="black"/>
                </a:solidFill>
                <a:latin typeface="+mj-lt"/>
                <a:ea typeface="ヒラギノ角ゴ Pro W3" charset="0"/>
              </a:rPr>
              <a:t> and then select </a:t>
            </a:r>
            <a:r>
              <a:rPr lang="en-US" b="1" dirty="0">
                <a:solidFill>
                  <a:prstClr val="black"/>
                </a:solidFill>
                <a:latin typeface="+mj-lt"/>
                <a:ea typeface="ヒラギノ角ゴ Pro W3" charset="0"/>
              </a:rPr>
              <a:t>“Show Subtitle”</a:t>
            </a:r>
            <a:endParaRPr kumimoji="0" lang="en-US" sz="1800" b="1" i="0" u="none" strike="noStrike" kern="1200" cap="none" spc="0" normalizeH="0" baseline="0" noProof="0" dirty="0">
              <a:ln>
                <a:noFill/>
              </a:ln>
              <a:solidFill>
                <a:prstClr val="black"/>
              </a:solidFill>
              <a:effectLst/>
              <a:uLnTx/>
              <a:uFillTx/>
              <a:latin typeface="+mj-lt"/>
              <a:ea typeface="ヒラギノ角ゴ Pro W3" charset="0"/>
            </a:endParaRPr>
          </a:p>
        </p:txBody>
      </p:sp>
      <p:cxnSp>
        <p:nvCxnSpPr>
          <p:cNvPr id="18" name="Straight Arrow Connector 17">
            <a:extLst>
              <a:ext uri="{FF2B5EF4-FFF2-40B4-BE49-F238E27FC236}">
                <a16:creationId xmlns:a16="http://schemas.microsoft.com/office/drawing/2014/main" id="{1F68FC84-9294-4B2D-950F-2B9B860C1FA9}"/>
              </a:ext>
              <a:ext uri="{C183D7F6-B498-43B3-948B-1728B52AA6E4}">
                <adec:decorative xmlns:adec="http://schemas.microsoft.com/office/drawing/2017/decorative" val="1"/>
              </a:ext>
            </a:extLst>
          </p:cNvPr>
          <p:cNvCxnSpPr>
            <a:cxnSpLocks/>
          </p:cNvCxnSpPr>
          <p:nvPr/>
        </p:nvCxnSpPr>
        <p:spPr>
          <a:xfrm flipV="1">
            <a:off x="6702812" y="3721360"/>
            <a:ext cx="473962" cy="5051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F62427E-6B26-48C9-82EC-D6CA05C20C2C}"/>
              </a:ext>
              <a:ext uri="{C183D7F6-B498-43B3-948B-1728B52AA6E4}">
                <adec:decorative xmlns:adec="http://schemas.microsoft.com/office/drawing/2017/decorative" val="1"/>
              </a:ext>
            </a:extLst>
          </p:cNvPr>
          <p:cNvSpPr/>
          <p:nvPr/>
        </p:nvSpPr>
        <p:spPr>
          <a:xfrm>
            <a:off x="6869320" y="3016431"/>
            <a:ext cx="1109071" cy="636070"/>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21" name="Rectangle 20">
            <a:extLst>
              <a:ext uri="{FF2B5EF4-FFF2-40B4-BE49-F238E27FC236}">
                <a16:creationId xmlns:a16="http://schemas.microsoft.com/office/drawing/2014/main" id="{ADA41A70-3097-4C18-8BCB-41C3947D6F00}"/>
              </a:ext>
              <a:ext uri="{C183D7F6-B498-43B3-948B-1728B52AA6E4}">
                <adec:decorative xmlns:adec="http://schemas.microsoft.com/office/drawing/2017/decorative" val="1"/>
              </a:ext>
            </a:extLst>
          </p:cNvPr>
          <p:cNvSpPr/>
          <p:nvPr/>
        </p:nvSpPr>
        <p:spPr>
          <a:xfrm>
            <a:off x="3271746" y="3058460"/>
            <a:ext cx="992771" cy="613980"/>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22" name="Rectangle 21">
            <a:extLst>
              <a:ext uri="{FF2B5EF4-FFF2-40B4-BE49-F238E27FC236}">
                <a16:creationId xmlns:a16="http://schemas.microsoft.com/office/drawing/2014/main" id="{D89B545E-D8C5-4080-BB6E-BEE75C3046DA}"/>
              </a:ext>
              <a:ext uri="{C183D7F6-B498-43B3-948B-1728B52AA6E4}">
                <adec:decorative xmlns:adec="http://schemas.microsoft.com/office/drawing/2017/decorative" val="1"/>
              </a:ext>
            </a:extLst>
          </p:cNvPr>
          <p:cNvSpPr/>
          <p:nvPr/>
        </p:nvSpPr>
        <p:spPr>
          <a:xfrm>
            <a:off x="1669158" y="3001356"/>
            <a:ext cx="836565" cy="636070"/>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Tree>
    <p:extLst>
      <p:ext uri="{BB962C8B-B14F-4D97-AF65-F5344CB8AC3E}">
        <p14:creationId xmlns:p14="http://schemas.microsoft.com/office/powerpoint/2010/main" val="47665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13BF-58CA-4240-982D-D40734D3286E}"/>
              </a:ext>
            </a:extLst>
          </p:cNvPr>
          <p:cNvSpPr>
            <a:spLocks noGrp="1"/>
          </p:cNvSpPr>
          <p:nvPr>
            <p:ph type="title"/>
          </p:nvPr>
        </p:nvSpPr>
        <p:spPr>
          <a:xfrm>
            <a:off x="457200" y="724861"/>
            <a:ext cx="8229600" cy="445051"/>
          </a:xfrm>
        </p:spPr>
        <p:txBody>
          <a:bodyPr>
            <a:noAutofit/>
          </a:bodyPr>
          <a:lstStyle/>
          <a:p>
            <a:pPr algn="ctr"/>
            <a:r>
              <a:rPr lang="en-US" sz="4000" b="1" dirty="0">
                <a:ea typeface="Open Sans" panose="020B0606030504020204" pitchFamily="34" charset="0"/>
                <a:cs typeface="Open Sans" panose="020B0606030504020204" pitchFamily="34" charset="0"/>
              </a:rPr>
              <a:t>Disclaimer</a:t>
            </a:r>
          </a:p>
        </p:txBody>
      </p:sp>
      <p:sp>
        <p:nvSpPr>
          <p:cNvPr id="4" name="Rectangle 3">
            <a:extLst>
              <a:ext uri="{FF2B5EF4-FFF2-40B4-BE49-F238E27FC236}">
                <a16:creationId xmlns:a16="http://schemas.microsoft.com/office/drawing/2014/main" id="{DCE3E208-A393-4E69-BD11-66ED0F294A0E}"/>
              </a:ext>
            </a:extLst>
          </p:cNvPr>
          <p:cNvSpPr/>
          <p:nvPr/>
        </p:nvSpPr>
        <p:spPr>
          <a:xfrm>
            <a:off x="457200" y="1483848"/>
            <a:ext cx="8200103" cy="1631216"/>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j-lt"/>
                <a:ea typeface="MS PGothic" charset="-128"/>
                <a:cs typeface="+mn-cs"/>
              </a:rPr>
              <a:t>The views, opinions, and content expressed in this presentation do not necessarily reflect the views, opinions, or policies of the Center for Mental Health Services (CMHS), the Substance Abuse and Mental Health Services Administration (SAMHSA), or the U.S. Department of Health and Human Services (HHS).</a:t>
            </a:r>
          </a:p>
        </p:txBody>
      </p:sp>
      <p:pic>
        <p:nvPicPr>
          <p:cNvPr id="6" name="Picture 5">
            <a:extLst>
              <a:ext uri="{FF2B5EF4-FFF2-40B4-BE49-F238E27FC236}">
                <a16:creationId xmlns:a16="http://schemas.microsoft.com/office/drawing/2014/main" id="{0A1FF680-128B-4D7F-AA17-2D02247746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02904" y="3429000"/>
            <a:ext cx="3138190" cy="1239891"/>
          </a:xfrm>
          <a:prstGeom prst="rect">
            <a:avLst/>
          </a:prstGeom>
        </p:spPr>
      </p:pic>
      <p:sp>
        <p:nvSpPr>
          <p:cNvPr id="7" name="Rectangle 6">
            <a:extLst>
              <a:ext uri="{FF2B5EF4-FFF2-40B4-BE49-F238E27FC236}">
                <a16:creationId xmlns:a16="http://schemas.microsoft.com/office/drawing/2014/main" id="{F518F1EA-6C5A-4B81-9822-24F0510B17BC}"/>
              </a:ext>
            </a:extLst>
          </p:cNvPr>
          <p:cNvSpPr/>
          <p:nvPr/>
        </p:nvSpPr>
        <p:spPr>
          <a:xfrm>
            <a:off x="471948" y="4634076"/>
            <a:ext cx="8200103" cy="4001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S PGothic" charset="-128"/>
                <a:cs typeface="+mn-cs"/>
              </a:rPr>
              <a:t>www.samhsa.gov</a:t>
            </a:r>
          </a:p>
        </p:txBody>
      </p:sp>
    </p:spTree>
    <p:extLst>
      <p:ext uri="{BB962C8B-B14F-4D97-AF65-F5344CB8AC3E}">
        <p14:creationId xmlns:p14="http://schemas.microsoft.com/office/powerpoint/2010/main" val="406998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B4C87-2612-4FDA-A11D-8B039374FBB6}"/>
              </a:ext>
            </a:extLst>
          </p:cNvPr>
          <p:cNvSpPr>
            <a:spLocks noGrp="1"/>
          </p:cNvSpPr>
          <p:nvPr>
            <p:ph type="title"/>
          </p:nvPr>
        </p:nvSpPr>
        <p:spPr/>
        <p:txBody>
          <a:bodyPr/>
          <a:lstStyle/>
          <a:p>
            <a:pPr algn="ctr"/>
            <a:r>
              <a:rPr lang="en-US" b="1" dirty="0">
                <a:cs typeface="Calibri Light"/>
              </a:rPr>
              <a:t>Introductions </a:t>
            </a:r>
          </a:p>
        </p:txBody>
      </p:sp>
      <p:sp>
        <p:nvSpPr>
          <p:cNvPr id="3" name="Content Placeholder 2">
            <a:extLst>
              <a:ext uri="{FF2B5EF4-FFF2-40B4-BE49-F238E27FC236}">
                <a16:creationId xmlns:a16="http://schemas.microsoft.com/office/drawing/2014/main" id="{224C7C00-6F6A-4C52-BD1D-A6563CAB57F4}"/>
              </a:ext>
            </a:extLst>
          </p:cNvPr>
          <p:cNvSpPr>
            <a:spLocks noGrp="1"/>
          </p:cNvSpPr>
          <p:nvPr>
            <p:ph idx="1"/>
          </p:nvPr>
        </p:nvSpPr>
        <p:spPr>
          <a:xfrm>
            <a:off x="526774" y="1845425"/>
            <a:ext cx="8090452" cy="4197488"/>
          </a:xfrm>
        </p:spPr>
        <p:txBody>
          <a:bodyPr vert="horz" lIns="91440" tIns="45720" rIns="91440" bIns="45720" rtlCol="0" anchor="t">
            <a:noAutofit/>
          </a:bodyPr>
          <a:lstStyle/>
          <a:p>
            <a:pPr marL="0" indent="0">
              <a:buNone/>
            </a:pPr>
            <a:r>
              <a:rPr lang="en-US" sz="1600" b="1" dirty="0">
                <a:ea typeface="+mn-lt"/>
                <a:cs typeface="+mn-lt"/>
              </a:rPr>
              <a:t>Moderator</a:t>
            </a:r>
          </a:p>
          <a:p>
            <a:r>
              <a:rPr lang="en-US" sz="1600" b="1" dirty="0">
                <a:ea typeface="+mn-lt"/>
                <a:cs typeface="+mn-lt"/>
              </a:rPr>
              <a:t>Sarah Neil, </a:t>
            </a:r>
            <a:r>
              <a:rPr lang="en-US" sz="1600" i="1" dirty="0">
                <a:ea typeface="+mn-lt"/>
                <a:cs typeface="+mn-lt"/>
              </a:rPr>
              <a:t>Director</a:t>
            </a:r>
            <a:r>
              <a:rPr lang="en-US" sz="1600" dirty="0">
                <a:ea typeface="+mn-lt"/>
                <a:cs typeface="+mn-lt"/>
              </a:rPr>
              <a:t>, Practice Improvement &amp; Consulting, National Council for Mental Wellbeing</a:t>
            </a:r>
          </a:p>
          <a:p>
            <a:pPr marL="0" indent="0">
              <a:buNone/>
            </a:pPr>
            <a:r>
              <a:rPr lang="en-US" sz="1600" b="1" dirty="0">
                <a:ea typeface="+mn-lt"/>
                <a:cs typeface="+mn-lt"/>
              </a:rPr>
              <a:t>Panelists &amp; Participating Organizations</a:t>
            </a:r>
          </a:p>
          <a:p>
            <a:r>
              <a:rPr lang="en-US" sz="1600" b="1" dirty="0">
                <a:ea typeface="+mn-lt"/>
                <a:cs typeface="+mn-lt"/>
              </a:rPr>
              <a:t>Pam Pietruszewski, </a:t>
            </a:r>
            <a:r>
              <a:rPr lang="en-US" sz="1600" dirty="0">
                <a:ea typeface="+mn-lt"/>
                <a:cs typeface="+mn-lt"/>
              </a:rPr>
              <a:t>Senior Advisor, Practice Improvement &amp; Consulting, National Council </a:t>
            </a:r>
            <a:endParaRPr lang="en-US" sz="1600" b="1" dirty="0">
              <a:ea typeface="+mn-lt"/>
              <a:cs typeface="+mn-lt"/>
            </a:endParaRPr>
          </a:p>
          <a:p>
            <a:r>
              <a:rPr lang="en-US" sz="1600" b="1" dirty="0">
                <a:ea typeface="+mn-lt"/>
                <a:cs typeface="+mn-lt"/>
              </a:rPr>
              <a:t>Laurie Schoenecker, </a:t>
            </a:r>
            <a:r>
              <a:rPr lang="en-US" sz="1600" dirty="0">
                <a:ea typeface="+mn-lt"/>
                <a:cs typeface="+mn-lt"/>
              </a:rPr>
              <a:t>Clinical Research &amp; Development Specialist, Great Circle </a:t>
            </a:r>
          </a:p>
          <a:p>
            <a:endParaRPr lang="en-US" sz="1500" dirty="0">
              <a:ea typeface="+mn-lt"/>
              <a:cs typeface="+mn-lt"/>
            </a:endParaRPr>
          </a:p>
          <a:p>
            <a:pPr marL="0" indent="0">
              <a:buNone/>
            </a:pPr>
            <a:endParaRPr lang="en-US" sz="1600" dirty="0">
              <a:ea typeface="+mn-lt"/>
              <a:cs typeface="+mn-lt"/>
            </a:endParaRPr>
          </a:p>
        </p:txBody>
      </p:sp>
    </p:spTree>
    <p:extLst>
      <p:ext uri="{BB962C8B-B14F-4D97-AF65-F5344CB8AC3E}">
        <p14:creationId xmlns:p14="http://schemas.microsoft.com/office/powerpoint/2010/main" val="103458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D826E-7E8F-419B-846F-3526A799AAAC}"/>
              </a:ext>
            </a:extLst>
          </p:cNvPr>
          <p:cNvSpPr>
            <a:spLocks noGrp="1"/>
          </p:cNvSpPr>
          <p:nvPr>
            <p:ph type="title"/>
          </p:nvPr>
        </p:nvSpPr>
        <p:spPr/>
        <p:txBody>
          <a:bodyPr/>
          <a:lstStyle/>
          <a:p>
            <a:pPr algn="ctr"/>
            <a:r>
              <a:rPr lang="en-US" b="1">
                <a:cs typeface="Calibri Light"/>
              </a:rPr>
              <a:t>Tools &amp; Resources </a:t>
            </a:r>
          </a:p>
        </p:txBody>
      </p:sp>
      <p:sp>
        <p:nvSpPr>
          <p:cNvPr id="3" name="Content Placeholder 2">
            <a:extLst>
              <a:ext uri="{FF2B5EF4-FFF2-40B4-BE49-F238E27FC236}">
                <a16:creationId xmlns:a16="http://schemas.microsoft.com/office/drawing/2014/main" id="{BAD70D03-1A9C-4F30-AEAD-85002CCBFFD5}"/>
              </a:ext>
            </a:extLst>
          </p:cNvPr>
          <p:cNvSpPr>
            <a:spLocks noGrp="1"/>
          </p:cNvSpPr>
          <p:nvPr>
            <p:ph idx="1"/>
          </p:nvPr>
        </p:nvSpPr>
        <p:spPr>
          <a:xfrm>
            <a:off x="526774" y="1393624"/>
            <a:ext cx="8090452" cy="4454725"/>
          </a:xfrm>
        </p:spPr>
        <p:txBody>
          <a:bodyPr vert="horz" lIns="91440" tIns="45720" rIns="91440" bIns="45720" rtlCol="0" anchor="t">
            <a:noAutofit/>
          </a:bodyPr>
          <a:lstStyle/>
          <a:p>
            <a:pPr>
              <a:spcBef>
                <a:spcPts val="0"/>
              </a:spcBef>
            </a:pPr>
            <a:r>
              <a:rPr lang="en-US" sz="1800" dirty="0">
                <a:latin typeface="Calibri Light"/>
                <a:cs typeface="Calibri Light"/>
                <a:hlinkClick r:id="rId2"/>
              </a:rPr>
              <a:t>Center of Excellence for Integrated Health Solutions – Resource Home Page</a:t>
            </a:r>
            <a:endParaRPr lang="en-US" sz="1800" dirty="0">
              <a:latin typeface="Calibri Light"/>
              <a:cs typeface="Calibri Light"/>
            </a:endParaRPr>
          </a:p>
          <a:p>
            <a:pPr>
              <a:spcBef>
                <a:spcPts val="0"/>
              </a:spcBef>
            </a:pPr>
            <a:r>
              <a:rPr lang="en-US" sz="1800" b="1" dirty="0">
                <a:latin typeface="Calibri Light"/>
                <a:cs typeface="Calibri Light"/>
              </a:rPr>
              <a:t>National Council for Mental Wellbeing Training &amp; Consulting</a:t>
            </a:r>
          </a:p>
          <a:p>
            <a:pPr lvl="1">
              <a:spcBef>
                <a:spcPts val="0"/>
              </a:spcBef>
            </a:pPr>
            <a:r>
              <a:rPr lang="en-US" sz="1600" dirty="0">
                <a:latin typeface="Calibri Light"/>
                <a:cs typeface="Calibri Light"/>
                <a:hlinkClick r:id="rId3"/>
              </a:rPr>
              <a:t>National Council for Mental Wellbeing – Motivational Interviewing: Consulting &amp; Training</a:t>
            </a:r>
            <a:endParaRPr lang="en-US" sz="1600" dirty="0">
              <a:latin typeface="Calibri Light"/>
            </a:endParaRPr>
          </a:p>
          <a:p>
            <a:pPr lvl="1">
              <a:spcBef>
                <a:spcPts val="0"/>
              </a:spcBef>
            </a:pPr>
            <a:r>
              <a:rPr lang="en-US" sz="1600" dirty="0">
                <a:latin typeface="Calibri Light"/>
                <a:ea typeface="+mn-lt"/>
                <a:cs typeface="+mn-lt"/>
                <a:hlinkClick r:id="rId4"/>
              </a:rPr>
              <a:t>Introductory/Refresher Virtual Motivational Interviewing Training - March 8th</a:t>
            </a:r>
            <a:endParaRPr lang="en-US" sz="1600" dirty="0">
              <a:latin typeface="Calibri Light"/>
            </a:endParaRPr>
          </a:p>
          <a:p>
            <a:pPr lvl="1">
              <a:spcBef>
                <a:spcPts val="0"/>
              </a:spcBef>
            </a:pPr>
            <a:r>
              <a:rPr lang="en-US" sz="1600" dirty="0">
                <a:latin typeface="Calibri Light"/>
                <a:cs typeface="Calibri Light"/>
                <a:hlinkClick r:id="rId5"/>
              </a:rPr>
              <a:t>Intermediate Motivational Interviewing Training – February 8th</a:t>
            </a:r>
            <a:r>
              <a:rPr lang="en-US" sz="1600" dirty="0">
                <a:latin typeface="Calibri Light"/>
                <a:cs typeface="Calibri Light"/>
              </a:rPr>
              <a:t> </a:t>
            </a:r>
          </a:p>
          <a:p>
            <a:pPr lvl="1">
              <a:spcBef>
                <a:spcPts val="0"/>
              </a:spcBef>
            </a:pPr>
            <a:r>
              <a:rPr lang="en-US" sz="1600" dirty="0">
                <a:latin typeface="Calibri Light"/>
                <a:cs typeface="Calibri Light"/>
                <a:hlinkClick r:id="rId6"/>
              </a:rPr>
              <a:t>Workforce Development Motivational Interviewing Training</a:t>
            </a:r>
            <a:r>
              <a:rPr lang="en-US" sz="1600" dirty="0">
                <a:latin typeface="Calibri Light"/>
                <a:cs typeface="Calibri Light"/>
              </a:rPr>
              <a:t> </a:t>
            </a:r>
          </a:p>
          <a:p>
            <a:pPr lvl="1">
              <a:spcBef>
                <a:spcPts val="0"/>
              </a:spcBef>
            </a:pPr>
            <a:r>
              <a:rPr lang="en-US" sz="1600" b="1" dirty="0">
                <a:latin typeface="Calibri Light"/>
                <a:cs typeface="Calibri Light"/>
              </a:rPr>
              <a:t>Organizational Training Questions &amp; Inquiries</a:t>
            </a:r>
            <a:r>
              <a:rPr lang="en-US" sz="1600" dirty="0">
                <a:latin typeface="Calibri Light"/>
                <a:cs typeface="Calibri Light"/>
              </a:rPr>
              <a:t> –  </a:t>
            </a:r>
            <a:r>
              <a:rPr lang="en-US" sz="1600" dirty="0">
                <a:latin typeface="Calibri Light"/>
                <a:cs typeface="Calibri Light"/>
                <a:hlinkClick r:id="rId7"/>
              </a:rPr>
              <a:t>consulting@thenationalcouncil.org</a:t>
            </a:r>
          </a:p>
          <a:p>
            <a:pPr>
              <a:spcBef>
                <a:spcPts val="0"/>
              </a:spcBef>
            </a:pPr>
            <a:r>
              <a:rPr lang="en-US" sz="1800" dirty="0">
                <a:latin typeface="Calibri Light"/>
                <a:cs typeface="Calibri Light"/>
                <a:hlinkClick r:id="rId8"/>
              </a:rPr>
              <a:t>Motivational Interviewing Flyer – National Council for Mental Wellbeing</a:t>
            </a:r>
            <a:endParaRPr lang="en-US" sz="1800" dirty="0">
              <a:latin typeface="Calibri Light"/>
            </a:endParaRPr>
          </a:p>
          <a:p>
            <a:pPr>
              <a:spcBef>
                <a:spcPts val="0"/>
              </a:spcBef>
            </a:pPr>
            <a:r>
              <a:rPr lang="en-US" sz="1800" b="1" dirty="0">
                <a:latin typeface="Calibri Light"/>
                <a:cs typeface="Calibri Light"/>
              </a:rPr>
              <a:t>National Council for Mental Wellbeing – BH365 Blog Posts </a:t>
            </a:r>
            <a:endParaRPr lang="en-US" sz="1800" b="1" dirty="0">
              <a:latin typeface="Calibri Light"/>
            </a:endParaRPr>
          </a:p>
          <a:p>
            <a:pPr lvl="1">
              <a:spcBef>
                <a:spcPts val="0"/>
              </a:spcBef>
            </a:pPr>
            <a:r>
              <a:rPr lang="en-US" sz="1600" dirty="0">
                <a:latin typeface="Calibri Light"/>
                <a:cs typeface="Calibri Light"/>
                <a:hlinkClick r:id="rId9"/>
              </a:rPr>
              <a:t>Motivational Interviewing</a:t>
            </a:r>
            <a:r>
              <a:rPr lang="en-US" sz="1600" dirty="0">
                <a:latin typeface="Calibri Light"/>
                <a:cs typeface="Calibri Light"/>
              </a:rPr>
              <a:t> </a:t>
            </a:r>
          </a:p>
          <a:p>
            <a:pPr lvl="1">
              <a:spcBef>
                <a:spcPts val="0"/>
              </a:spcBef>
            </a:pPr>
            <a:r>
              <a:rPr lang="en-US" sz="1600" dirty="0">
                <a:latin typeface="Calibri Light"/>
                <a:cs typeface="Calibri Light"/>
                <a:hlinkClick r:id="rId10"/>
              </a:rPr>
              <a:t>Gliding Toward Change with Motivational Interviewing</a:t>
            </a:r>
            <a:r>
              <a:rPr lang="en-US" sz="1600" dirty="0">
                <a:latin typeface="Calibri Light"/>
                <a:cs typeface="Calibri Light"/>
              </a:rPr>
              <a:t> </a:t>
            </a:r>
          </a:p>
          <a:p>
            <a:pPr lvl="1">
              <a:spcBef>
                <a:spcPts val="0"/>
              </a:spcBef>
            </a:pPr>
            <a:r>
              <a:rPr lang="en-US" sz="1600" dirty="0">
                <a:latin typeface="Calibri Light"/>
                <a:cs typeface="Calibri Light"/>
                <a:hlinkClick r:id="rId11"/>
              </a:rPr>
              <a:t>Shall We Dance? Find Your Rhythm with Motivational Interviewing</a:t>
            </a:r>
            <a:r>
              <a:rPr lang="en-US" sz="1600" dirty="0">
                <a:latin typeface="Calibri Light"/>
                <a:cs typeface="Calibri Light"/>
              </a:rPr>
              <a:t> </a:t>
            </a:r>
          </a:p>
          <a:p>
            <a:pPr>
              <a:spcBef>
                <a:spcPts val="0"/>
              </a:spcBef>
            </a:pPr>
            <a:r>
              <a:rPr lang="en-US" sz="1800" b="1" dirty="0">
                <a:latin typeface="Calibri Light"/>
                <a:cs typeface="Calibri Light"/>
              </a:rPr>
              <a:t>Motivational Interviewing Webinar Sessions &amp; Slides</a:t>
            </a:r>
            <a:endParaRPr lang="en-US" sz="1800" b="1" dirty="0">
              <a:latin typeface="Calibri Light"/>
            </a:endParaRPr>
          </a:p>
          <a:p>
            <a:pPr lvl="1">
              <a:spcBef>
                <a:spcPts val="0"/>
              </a:spcBef>
            </a:pPr>
            <a:r>
              <a:rPr lang="en-US" sz="1600" dirty="0">
                <a:cs typeface="Calibri Light"/>
                <a:hlinkClick r:id="rId12"/>
              </a:rPr>
              <a:t>Applying Motivational Interviewing Principles with People with Serious Mental Illness during Crisis Situations</a:t>
            </a:r>
            <a:endParaRPr lang="en-US" sz="1600" dirty="0">
              <a:latin typeface="Calibri Light"/>
              <a:cs typeface="Calibri Light"/>
            </a:endParaRPr>
          </a:p>
          <a:p>
            <a:pPr lvl="1">
              <a:spcBef>
                <a:spcPts val="0"/>
              </a:spcBef>
            </a:pPr>
            <a:r>
              <a:rPr lang="en-US" sz="1600" dirty="0">
                <a:cs typeface="Calibri Light"/>
                <a:hlinkClick r:id="rId13"/>
              </a:rPr>
              <a:t>Motivational Interviewing for Better Health Outcomes</a:t>
            </a:r>
            <a:endParaRPr lang="en-US" sz="1600" dirty="0">
              <a:latin typeface="Calibri"/>
              <a:cs typeface="Calibri Light"/>
            </a:endParaRPr>
          </a:p>
          <a:p>
            <a:pPr lvl="1">
              <a:spcBef>
                <a:spcPts val="0"/>
              </a:spcBef>
            </a:pPr>
            <a:r>
              <a:rPr lang="en-US" sz="1600" dirty="0">
                <a:cs typeface="Calibri Light"/>
                <a:hlinkClick r:id="rId14"/>
              </a:rPr>
              <a:t>Creating Shared Goals with Motivational Interviewing</a:t>
            </a:r>
            <a:endParaRPr lang="en-US" sz="1600" dirty="0">
              <a:latin typeface="Calibri Light"/>
              <a:cs typeface="Calibri Light"/>
            </a:endParaRPr>
          </a:p>
          <a:p>
            <a:pPr lvl="1">
              <a:spcBef>
                <a:spcPts val="0"/>
              </a:spcBef>
            </a:pPr>
            <a:endParaRPr lang="en-US" sz="2000">
              <a:latin typeface="Calibri Light"/>
            </a:endParaRPr>
          </a:p>
        </p:txBody>
      </p:sp>
    </p:spTree>
    <p:extLst>
      <p:ext uri="{BB962C8B-B14F-4D97-AF65-F5344CB8AC3E}">
        <p14:creationId xmlns:p14="http://schemas.microsoft.com/office/powerpoint/2010/main" val="2374004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B2C91-2A56-490D-88F0-47F542AB7D7D}"/>
              </a:ext>
            </a:extLst>
          </p:cNvPr>
          <p:cNvSpPr>
            <a:spLocks noGrp="1"/>
          </p:cNvSpPr>
          <p:nvPr>
            <p:ph type="title"/>
          </p:nvPr>
        </p:nvSpPr>
        <p:spPr/>
        <p:txBody>
          <a:bodyPr/>
          <a:lstStyle/>
          <a:p>
            <a:pPr algn="ctr"/>
            <a:r>
              <a:rPr lang="en-US" sz="4500" b="1"/>
              <a:t>Upcoming CoE Events:</a:t>
            </a:r>
          </a:p>
        </p:txBody>
      </p:sp>
      <p:sp>
        <p:nvSpPr>
          <p:cNvPr id="14" name="Content Placeholder 2">
            <a:extLst>
              <a:ext uri="{FF2B5EF4-FFF2-40B4-BE49-F238E27FC236}">
                <a16:creationId xmlns:a16="http://schemas.microsoft.com/office/drawing/2014/main" id="{8A3E882E-1A52-45C6-AE6F-2AADD56A7DCF}"/>
              </a:ext>
              <a:ext uri="{C183D7F6-B498-43B3-948B-1728B52AA6E4}">
                <adec:decorative xmlns:adec="http://schemas.microsoft.com/office/drawing/2017/decorative" val="0"/>
              </a:ext>
            </a:extLst>
          </p:cNvPr>
          <p:cNvSpPr txBox="1">
            <a:spLocks/>
          </p:cNvSpPr>
          <p:nvPr/>
        </p:nvSpPr>
        <p:spPr bwMode="auto">
          <a:xfrm>
            <a:off x="526309" y="3597287"/>
            <a:ext cx="7885391" cy="705611"/>
          </a:xfrm>
          <a:prstGeom prst="rect">
            <a:avLst/>
          </a:prstGeom>
          <a:solidFill>
            <a:srgbClr val="E8E0D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75" lvl="1" indent="0">
              <a:buNone/>
            </a:pPr>
            <a:r>
              <a:rPr lang="en-US" b="1">
                <a:latin typeface="+mj-lt"/>
              </a:rPr>
              <a:t>Interested in an individual consultation with the CoE experts on integrated care?</a:t>
            </a:r>
          </a:p>
          <a:p>
            <a:pPr marL="257175" lvl="1" indent="0">
              <a:buNone/>
            </a:pPr>
            <a:r>
              <a:rPr lang="en-US" b="1">
                <a:latin typeface="+mj-lt"/>
                <a:hlinkClick r:id="rId3">
                  <a:extLst>
                    <a:ext uri="{A12FA001-AC4F-418D-AE19-62706E023703}">
                      <ahyp:hlinkClr xmlns:ahyp="http://schemas.microsoft.com/office/drawing/2018/hyperlinkcolor" val="tx"/>
                    </a:ext>
                  </a:extLst>
                </a:hlinkClick>
              </a:rPr>
              <a:t>Contact us through this form here!</a:t>
            </a:r>
            <a:endParaRPr lang="en-US" b="1">
              <a:latin typeface="+mj-lt"/>
            </a:endParaRPr>
          </a:p>
        </p:txBody>
      </p:sp>
      <p:sp>
        <p:nvSpPr>
          <p:cNvPr id="15" name="Content Placeholder 2">
            <a:extLst>
              <a:ext uri="{FF2B5EF4-FFF2-40B4-BE49-F238E27FC236}">
                <a16:creationId xmlns:a16="http://schemas.microsoft.com/office/drawing/2014/main" id="{347D9FDD-D557-495C-A9AD-D5AA3B38F9C4}"/>
              </a:ext>
              <a:ext uri="{C183D7F6-B498-43B3-948B-1728B52AA6E4}">
                <adec:decorative xmlns:adec="http://schemas.microsoft.com/office/drawing/2017/decorative" val="0"/>
              </a:ext>
            </a:extLst>
          </p:cNvPr>
          <p:cNvSpPr txBox="1">
            <a:spLocks/>
          </p:cNvSpPr>
          <p:nvPr/>
        </p:nvSpPr>
        <p:spPr bwMode="auto">
          <a:xfrm>
            <a:off x="535308" y="4461655"/>
            <a:ext cx="7642950" cy="686156"/>
          </a:xfrm>
          <a:prstGeom prst="rect">
            <a:avLst/>
          </a:prstGeom>
          <a:solidFill>
            <a:srgbClr val="E8E0D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75" lvl="1" indent="0">
              <a:buNone/>
            </a:pPr>
            <a:r>
              <a:rPr lang="en-US" b="1">
                <a:latin typeface="+mj-lt"/>
              </a:rPr>
              <a:t>Looking for free trainings and credits? </a:t>
            </a:r>
          </a:p>
          <a:p>
            <a:pPr marL="257175" lvl="1" indent="0">
              <a:buNone/>
            </a:pPr>
            <a:r>
              <a:rPr lang="en-US" b="1">
                <a:latin typeface="+mj-lt"/>
                <a:hlinkClick r:id="rId4">
                  <a:extLst>
                    <a:ext uri="{A12FA001-AC4F-418D-AE19-62706E023703}">
                      <ahyp:hlinkClr xmlns:ahyp="http://schemas.microsoft.com/office/drawing/2018/hyperlinkcolor" val="tx"/>
                    </a:ext>
                  </a:extLst>
                </a:hlinkClick>
              </a:rPr>
              <a:t>Check out integrated health trainings from Relias here</a:t>
            </a:r>
            <a:endParaRPr lang="en-US" b="1">
              <a:latin typeface="+mj-lt"/>
            </a:endParaRPr>
          </a:p>
        </p:txBody>
      </p:sp>
      <p:sp>
        <p:nvSpPr>
          <p:cNvPr id="16" name="Content Placeholder 2">
            <a:extLst>
              <a:ext uri="{FF2B5EF4-FFF2-40B4-BE49-F238E27FC236}">
                <a16:creationId xmlns:a16="http://schemas.microsoft.com/office/drawing/2014/main" id="{E8147917-C8F1-4A2F-8037-8138E51B2212}"/>
              </a:ext>
              <a:ext uri="{C183D7F6-B498-43B3-948B-1728B52AA6E4}">
                <adec:decorative xmlns:adec="http://schemas.microsoft.com/office/drawing/2017/decorative" val="0"/>
              </a:ext>
            </a:extLst>
          </p:cNvPr>
          <p:cNvSpPr txBox="1">
            <a:spLocks/>
          </p:cNvSpPr>
          <p:nvPr/>
        </p:nvSpPr>
        <p:spPr bwMode="auto">
          <a:xfrm>
            <a:off x="526308" y="5294402"/>
            <a:ext cx="6539166" cy="793160"/>
          </a:xfrm>
          <a:prstGeom prst="rect">
            <a:avLst/>
          </a:prstGeom>
          <a:solidFill>
            <a:srgbClr val="E8E0D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75" lvl="1" indent="0">
              <a:buNone/>
            </a:pPr>
            <a:r>
              <a:rPr lang="en-US" b="1">
                <a:latin typeface="+mj-lt"/>
              </a:rPr>
              <a:t>Subscribe for Center of Excellence Updates</a:t>
            </a:r>
          </a:p>
          <a:p>
            <a:pPr marL="257175" lvl="1" indent="0">
              <a:buNone/>
            </a:pPr>
            <a:r>
              <a:rPr lang="en-US">
                <a:latin typeface="+mj-lt"/>
                <a:hlinkClick r:id="rId5">
                  <a:extLst>
                    <a:ext uri="{A12FA001-AC4F-418D-AE19-62706E023703}">
                      <ahyp:hlinkClr xmlns:ahyp="http://schemas.microsoft.com/office/drawing/2018/hyperlinkcolor" val="tx"/>
                    </a:ext>
                  </a:extLst>
                </a:hlinkClick>
              </a:rPr>
              <a:t>Subscribe here</a:t>
            </a:r>
            <a:endParaRPr lang="en-US">
              <a:latin typeface="+mj-lt"/>
            </a:endParaRPr>
          </a:p>
        </p:txBody>
      </p:sp>
      <p:sp>
        <p:nvSpPr>
          <p:cNvPr id="10" name="Content Placeholder 2">
            <a:extLst>
              <a:ext uri="{FF2B5EF4-FFF2-40B4-BE49-F238E27FC236}">
                <a16:creationId xmlns:a16="http://schemas.microsoft.com/office/drawing/2014/main" id="{79E88013-70C1-41BF-BB61-CBB347CDE5B2}"/>
              </a:ext>
              <a:ext uri="{C183D7F6-B498-43B3-948B-1728B52AA6E4}">
                <adec:decorative xmlns:adec="http://schemas.microsoft.com/office/drawing/2017/decorative" val="0"/>
              </a:ext>
            </a:extLst>
          </p:cNvPr>
          <p:cNvSpPr txBox="1">
            <a:spLocks/>
          </p:cNvSpPr>
          <p:nvPr/>
        </p:nvSpPr>
        <p:spPr bwMode="auto">
          <a:xfrm>
            <a:off x="535308" y="1602601"/>
            <a:ext cx="7883581" cy="744455"/>
          </a:xfrm>
          <a:prstGeom prst="rect">
            <a:avLst/>
          </a:prstGeom>
          <a:solidFill>
            <a:srgbClr val="E8E0D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75" lvl="1" indent="0">
              <a:buNone/>
            </a:pPr>
            <a:r>
              <a:rPr lang="en-US" b="1" dirty="0" err="1">
                <a:latin typeface="+mj-lt"/>
                <a:ea typeface="Open Sans"/>
                <a:cs typeface="Open Sans"/>
              </a:rPr>
              <a:t>CoE</a:t>
            </a:r>
            <a:r>
              <a:rPr lang="en-US" b="1" dirty="0">
                <a:latin typeface="+mj-lt"/>
                <a:ea typeface="Open Sans"/>
                <a:cs typeface="Open Sans"/>
              </a:rPr>
              <a:t> Office Hour: Resources for Advancing Oral Health Coordination &amp; Integration</a:t>
            </a:r>
          </a:p>
          <a:p>
            <a:pPr marL="257175" lvl="1" indent="0">
              <a:buNone/>
            </a:pPr>
            <a:r>
              <a:rPr lang="en-US" b="1" dirty="0">
                <a:latin typeface="+mj-lt"/>
                <a:ea typeface="Open Sans"/>
                <a:cs typeface="Calibri Light"/>
                <a:hlinkClick r:id="rId6"/>
              </a:rPr>
              <a:t>Register for the office hour</a:t>
            </a:r>
            <a:r>
              <a:rPr lang="en-US" b="1" dirty="0">
                <a:latin typeface="+mj-lt"/>
                <a:ea typeface="Open Sans"/>
                <a:cs typeface="Calibri Light"/>
              </a:rPr>
              <a:t> </a:t>
            </a:r>
            <a:r>
              <a:rPr lang="en-US" dirty="0">
                <a:latin typeface="+mj-lt"/>
                <a:ea typeface="Open Sans"/>
                <a:cs typeface="Calibri Light"/>
              </a:rPr>
              <a:t>on Tuesday, January 25, 3-4pm ET</a:t>
            </a:r>
            <a:endParaRPr lang="en-US" dirty="0"/>
          </a:p>
        </p:txBody>
      </p:sp>
      <p:sp>
        <p:nvSpPr>
          <p:cNvPr id="9" name="Content Placeholder 2">
            <a:extLst>
              <a:ext uri="{FF2B5EF4-FFF2-40B4-BE49-F238E27FC236}">
                <a16:creationId xmlns:a16="http://schemas.microsoft.com/office/drawing/2014/main" id="{C84425A1-FC13-443E-AC9A-D366C1DCC84A}"/>
              </a:ext>
              <a:ext uri="{C183D7F6-B498-43B3-948B-1728B52AA6E4}">
                <adec:decorative xmlns:adec="http://schemas.microsoft.com/office/drawing/2017/decorative" val="0"/>
              </a:ext>
            </a:extLst>
          </p:cNvPr>
          <p:cNvSpPr txBox="1">
            <a:spLocks/>
          </p:cNvSpPr>
          <p:nvPr/>
        </p:nvSpPr>
        <p:spPr bwMode="auto">
          <a:xfrm>
            <a:off x="535308" y="2473027"/>
            <a:ext cx="7892581" cy="1019503"/>
          </a:xfrm>
          <a:prstGeom prst="rect">
            <a:avLst/>
          </a:prstGeom>
          <a:solidFill>
            <a:srgbClr val="E8E0D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75" lvl="1" indent="0">
              <a:buNone/>
            </a:pPr>
            <a:r>
              <a:rPr lang="en-US" b="1" dirty="0" err="1">
                <a:latin typeface="+mj-lt"/>
                <a:ea typeface="Open Sans"/>
                <a:cs typeface="Open Sans"/>
              </a:rPr>
              <a:t>CoE</a:t>
            </a:r>
            <a:r>
              <a:rPr lang="en-US" b="1" dirty="0">
                <a:latin typeface="+mj-lt"/>
                <a:ea typeface="Open Sans"/>
                <a:cs typeface="Open Sans"/>
              </a:rPr>
              <a:t> Office Hour: </a:t>
            </a:r>
            <a:r>
              <a:rPr lang="en-US" b="1" dirty="0">
                <a:latin typeface="Calibri Light"/>
                <a:ea typeface="Open Sans"/>
                <a:cs typeface="Open Sans"/>
              </a:rPr>
              <a:t>New Resources to Advance Health Equity through Integrated Health &amp; Clinical Practice </a:t>
            </a:r>
          </a:p>
          <a:p>
            <a:pPr marL="257175" lvl="1" indent="0">
              <a:buNone/>
            </a:pPr>
            <a:r>
              <a:rPr lang="en-US" b="1" dirty="0">
                <a:latin typeface="+mj-lt"/>
                <a:ea typeface="Open Sans"/>
                <a:cs typeface="Open Sans"/>
                <a:hlinkClick r:id="rId6"/>
              </a:rPr>
              <a:t>Register for the office hour</a:t>
            </a:r>
            <a:r>
              <a:rPr lang="en-US" b="1" dirty="0">
                <a:latin typeface="+mj-lt"/>
                <a:ea typeface="Open Sans"/>
                <a:cs typeface="Open Sans"/>
              </a:rPr>
              <a:t> </a:t>
            </a:r>
            <a:r>
              <a:rPr lang="en-US" dirty="0">
                <a:latin typeface="+mj-lt"/>
                <a:ea typeface="Open Sans"/>
                <a:cs typeface="Open Sans"/>
              </a:rPr>
              <a:t>on Thursday, January 27, 1-2pm ET</a:t>
            </a:r>
          </a:p>
        </p:txBody>
      </p:sp>
    </p:spTree>
    <p:extLst>
      <p:ext uri="{BB962C8B-B14F-4D97-AF65-F5344CB8AC3E}">
        <p14:creationId xmlns:p14="http://schemas.microsoft.com/office/powerpoint/2010/main" val="3720214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13BF-58CA-4240-982D-D40734D3286E}"/>
              </a:ext>
            </a:extLst>
          </p:cNvPr>
          <p:cNvSpPr>
            <a:spLocks noGrp="1"/>
          </p:cNvSpPr>
          <p:nvPr>
            <p:ph type="title"/>
          </p:nvPr>
        </p:nvSpPr>
        <p:spPr/>
        <p:txBody>
          <a:bodyPr/>
          <a:lstStyle/>
          <a:p>
            <a:r>
              <a:rPr lang="en-US" sz="4000" b="1" dirty="0"/>
              <a:t>Thank</a:t>
            </a:r>
            <a:r>
              <a:rPr lang="en-US" sz="4000" dirty="0"/>
              <a:t> </a:t>
            </a:r>
            <a:r>
              <a:rPr lang="en-US" sz="4000" b="1" dirty="0"/>
              <a:t>You</a:t>
            </a:r>
          </a:p>
        </p:txBody>
      </p:sp>
      <p:sp>
        <p:nvSpPr>
          <p:cNvPr id="5" name="Content Placeholder 2">
            <a:extLst>
              <a:ext uri="{FF2B5EF4-FFF2-40B4-BE49-F238E27FC236}">
                <a16:creationId xmlns:a16="http://schemas.microsoft.com/office/drawing/2014/main" id="{12E57894-7530-4D26-B92E-59615BE6400B}"/>
              </a:ext>
            </a:extLst>
          </p:cNvPr>
          <p:cNvSpPr>
            <a:spLocks noGrp="1"/>
          </p:cNvSpPr>
          <p:nvPr>
            <p:ph idx="1"/>
          </p:nvPr>
        </p:nvSpPr>
        <p:spPr>
          <a:xfrm>
            <a:off x="457200" y="1342239"/>
            <a:ext cx="8229600" cy="4131804"/>
          </a:xfrm>
        </p:spPr>
        <p:txBody>
          <a:bodyPr/>
          <a:lstStyle/>
          <a:p>
            <a:pPr marL="0" indent="0" algn="ctr">
              <a:buNone/>
            </a:pPr>
            <a:endParaRPr lang="en-US" dirty="0"/>
          </a:p>
          <a:p>
            <a:pPr marL="0" indent="0" algn="ctr">
              <a:buNone/>
            </a:pPr>
            <a:r>
              <a:rPr lang="en-US" sz="2400" b="1" dirty="0">
                <a:latin typeface="+mj-lt"/>
              </a:rPr>
              <a:t>Questions? </a:t>
            </a:r>
          </a:p>
          <a:p>
            <a:pPr marL="0" indent="0" algn="ctr">
              <a:buNone/>
            </a:pPr>
            <a:r>
              <a:rPr lang="en-US" sz="2400" dirty="0">
                <a:latin typeface="+mj-lt"/>
              </a:rPr>
              <a:t>Email </a:t>
            </a:r>
            <a:r>
              <a:rPr lang="en-US" sz="2400" dirty="0">
                <a:latin typeface="+mj-lt"/>
                <a:hlinkClick r:id="rId2"/>
              </a:rPr>
              <a:t>integration@thenationalcouncil.org</a:t>
            </a:r>
            <a:r>
              <a:rPr lang="en-US" sz="2400" dirty="0">
                <a:latin typeface="+mj-lt"/>
              </a:rPr>
              <a:t> </a:t>
            </a:r>
          </a:p>
          <a:p>
            <a:pPr marL="0" indent="0" algn="ctr">
              <a:buNone/>
            </a:pPr>
            <a:endParaRPr lang="en-US" dirty="0">
              <a:latin typeface="+mj-lt"/>
            </a:endParaRPr>
          </a:p>
          <a:p>
            <a:pPr marL="0" indent="0" algn="ctr">
              <a:buNone/>
            </a:pPr>
            <a:endParaRPr lang="en-US" dirty="0">
              <a:latin typeface="+mj-lt"/>
            </a:endParaRPr>
          </a:p>
          <a:p>
            <a:pPr marL="0" indent="0" algn="ctr">
              <a:buNone/>
            </a:pPr>
            <a:r>
              <a:rPr lang="en-US" dirty="0">
                <a:latin typeface="+mj-lt"/>
              </a:rPr>
              <a:t>SAMHSA’s Mission is to reduce the impact of substance abuse and mental illness on America’s communities. </a:t>
            </a:r>
          </a:p>
          <a:p>
            <a:pPr marL="0" indent="0" algn="ctr">
              <a:buNone/>
            </a:pPr>
            <a:r>
              <a:rPr lang="en-US" sz="2500" b="1" dirty="0">
                <a:latin typeface="+mj-lt"/>
                <a:hlinkClick r:id="rId3">
                  <a:extLst>
                    <a:ext uri="{A12FA001-AC4F-418D-AE19-62706E023703}">
                      <ahyp:hlinkClr xmlns:ahyp="http://schemas.microsoft.com/office/drawing/2018/hyperlinkcolor" val="tx"/>
                    </a:ext>
                  </a:extLst>
                </a:hlinkClick>
              </a:rPr>
              <a:t>www.samhsa.gov</a:t>
            </a:r>
            <a:endParaRPr lang="en-US" sz="2500" b="1" dirty="0">
              <a:latin typeface="+mj-lt"/>
            </a:endParaRPr>
          </a:p>
          <a:p>
            <a:pPr marL="0" indent="0" algn="ctr">
              <a:buNone/>
            </a:pPr>
            <a:r>
              <a:rPr lang="en-US" dirty="0">
                <a:latin typeface="+mj-lt"/>
              </a:rPr>
              <a:t>1-877-SAMHSA-7 (1-877-726-4727) 1-800-487-4889 (TDD)</a:t>
            </a:r>
          </a:p>
          <a:p>
            <a:pPr marL="0" indent="0" algn="ctr">
              <a:buNone/>
            </a:pPr>
            <a:endParaRPr lang="en-US" dirty="0"/>
          </a:p>
        </p:txBody>
      </p:sp>
    </p:spTree>
    <p:extLst>
      <p:ext uri="{BB962C8B-B14F-4D97-AF65-F5344CB8AC3E}">
        <p14:creationId xmlns:p14="http://schemas.microsoft.com/office/powerpoint/2010/main" val="29310341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0 xmlns="280439cd-7be8-4e34-9529-981c77052902" xsi:nil="true"/>
    <SharedWithUsers xmlns="d86baf85-4bb8-4596-b259-836d2ebe1df6">
      <UserInfo>
        <DisplayName>Laura Leone</DisplayName>
        <AccountId>39</AccountId>
        <AccountType/>
      </UserInfo>
      <UserInfo>
        <DisplayName>Amelia Roeschlein</DisplayName>
        <AccountId>40</AccountId>
        <AccountType/>
      </UserInfo>
      <UserInfo>
        <DisplayName>Maura Gaswirth</DisplayName>
        <AccountId>19</AccountId>
        <AccountType/>
      </UserInfo>
      <UserInfo>
        <DisplayName>Aaron Williams</DisplayName>
        <AccountId>51</AccountId>
        <AccountType/>
      </UserInfo>
      <UserInfo>
        <DisplayName>Sarah Neil</DisplayName>
        <AccountId>12</AccountId>
        <AccountType/>
      </UserInfo>
      <UserInfo>
        <DisplayName>Paula Zaremba</DisplayName>
        <AccountId>17</AccountId>
        <AccountType/>
      </UserInfo>
      <UserInfo>
        <DisplayName>Alicia Kirley</DisplayName>
        <AccountId>13</AccountId>
        <AccountType/>
      </UserInfo>
      <UserInfo>
        <DisplayName>Brie Reimann</DisplayName>
        <AccountId>6</AccountId>
        <AccountType/>
      </UserInfo>
      <UserInfo>
        <DisplayName>Frannie Yin</DisplayName>
        <AccountId>52</AccountId>
        <AccountType/>
      </UserInfo>
      <UserInfo>
        <DisplayName>Claire Plagens</DisplayName>
        <AccountId>53</AccountId>
        <AccountType/>
      </UserInfo>
    </SharedWithUsers>
    <lcf76f155ced4ddcb4097134ff3c332f xmlns="280439cd-7be8-4e34-9529-981c77052902">
      <Terms xmlns="http://schemas.microsoft.com/office/infopath/2007/PartnerControls"/>
    </lcf76f155ced4ddcb4097134ff3c332f>
    <TaxCatchAll xmlns="d86baf85-4bb8-4596-b259-836d2ebe1df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BCA9CF9AAEBB49826BCC6ED630CA77" ma:contentTypeVersion="16" ma:contentTypeDescription="Create a new document." ma:contentTypeScope="" ma:versionID="b485dd16db3f1f566049d5cf149351de">
  <xsd:schema xmlns:xsd="http://www.w3.org/2001/XMLSchema" xmlns:xs="http://www.w3.org/2001/XMLSchema" xmlns:p="http://schemas.microsoft.com/office/2006/metadata/properties" xmlns:ns2="280439cd-7be8-4e34-9529-981c77052902" xmlns:ns3="d86baf85-4bb8-4596-b259-836d2ebe1df6" targetNamespace="http://schemas.microsoft.com/office/2006/metadata/properties" ma:root="true" ma:fieldsID="b18b55f06259c68897bd176650bc457f" ns2:_="" ns3:_="">
    <xsd:import namespace="280439cd-7be8-4e34-9529-981c77052902"/>
    <xsd:import namespace="d86baf85-4bb8-4596-b259-836d2ebe1d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Notes0"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0439cd-7be8-4e34-9529-981c770529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s0" ma:index="14" nillable="true" ma:displayName="Notes" ma:internalName="Notes0">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98304ef-af6d-4835-9de1-cb437459200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86baf85-4bb8-4596-b259-836d2ebe1df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4d061c0-971c-4edf-ba63-00b8bf7d6a36}" ma:internalName="TaxCatchAll" ma:showField="CatchAllData" ma:web="d86baf85-4bb8-4596-b259-836d2ebe1d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5982D6-73BB-4EEB-85D8-7583817408EC}">
  <ds:schemaRefs>
    <ds:schemaRef ds:uri="http://schemas.microsoft.com/sharepoint/v3/contenttype/forms"/>
  </ds:schemaRefs>
</ds:datastoreItem>
</file>

<file path=customXml/itemProps2.xml><?xml version="1.0" encoding="utf-8"?>
<ds:datastoreItem xmlns:ds="http://schemas.openxmlformats.org/officeDocument/2006/customXml" ds:itemID="{F57B159D-5D6B-4C34-B76E-D90271D96077}">
  <ds:schemaRefs>
    <ds:schemaRef ds:uri="http://schemas.microsoft.com/office/2006/metadata/properties"/>
    <ds:schemaRef ds:uri="http://schemas.microsoft.com/office/infopath/2007/PartnerControls"/>
    <ds:schemaRef ds:uri="280439cd-7be8-4e34-9529-981c77052902"/>
    <ds:schemaRef ds:uri="d86baf85-4bb8-4596-b259-836d2ebe1df6"/>
  </ds:schemaRefs>
</ds:datastoreItem>
</file>

<file path=customXml/itemProps3.xml><?xml version="1.0" encoding="utf-8"?>
<ds:datastoreItem xmlns:ds="http://schemas.openxmlformats.org/officeDocument/2006/customXml" ds:itemID="{B485B3F3-8F07-46AB-8B79-55A0AB871672}"/>
</file>

<file path=docProps/app.xml><?xml version="1.0" encoding="utf-8"?>
<Properties xmlns="http://schemas.openxmlformats.org/officeDocument/2006/extended-properties" xmlns:vt="http://schemas.openxmlformats.org/officeDocument/2006/docPropsVTypes">
  <Template>Office Theme</Template>
  <TotalTime>2695</TotalTime>
  <Words>485</Words>
  <Application>Microsoft Office PowerPoint</Application>
  <PresentationFormat>On-screen Show (4:3)</PresentationFormat>
  <Paragraphs>49</Paragraphs>
  <Slides>7</Slides>
  <Notes>1</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Office Theme</vt:lpstr>
      <vt:lpstr>CoE-IHS Office Hour:  Motivational Interviewing  in Integrated Care Settings </vt:lpstr>
      <vt:lpstr>Questions, Comments &amp; Closed Captioning</vt:lpstr>
      <vt:lpstr>Disclaimer</vt:lpstr>
      <vt:lpstr>Introductions </vt:lpstr>
      <vt:lpstr>Tools &amp; Resources </vt:lpstr>
      <vt:lpstr>Upcoming CoE Events: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Wainwright</dc:creator>
  <cp:lastModifiedBy>Victoria Pauline</cp:lastModifiedBy>
  <cp:revision>514</cp:revision>
  <dcterms:created xsi:type="dcterms:W3CDTF">2021-03-18T16:38:40Z</dcterms:created>
  <dcterms:modified xsi:type="dcterms:W3CDTF">2022-01-19T22:46:11Z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0x010100BDBCA9CF9AAEBB49826BCC6ED630CA77</vt:lpwstr>
  </property>
</Properties>
</file>