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88" r:id="rId2"/>
    <p:sldId id="290" r:id="rId3"/>
    <p:sldId id="293" r:id="rId4"/>
    <p:sldId id="2147376023" r:id="rId5"/>
    <p:sldId id="2147376020" r:id="rId6"/>
    <p:sldId id="334" r:id="rId7"/>
    <p:sldId id="335" r:id="rId8"/>
    <p:sldId id="383" r:id="rId9"/>
    <p:sldId id="388" r:id="rId10"/>
    <p:sldId id="390" r:id="rId11"/>
    <p:sldId id="389" r:id="rId12"/>
    <p:sldId id="2134960014" r:id="rId13"/>
    <p:sldId id="2134960017" r:id="rId14"/>
    <p:sldId id="2134960016" r:id="rId15"/>
    <p:sldId id="2134960015" r:id="rId16"/>
    <p:sldId id="2147376024" r:id="rId17"/>
    <p:sldId id="257" r:id="rId18"/>
    <p:sldId id="2147376015" r:id="rId19"/>
    <p:sldId id="2147376016" r:id="rId20"/>
    <p:sldId id="2147376014" r:id="rId21"/>
    <p:sldId id="2147376017" r:id="rId22"/>
    <p:sldId id="2147376018" r:id="rId23"/>
    <p:sldId id="2147375900" r:id="rId24"/>
    <p:sldId id="256" r:id="rId25"/>
    <p:sldId id="2178" r:id="rId26"/>
    <p:sldId id="421" r:id="rId27"/>
    <p:sldId id="2147376019" r:id="rId28"/>
    <p:sldId id="292" r:id="rId29"/>
    <p:sldId id="2147376022" r:id="rId30"/>
    <p:sldId id="27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95E8C7C-B159-41AB-9816-0DE24A2E6824}">
          <p14:sldIdLst>
            <p14:sldId id="288"/>
            <p14:sldId id="290"/>
            <p14:sldId id="293"/>
            <p14:sldId id="2147376023"/>
            <p14:sldId id="2147376020"/>
            <p14:sldId id="334"/>
            <p14:sldId id="335"/>
            <p14:sldId id="383"/>
            <p14:sldId id="388"/>
            <p14:sldId id="390"/>
            <p14:sldId id="389"/>
            <p14:sldId id="2134960014"/>
            <p14:sldId id="2134960017"/>
            <p14:sldId id="2134960016"/>
            <p14:sldId id="2134960015"/>
            <p14:sldId id="2147376024"/>
            <p14:sldId id="257"/>
            <p14:sldId id="2147376015"/>
            <p14:sldId id="2147376016"/>
            <p14:sldId id="2147376014"/>
            <p14:sldId id="2147376017"/>
            <p14:sldId id="2147376018"/>
            <p14:sldId id="2147375900"/>
            <p14:sldId id="256"/>
            <p14:sldId id="2178"/>
            <p14:sldId id="421"/>
            <p14:sldId id="2147376019"/>
            <p14:sldId id="292"/>
            <p14:sldId id="2147376022"/>
            <p14:sldId id="27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6DA"/>
    <a:srgbClr val="EB5D27"/>
    <a:srgbClr val="FE51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72BA23-E4C4-402B-8F8E-DBEDD1B0C1D9}" v="1" dt="2024-09-10T17:04:10.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94660"/>
  </p:normalViewPr>
  <p:slideViewPr>
    <p:cSldViewPr snapToGrid="0">
      <p:cViewPr varScale="1">
        <p:scale>
          <a:sx n="81" d="100"/>
          <a:sy n="81" d="100"/>
        </p:scale>
        <p:origin x="10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wny Burgess" userId="5b9b554f-2cc6-4b9b-b9e7-5081ef58906c" providerId="ADAL" clId="{0C72BA23-E4C4-402B-8F8E-DBEDD1B0C1D9}"/>
    <pc:docChg chg="undo custSel addSld delSld modSld sldOrd addSection delSection modSection">
      <pc:chgData name="Tawny Burgess" userId="5b9b554f-2cc6-4b9b-b9e7-5081ef58906c" providerId="ADAL" clId="{0C72BA23-E4C4-402B-8F8E-DBEDD1B0C1D9}" dt="2024-09-10T17:04:10.965" v="1837" actId="27636"/>
      <pc:docMkLst>
        <pc:docMk/>
      </pc:docMkLst>
      <pc:sldChg chg="addSp delSp modSp add mod modClrScheme chgLayout">
        <pc:chgData name="Tawny Burgess" userId="5b9b554f-2cc6-4b9b-b9e7-5081ef58906c" providerId="ADAL" clId="{0C72BA23-E4C4-402B-8F8E-DBEDD1B0C1D9}" dt="2024-09-04T15:14:28.919" v="521" actId="207"/>
        <pc:sldMkLst>
          <pc:docMk/>
          <pc:sldMk cId="3485645573" sldId="256"/>
        </pc:sldMkLst>
        <pc:spChg chg="mod ord">
          <ac:chgData name="Tawny Burgess" userId="5b9b554f-2cc6-4b9b-b9e7-5081ef58906c" providerId="ADAL" clId="{0C72BA23-E4C4-402B-8F8E-DBEDD1B0C1D9}" dt="2024-09-04T15:14:28.919" v="521" actId="207"/>
          <ac:spMkLst>
            <pc:docMk/>
            <pc:sldMk cId="3485645573" sldId="256"/>
            <ac:spMk id="2" creationId="{F996E0A1-9D43-EA4B-9DB3-6FFE70159C2D}"/>
          </ac:spMkLst>
        </pc:spChg>
        <pc:spChg chg="add del mod ord">
          <ac:chgData name="Tawny Burgess" userId="5b9b554f-2cc6-4b9b-b9e7-5081ef58906c" providerId="ADAL" clId="{0C72BA23-E4C4-402B-8F8E-DBEDD1B0C1D9}" dt="2024-09-04T15:13:45.307" v="514" actId="700"/>
          <ac:spMkLst>
            <pc:docMk/>
            <pc:sldMk cId="3485645573" sldId="256"/>
            <ac:spMk id="3" creationId="{F992BC2E-EAFD-AAC2-3A4A-F57142EC2B15}"/>
          </ac:spMkLst>
        </pc:spChg>
        <pc:spChg chg="add del mod ord">
          <ac:chgData name="Tawny Burgess" userId="5b9b554f-2cc6-4b9b-b9e7-5081ef58906c" providerId="ADAL" clId="{0C72BA23-E4C4-402B-8F8E-DBEDD1B0C1D9}" dt="2024-09-04T15:13:45.307" v="514" actId="700"/>
          <ac:spMkLst>
            <pc:docMk/>
            <pc:sldMk cId="3485645573" sldId="256"/>
            <ac:spMk id="5" creationId="{6DCE9C57-8712-AE1A-FD08-10C30CF19F19}"/>
          </ac:spMkLst>
        </pc:spChg>
        <pc:spChg chg="add del mod ord">
          <ac:chgData name="Tawny Burgess" userId="5b9b554f-2cc6-4b9b-b9e7-5081ef58906c" providerId="ADAL" clId="{0C72BA23-E4C4-402B-8F8E-DBEDD1B0C1D9}" dt="2024-09-04T15:13:45.307" v="514" actId="700"/>
          <ac:spMkLst>
            <pc:docMk/>
            <pc:sldMk cId="3485645573" sldId="256"/>
            <ac:spMk id="6" creationId="{AA4EDF78-832F-446F-AA2B-5095AB8C0E5B}"/>
          </ac:spMkLst>
        </pc:spChg>
        <pc:spChg chg="add del mod ord">
          <ac:chgData name="Tawny Burgess" userId="5b9b554f-2cc6-4b9b-b9e7-5081ef58906c" providerId="ADAL" clId="{0C72BA23-E4C4-402B-8F8E-DBEDD1B0C1D9}" dt="2024-09-04T15:13:48.699" v="515" actId="478"/>
          <ac:spMkLst>
            <pc:docMk/>
            <pc:sldMk cId="3485645573" sldId="256"/>
            <ac:spMk id="7" creationId="{DFA5559E-93EC-2641-0F94-418067E302D1}"/>
          </ac:spMkLst>
        </pc:spChg>
        <pc:spChg chg="add del mod ord">
          <ac:chgData name="Tawny Burgess" userId="5b9b554f-2cc6-4b9b-b9e7-5081ef58906c" providerId="ADAL" clId="{0C72BA23-E4C4-402B-8F8E-DBEDD1B0C1D9}" dt="2024-09-04T15:13:58.993" v="516" actId="700"/>
          <ac:spMkLst>
            <pc:docMk/>
            <pc:sldMk cId="3485645573" sldId="256"/>
            <ac:spMk id="8" creationId="{783A2C4A-7D3E-B632-809D-F9262F0A90F4}"/>
          </ac:spMkLst>
        </pc:spChg>
        <pc:spChg chg="add del mod ord">
          <ac:chgData name="Tawny Burgess" userId="5b9b554f-2cc6-4b9b-b9e7-5081ef58906c" providerId="ADAL" clId="{0C72BA23-E4C4-402B-8F8E-DBEDD1B0C1D9}" dt="2024-09-04T15:13:58.993" v="516" actId="700"/>
          <ac:spMkLst>
            <pc:docMk/>
            <pc:sldMk cId="3485645573" sldId="256"/>
            <ac:spMk id="9" creationId="{287DE0DB-190D-22A7-BAF5-662CBE3FE5C8}"/>
          </ac:spMkLst>
        </pc:spChg>
        <pc:spChg chg="add del mod ord">
          <ac:chgData name="Tawny Burgess" userId="5b9b554f-2cc6-4b9b-b9e7-5081ef58906c" providerId="ADAL" clId="{0C72BA23-E4C4-402B-8F8E-DBEDD1B0C1D9}" dt="2024-09-04T15:14:05.616" v="517" actId="700"/>
          <ac:spMkLst>
            <pc:docMk/>
            <pc:sldMk cId="3485645573" sldId="256"/>
            <ac:spMk id="10" creationId="{5D81FC87-98B9-12C7-3FA0-3C5A3AC77E42}"/>
          </ac:spMkLst>
        </pc:spChg>
        <pc:spChg chg="add del mod ord">
          <ac:chgData name="Tawny Burgess" userId="5b9b554f-2cc6-4b9b-b9e7-5081ef58906c" providerId="ADAL" clId="{0C72BA23-E4C4-402B-8F8E-DBEDD1B0C1D9}" dt="2024-09-04T15:14:05.616" v="517" actId="700"/>
          <ac:spMkLst>
            <pc:docMk/>
            <pc:sldMk cId="3485645573" sldId="256"/>
            <ac:spMk id="11" creationId="{9FE9D93B-23A8-9C6C-51FA-C525521B26FF}"/>
          </ac:spMkLst>
        </pc:spChg>
        <pc:spChg chg="add del mod ord">
          <ac:chgData name="Tawny Burgess" userId="5b9b554f-2cc6-4b9b-b9e7-5081ef58906c" providerId="ADAL" clId="{0C72BA23-E4C4-402B-8F8E-DBEDD1B0C1D9}" dt="2024-09-04T15:14:19.517" v="519" actId="478"/>
          <ac:spMkLst>
            <pc:docMk/>
            <pc:sldMk cId="3485645573" sldId="256"/>
            <ac:spMk id="12" creationId="{9ED15403-93D3-9935-1A98-023EEFEDB1AB}"/>
          </ac:spMkLst>
        </pc:spChg>
        <pc:spChg chg="add del mod ord">
          <ac:chgData name="Tawny Burgess" userId="5b9b554f-2cc6-4b9b-b9e7-5081ef58906c" providerId="ADAL" clId="{0C72BA23-E4C4-402B-8F8E-DBEDD1B0C1D9}" dt="2024-09-04T15:14:21.864" v="520" actId="478"/>
          <ac:spMkLst>
            <pc:docMk/>
            <pc:sldMk cId="3485645573" sldId="256"/>
            <ac:spMk id="13" creationId="{76389A74-C8AF-ACBA-1B67-0A5D10637823}"/>
          </ac:spMkLst>
        </pc:spChg>
        <pc:spChg chg="add del mod ord">
          <ac:chgData name="Tawny Burgess" userId="5b9b554f-2cc6-4b9b-b9e7-5081ef58906c" providerId="ADAL" clId="{0C72BA23-E4C4-402B-8F8E-DBEDD1B0C1D9}" dt="2024-09-04T15:14:08.421" v="518" actId="478"/>
          <ac:spMkLst>
            <pc:docMk/>
            <pc:sldMk cId="3485645573" sldId="256"/>
            <ac:spMk id="14" creationId="{E5534B13-6E66-0020-A2D4-7CD147CD23F6}"/>
          </ac:spMkLst>
        </pc:spChg>
      </pc:sldChg>
      <pc:sldChg chg="addSp delSp modSp add mod chgLayout">
        <pc:chgData name="Tawny Burgess" userId="5b9b554f-2cc6-4b9b-b9e7-5081ef58906c" providerId="ADAL" clId="{0C72BA23-E4C4-402B-8F8E-DBEDD1B0C1D9}" dt="2024-09-04T15:08:36.721" v="472" actId="478"/>
        <pc:sldMkLst>
          <pc:docMk/>
          <pc:sldMk cId="3544859644" sldId="257"/>
        </pc:sldMkLst>
        <pc:spChg chg="mod ord">
          <ac:chgData name="Tawny Burgess" userId="5b9b554f-2cc6-4b9b-b9e7-5081ef58906c" providerId="ADAL" clId="{0C72BA23-E4C4-402B-8F8E-DBEDD1B0C1D9}" dt="2024-09-04T15:08:31.570" v="471" actId="700"/>
          <ac:spMkLst>
            <pc:docMk/>
            <pc:sldMk cId="3544859644" sldId="257"/>
            <ac:spMk id="2" creationId="{F996E0A1-9D43-EA4B-9DB3-6FFE70159C2D}"/>
          </ac:spMkLst>
        </pc:spChg>
        <pc:spChg chg="add del mod ord">
          <ac:chgData name="Tawny Burgess" userId="5b9b554f-2cc6-4b9b-b9e7-5081ef58906c" providerId="ADAL" clId="{0C72BA23-E4C4-402B-8F8E-DBEDD1B0C1D9}" dt="2024-09-04T15:08:36.721" v="472" actId="478"/>
          <ac:spMkLst>
            <pc:docMk/>
            <pc:sldMk cId="3544859644" sldId="257"/>
            <ac:spMk id="3" creationId="{0B6F2A4A-364B-EA3A-A92A-A001A7DAC78E}"/>
          </ac:spMkLst>
        </pc:spChg>
      </pc:sldChg>
      <pc:sldChg chg="ord">
        <pc:chgData name="Tawny Burgess" userId="5b9b554f-2cc6-4b9b-b9e7-5081ef58906c" providerId="ADAL" clId="{0C72BA23-E4C4-402B-8F8E-DBEDD1B0C1D9}" dt="2024-09-05T21:00:11.787" v="1802"/>
        <pc:sldMkLst>
          <pc:docMk/>
          <pc:sldMk cId="1087813163" sldId="275"/>
        </pc:sldMkLst>
      </pc:sldChg>
      <pc:sldChg chg="del">
        <pc:chgData name="Tawny Burgess" userId="5b9b554f-2cc6-4b9b-b9e7-5081ef58906c" providerId="ADAL" clId="{0C72BA23-E4C4-402B-8F8E-DBEDD1B0C1D9}" dt="2024-09-04T15:05:56.832" v="437" actId="47"/>
        <pc:sldMkLst>
          <pc:docMk/>
          <pc:sldMk cId="2452524072" sldId="276"/>
        </pc:sldMkLst>
      </pc:sldChg>
      <pc:sldChg chg="del">
        <pc:chgData name="Tawny Burgess" userId="5b9b554f-2cc6-4b9b-b9e7-5081ef58906c" providerId="ADAL" clId="{0C72BA23-E4C4-402B-8F8E-DBEDD1B0C1D9}" dt="2024-09-04T15:05:56.832" v="437" actId="47"/>
        <pc:sldMkLst>
          <pc:docMk/>
          <pc:sldMk cId="1865925035" sldId="278"/>
        </pc:sldMkLst>
      </pc:sldChg>
      <pc:sldChg chg="del">
        <pc:chgData name="Tawny Burgess" userId="5b9b554f-2cc6-4b9b-b9e7-5081ef58906c" providerId="ADAL" clId="{0C72BA23-E4C4-402B-8F8E-DBEDD1B0C1D9}" dt="2024-09-04T15:05:56.832" v="437" actId="47"/>
        <pc:sldMkLst>
          <pc:docMk/>
          <pc:sldMk cId="2740309353" sldId="279"/>
        </pc:sldMkLst>
      </pc:sldChg>
      <pc:sldChg chg="del">
        <pc:chgData name="Tawny Burgess" userId="5b9b554f-2cc6-4b9b-b9e7-5081ef58906c" providerId="ADAL" clId="{0C72BA23-E4C4-402B-8F8E-DBEDD1B0C1D9}" dt="2024-09-04T15:05:56.832" v="437" actId="47"/>
        <pc:sldMkLst>
          <pc:docMk/>
          <pc:sldMk cId="480278217" sldId="280"/>
        </pc:sldMkLst>
      </pc:sldChg>
      <pc:sldChg chg="del">
        <pc:chgData name="Tawny Burgess" userId="5b9b554f-2cc6-4b9b-b9e7-5081ef58906c" providerId="ADAL" clId="{0C72BA23-E4C4-402B-8F8E-DBEDD1B0C1D9}" dt="2024-09-04T15:05:56.832" v="437" actId="47"/>
        <pc:sldMkLst>
          <pc:docMk/>
          <pc:sldMk cId="2330618073" sldId="281"/>
        </pc:sldMkLst>
      </pc:sldChg>
      <pc:sldChg chg="del">
        <pc:chgData name="Tawny Burgess" userId="5b9b554f-2cc6-4b9b-b9e7-5081ef58906c" providerId="ADAL" clId="{0C72BA23-E4C4-402B-8F8E-DBEDD1B0C1D9}" dt="2024-09-04T14:31:15.570" v="2" actId="47"/>
        <pc:sldMkLst>
          <pc:docMk/>
          <pc:sldMk cId="3214677130" sldId="282"/>
        </pc:sldMkLst>
      </pc:sldChg>
      <pc:sldChg chg="del">
        <pc:chgData name="Tawny Burgess" userId="5b9b554f-2cc6-4b9b-b9e7-5081ef58906c" providerId="ADAL" clId="{0C72BA23-E4C4-402B-8F8E-DBEDD1B0C1D9}" dt="2024-09-04T15:05:56.832" v="437" actId="47"/>
        <pc:sldMkLst>
          <pc:docMk/>
          <pc:sldMk cId="382117025" sldId="283"/>
        </pc:sldMkLst>
      </pc:sldChg>
      <pc:sldChg chg="del">
        <pc:chgData name="Tawny Burgess" userId="5b9b554f-2cc6-4b9b-b9e7-5081ef58906c" providerId="ADAL" clId="{0C72BA23-E4C4-402B-8F8E-DBEDD1B0C1D9}" dt="2024-09-04T15:05:56.832" v="437" actId="47"/>
        <pc:sldMkLst>
          <pc:docMk/>
          <pc:sldMk cId="457107954" sldId="284"/>
        </pc:sldMkLst>
      </pc:sldChg>
      <pc:sldChg chg="del">
        <pc:chgData name="Tawny Burgess" userId="5b9b554f-2cc6-4b9b-b9e7-5081ef58906c" providerId="ADAL" clId="{0C72BA23-E4C4-402B-8F8E-DBEDD1B0C1D9}" dt="2024-09-04T15:05:56.832" v="437" actId="47"/>
        <pc:sldMkLst>
          <pc:docMk/>
          <pc:sldMk cId="1740691170" sldId="285"/>
        </pc:sldMkLst>
      </pc:sldChg>
      <pc:sldChg chg="del">
        <pc:chgData name="Tawny Burgess" userId="5b9b554f-2cc6-4b9b-b9e7-5081ef58906c" providerId="ADAL" clId="{0C72BA23-E4C4-402B-8F8E-DBEDD1B0C1D9}" dt="2024-09-04T15:05:56.832" v="437" actId="47"/>
        <pc:sldMkLst>
          <pc:docMk/>
          <pc:sldMk cId="2373103686" sldId="286"/>
        </pc:sldMkLst>
      </pc:sldChg>
      <pc:sldChg chg="del">
        <pc:chgData name="Tawny Burgess" userId="5b9b554f-2cc6-4b9b-b9e7-5081ef58906c" providerId="ADAL" clId="{0C72BA23-E4C4-402B-8F8E-DBEDD1B0C1D9}" dt="2024-09-04T14:31:13.015" v="0" actId="47"/>
        <pc:sldMkLst>
          <pc:docMk/>
          <pc:sldMk cId="1464128640" sldId="287"/>
        </pc:sldMkLst>
      </pc:sldChg>
      <pc:sldChg chg="new del">
        <pc:chgData name="Tawny Burgess" userId="5b9b554f-2cc6-4b9b-b9e7-5081ef58906c" providerId="ADAL" clId="{0C72BA23-E4C4-402B-8F8E-DBEDD1B0C1D9}" dt="2024-09-04T14:36:23.095" v="102" actId="47"/>
        <pc:sldMkLst>
          <pc:docMk/>
          <pc:sldMk cId="3798910459" sldId="287"/>
        </pc:sldMkLst>
      </pc:sldChg>
      <pc:sldChg chg="addSp delSp modSp new mod chgLayout">
        <pc:chgData name="Tawny Burgess" userId="5b9b554f-2cc6-4b9b-b9e7-5081ef58906c" providerId="ADAL" clId="{0C72BA23-E4C4-402B-8F8E-DBEDD1B0C1D9}" dt="2024-09-04T15:30:04.859" v="823" actId="1076"/>
        <pc:sldMkLst>
          <pc:docMk/>
          <pc:sldMk cId="594458440" sldId="288"/>
        </pc:sldMkLst>
        <pc:spChg chg="mod ord">
          <ac:chgData name="Tawny Burgess" userId="5b9b554f-2cc6-4b9b-b9e7-5081ef58906c" providerId="ADAL" clId="{0C72BA23-E4C4-402B-8F8E-DBEDD1B0C1D9}" dt="2024-09-04T15:30:04.859" v="823" actId="1076"/>
          <ac:spMkLst>
            <pc:docMk/>
            <pc:sldMk cId="594458440" sldId="288"/>
            <ac:spMk id="2" creationId="{7F547317-B2E0-A22F-4F3F-7E8FB0A15AF4}"/>
          </ac:spMkLst>
        </pc:spChg>
        <pc:spChg chg="del mod ord">
          <ac:chgData name="Tawny Burgess" userId="5b9b554f-2cc6-4b9b-b9e7-5081ef58906c" providerId="ADAL" clId="{0C72BA23-E4C4-402B-8F8E-DBEDD1B0C1D9}" dt="2024-09-04T15:27:04.776" v="754" actId="478"/>
          <ac:spMkLst>
            <pc:docMk/>
            <pc:sldMk cId="594458440" sldId="288"/>
            <ac:spMk id="3" creationId="{1BF33F94-7424-BBDC-16D3-A068161F4A03}"/>
          </ac:spMkLst>
        </pc:spChg>
        <pc:spChg chg="add mod ord">
          <ac:chgData name="Tawny Burgess" userId="5b9b554f-2cc6-4b9b-b9e7-5081ef58906c" providerId="ADAL" clId="{0C72BA23-E4C4-402B-8F8E-DBEDD1B0C1D9}" dt="2024-09-04T15:27:01.588" v="753" actId="255"/>
          <ac:spMkLst>
            <pc:docMk/>
            <pc:sldMk cId="594458440" sldId="288"/>
            <ac:spMk id="12" creationId="{C65D81F8-C061-4756-7D38-3E232E12DA8E}"/>
          </ac:spMkLst>
        </pc:spChg>
        <pc:spChg chg="add mod ord">
          <ac:chgData name="Tawny Burgess" userId="5b9b554f-2cc6-4b9b-b9e7-5081ef58906c" providerId="ADAL" clId="{0C72BA23-E4C4-402B-8F8E-DBEDD1B0C1D9}" dt="2024-09-04T15:27:42.357" v="762" actId="167"/>
          <ac:spMkLst>
            <pc:docMk/>
            <pc:sldMk cId="594458440" sldId="288"/>
            <ac:spMk id="13" creationId="{892BC07E-E1D8-E908-EFD5-E78B1D68AF2E}"/>
          </ac:spMkLst>
        </pc:spChg>
        <pc:picChg chg="add del mod">
          <ac:chgData name="Tawny Burgess" userId="5b9b554f-2cc6-4b9b-b9e7-5081ef58906c" providerId="ADAL" clId="{0C72BA23-E4C4-402B-8F8E-DBEDD1B0C1D9}" dt="2024-09-04T14:34:19.917" v="84" actId="478"/>
          <ac:picMkLst>
            <pc:docMk/>
            <pc:sldMk cId="594458440" sldId="288"/>
            <ac:picMk id="5" creationId="{F1CE7824-108B-731A-70AA-E5CF013542CA}"/>
          </ac:picMkLst>
        </pc:picChg>
        <pc:picChg chg="add del mod">
          <ac:chgData name="Tawny Burgess" userId="5b9b554f-2cc6-4b9b-b9e7-5081ef58906c" providerId="ADAL" clId="{0C72BA23-E4C4-402B-8F8E-DBEDD1B0C1D9}" dt="2024-09-04T15:24:04.072" v="691" actId="478"/>
          <ac:picMkLst>
            <pc:docMk/>
            <pc:sldMk cId="594458440" sldId="288"/>
            <ac:picMk id="7" creationId="{A9145E86-2E65-CDE5-3FD1-6CD8A2CC9C1E}"/>
          </ac:picMkLst>
        </pc:picChg>
        <pc:picChg chg="add del mod">
          <ac:chgData name="Tawny Burgess" userId="5b9b554f-2cc6-4b9b-b9e7-5081ef58906c" providerId="ADAL" clId="{0C72BA23-E4C4-402B-8F8E-DBEDD1B0C1D9}" dt="2024-09-04T15:24:55.957" v="700" actId="478"/>
          <ac:picMkLst>
            <pc:docMk/>
            <pc:sldMk cId="594458440" sldId="288"/>
            <ac:picMk id="9" creationId="{D98C778B-2D1C-B367-1807-A98842AEF48A}"/>
          </ac:picMkLst>
        </pc:picChg>
        <pc:picChg chg="add del mod">
          <ac:chgData name="Tawny Burgess" userId="5b9b554f-2cc6-4b9b-b9e7-5081ef58906c" providerId="ADAL" clId="{0C72BA23-E4C4-402B-8F8E-DBEDD1B0C1D9}" dt="2024-09-04T15:27:53.519" v="766" actId="478"/>
          <ac:picMkLst>
            <pc:docMk/>
            <pc:sldMk cId="594458440" sldId="288"/>
            <ac:picMk id="11" creationId="{819847EA-D580-079B-75A8-D0F258570541}"/>
          </ac:picMkLst>
        </pc:picChg>
        <pc:picChg chg="add mod">
          <ac:chgData name="Tawny Burgess" userId="5b9b554f-2cc6-4b9b-b9e7-5081ef58906c" providerId="ADAL" clId="{0C72BA23-E4C4-402B-8F8E-DBEDD1B0C1D9}" dt="2024-09-04T15:29:22.609" v="781" actId="1076"/>
          <ac:picMkLst>
            <pc:docMk/>
            <pc:sldMk cId="594458440" sldId="288"/>
            <ac:picMk id="15" creationId="{40699217-2537-F196-CAB6-18F2B930E9D8}"/>
          </ac:picMkLst>
        </pc:picChg>
        <pc:picChg chg="add mod">
          <ac:chgData name="Tawny Burgess" userId="5b9b554f-2cc6-4b9b-b9e7-5081ef58906c" providerId="ADAL" clId="{0C72BA23-E4C4-402B-8F8E-DBEDD1B0C1D9}" dt="2024-09-04T15:29:20.900" v="780" actId="1076"/>
          <ac:picMkLst>
            <pc:docMk/>
            <pc:sldMk cId="594458440" sldId="288"/>
            <ac:picMk id="17" creationId="{7AAF5A85-7658-D0C2-0293-D8852FBFFAAF}"/>
          </ac:picMkLst>
        </pc:picChg>
      </pc:sldChg>
      <pc:sldChg chg="del">
        <pc:chgData name="Tawny Burgess" userId="5b9b554f-2cc6-4b9b-b9e7-5081ef58906c" providerId="ADAL" clId="{0C72BA23-E4C4-402B-8F8E-DBEDD1B0C1D9}" dt="2024-09-04T14:31:13.957" v="1" actId="47"/>
        <pc:sldMkLst>
          <pc:docMk/>
          <pc:sldMk cId="2061524821" sldId="288"/>
        </pc:sldMkLst>
      </pc:sldChg>
      <pc:sldChg chg="addSp delSp modSp new del mod chgLayout">
        <pc:chgData name="Tawny Burgess" userId="5b9b554f-2cc6-4b9b-b9e7-5081ef58906c" providerId="ADAL" clId="{0C72BA23-E4C4-402B-8F8E-DBEDD1B0C1D9}" dt="2024-09-10T14:20:25.215" v="1832" actId="47"/>
        <pc:sldMkLst>
          <pc:docMk/>
          <pc:sldMk cId="704689130" sldId="289"/>
        </pc:sldMkLst>
        <pc:spChg chg="del">
          <ac:chgData name="Tawny Burgess" userId="5b9b554f-2cc6-4b9b-b9e7-5081ef58906c" providerId="ADAL" clId="{0C72BA23-E4C4-402B-8F8E-DBEDD1B0C1D9}" dt="2024-09-04T14:40:25.933" v="130" actId="700"/>
          <ac:spMkLst>
            <pc:docMk/>
            <pc:sldMk cId="704689130" sldId="289"/>
            <ac:spMk id="2" creationId="{4DAFF3ED-A9B1-A6C0-CE77-F8279C3484AE}"/>
          </ac:spMkLst>
        </pc:spChg>
        <pc:spChg chg="del">
          <ac:chgData name="Tawny Burgess" userId="5b9b554f-2cc6-4b9b-b9e7-5081ef58906c" providerId="ADAL" clId="{0C72BA23-E4C4-402B-8F8E-DBEDD1B0C1D9}" dt="2024-09-04T14:40:25.933" v="130" actId="700"/>
          <ac:spMkLst>
            <pc:docMk/>
            <pc:sldMk cId="704689130" sldId="289"/>
            <ac:spMk id="3" creationId="{50822C13-AC4D-921F-DFA9-B1201DFCD071}"/>
          </ac:spMkLst>
        </pc:spChg>
        <pc:spChg chg="del">
          <ac:chgData name="Tawny Burgess" userId="5b9b554f-2cc6-4b9b-b9e7-5081ef58906c" providerId="ADAL" clId="{0C72BA23-E4C4-402B-8F8E-DBEDD1B0C1D9}" dt="2024-09-04T14:40:25.933" v="130" actId="700"/>
          <ac:spMkLst>
            <pc:docMk/>
            <pc:sldMk cId="704689130" sldId="289"/>
            <ac:spMk id="4" creationId="{D4F81500-A35A-BC8A-9D46-9E4BECAE2098}"/>
          </ac:spMkLst>
        </pc:spChg>
        <pc:spChg chg="add mod">
          <ac:chgData name="Tawny Burgess" userId="5b9b554f-2cc6-4b9b-b9e7-5081ef58906c" providerId="ADAL" clId="{0C72BA23-E4C4-402B-8F8E-DBEDD1B0C1D9}" dt="2024-09-04T14:40:34.690" v="148" actId="20577"/>
          <ac:spMkLst>
            <pc:docMk/>
            <pc:sldMk cId="704689130" sldId="289"/>
            <ac:spMk id="5" creationId="{54BF36B7-1E3D-BEE8-BCFA-FED38639F022}"/>
          </ac:spMkLst>
        </pc:spChg>
        <pc:spChg chg="add mod">
          <ac:chgData name="Tawny Burgess" userId="5b9b554f-2cc6-4b9b-b9e7-5081ef58906c" providerId="ADAL" clId="{0C72BA23-E4C4-402B-8F8E-DBEDD1B0C1D9}" dt="2024-09-10T14:20:18.753" v="1831" actId="20577"/>
          <ac:spMkLst>
            <pc:docMk/>
            <pc:sldMk cId="704689130" sldId="289"/>
            <ac:spMk id="6" creationId="{D5370CF0-2502-6C87-EEFB-C7189F484560}"/>
          </ac:spMkLst>
        </pc:spChg>
      </pc:sldChg>
      <pc:sldChg chg="addSp delSp modSp new del mod chgLayout">
        <pc:chgData name="Tawny Burgess" userId="5b9b554f-2cc6-4b9b-b9e7-5081ef58906c" providerId="ADAL" clId="{0C72BA23-E4C4-402B-8F8E-DBEDD1B0C1D9}" dt="2024-09-04T14:36:16.636" v="101" actId="2696"/>
        <pc:sldMkLst>
          <pc:docMk/>
          <pc:sldMk cId="3718359917" sldId="289"/>
        </pc:sldMkLst>
        <pc:spChg chg="del mod ord">
          <ac:chgData name="Tawny Burgess" userId="5b9b554f-2cc6-4b9b-b9e7-5081ef58906c" providerId="ADAL" clId="{0C72BA23-E4C4-402B-8F8E-DBEDD1B0C1D9}" dt="2024-09-04T14:35:54.974" v="96" actId="700"/>
          <ac:spMkLst>
            <pc:docMk/>
            <pc:sldMk cId="3718359917" sldId="289"/>
            <ac:spMk id="2" creationId="{57C40800-8BCE-619A-0C63-F77ADEAA03E1}"/>
          </ac:spMkLst>
        </pc:spChg>
        <pc:spChg chg="del mod ord">
          <ac:chgData name="Tawny Burgess" userId="5b9b554f-2cc6-4b9b-b9e7-5081ef58906c" providerId="ADAL" clId="{0C72BA23-E4C4-402B-8F8E-DBEDD1B0C1D9}" dt="2024-09-04T14:35:54.974" v="96" actId="700"/>
          <ac:spMkLst>
            <pc:docMk/>
            <pc:sldMk cId="3718359917" sldId="289"/>
            <ac:spMk id="3" creationId="{A1C036EE-B1CD-B8C6-E93B-2CFF4E576B27}"/>
          </ac:spMkLst>
        </pc:spChg>
        <pc:spChg chg="del mod ord">
          <ac:chgData name="Tawny Burgess" userId="5b9b554f-2cc6-4b9b-b9e7-5081ef58906c" providerId="ADAL" clId="{0C72BA23-E4C4-402B-8F8E-DBEDD1B0C1D9}" dt="2024-09-04T14:35:54.974" v="96" actId="700"/>
          <ac:spMkLst>
            <pc:docMk/>
            <pc:sldMk cId="3718359917" sldId="289"/>
            <ac:spMk id="4" creationId="{9B3ADB73-FEE3-812B-2FCF-91D4305DEF7B}"/>
          </ac:spMkLst>
        </pc:spChg>
        <pc:spChg chg="add mod ord">
          <ac:chgData name="Tawny Burgess" userId="5b9b554f-2cc6-4b9b-b9e7-5081ef58906c" providerId="ADAL" clId="{0C72BA23-E4C4-402B-8F8E-DBEDD1B0C1D9}" dt="2024-09-04T14:35:54.974" v="96" actId="700"/>
          <ac:spMkLst>
            <pc:docMk/>
            <pc:sldMk cId="3718359917" sldId="289"/>
            <ac:spMk id="5" creationId="{FB05DFDD-C805-84C9-5B8D-77A9B3E96235}"/>
          </ac:spMkLst>
        </pc:spChg>
        <pc:spChg chg="add mod ord">
          <ac:chgData name="Tawny Burgess" userId="5b9b554f-2cc6-4b9b-b9e7-5081ef58906c" providerId="ADAL" clId="{0C72BA23-E4C4-402B-8F8E-DBEDD1B0C1D9}" dt="2024-09-04T14:35:54.974" v="96" actId="700"/>
          <ac:spMkLst>
            <pc:docMk/>
            <pc:sldMk cId="3718359917" sldId="289"/>
            <ac:spMk id="6" creationId="{D7614B29-FF5D-F0A1-3126-D5FECC5503D4}"/>
          </ac:spMkLst>
        </pc:spChg>
        <pc:spChg chg="add del mod ord">
          <ac:chgData name="Tawny Burgess" userId="5b9b554f-2cc6-4b9b-b9e7-5081ef58906c" providerId="ADAL" clId="{0C72BA23-E4C4-402B-8F8E-DBEDD1B0C1D9}" dt="2024-09-04T14:36:09.102" v="97" actId="931"/>
          <ac:spMkLst>
            <pc:docMk/>
            <pc:sldMk cId="3718359917" sldId="289"/>
            <ac:spMk id="7" creationId="{58102313-546A-186A-CF4C-C49FC6813D43}"/>
          </ac:spMkLst>
        </pc:spChg>
        <pc:spChg chg="add mod">
          <ac:chgData name="Tawny Burgess" userId="5b9b554f-2cc6-4b9b-b9e7-5081ef58906c" providerId="ADAL" clId="{0C72BA23-E4C4-402B-8F8E-DBEDD1B0C1D9}" dt="2024-09-04T14:36:12.146" v="100" actId="478"/>
          <ac:spMkLst>
            <pc:docMk/>
            <pc:sldMk cId="3718359917" sldId="289"/>
            <ac:spMk id="11" creationId="{974314D0-34E9-3290-38E5-62E04BB7C859}"/>
          </ac:spMkLst>
        </pc:spChg>
        <pc:picChg chg="add del mod">
          <ac:chgData name="Tawny Burgess" userId="5b9b554f-2cc6-4b9b-b9e7-5081ef58906c" providerId="ADAL" clId="{0C72BA23-E4C4-402B-8F8E-DBEDD1B0C1D9}" dt="2024-09-04T14:36:12.146" v="100" actId="478"/>
          <ac:picMkLst>
            <pc:docMk/>
            <pc:sldMk cId="3718359917" sldId="289"/>
            <ac:picMk id="9" creationId="{4A165B46-C1C3-122D-4F11-9B1C0354FD1F}"/>
          </ac:picMkLst>
        </pc:picChg>
      </pc:sldChg>
      <pc:sldChg chg="addSp delSp modSp add mod modClrScheme chgLayout">
        <pc:chgData name="Tawny Burgess" userId="5b9b554f-2cc6-4b9b-b9e7-5081ef58906c" providerId="ADAL" clId="{0C72BA23-E4C4-402B-8F8E-DBEDD1B0C1D9}" dt="2024-09-04T14:57:21.538" v="385" actId="700"/>
        <pc:sldMkLst>
          <pc:docMk/>
          <pc:sldMk cId="3538607897" sldId="290"/>
        </pc:sldMkLst>
        <pc:spChg chg="add mod">
          <ac:chgData name="Tawny Burgess" userId="5b9b554f-2cc6-4b9b-b9e7-5081ef58906c" providerId="ADAL" clId="{0C72BA23-E4C4-402B-8F8E-DBEDD1B0C1D9}" dt="2024-09-04T14:42:29.023" v="161"/>
          <ac:spMkLst>
            <pc:docMk/>
            <pc:sldMk cId="3538607897" sldId="290"/>
            <ac:spMk id="2" creationId="{98F05DD2-1F6E-A3F9-A264-453ECC8A22EC}"/>
          </ac:spMkLst>
        </pc:spChg>
        <pc:spChg chg="add mod">
          <ac:chgData name="Tawny Burgess" userId="5b9b554f-2cc6-4b9b-b9e7-5081ef58906c" providerId="ADAL" clId="{0C72BA23-E4C4-402B-8F8E-DBEDD1B0C1D9}" dt="2024-09-04T14:42:33.599" v="162"/>
          <ac:spMkLst>
            <pc:docMk/>
            <pc:sldMk cId="3538607897" sldId="290"/>
            <ac:spMk id="3" creationId="{2CA63452-86D4-8861-B5B4-821233139B4D}"/>
          </ac:spMkLst>
        </pc:spChg>
        <pc:spChg chg="mod ord">
          <ac:chgData name="Tawny Burgess" userId="5b9b554f-2cc6-4b9b-b9e7-5081ef58906c" providerId="ADAL" clId="{0C72BA23-E4C4-402B-8F8E-DBEDD1B0C1D9}" dt="2024-09-04T14:57:21.538" v="385" actId="700"/>
          <ac:spMkLst>
            <pc:docMk/>
            <pc:sldMk cId="3538607897" sldId="290"/>
            <ac:spMk id="5" creationId="{54BF36B7-1E3D-BEE8-BCFA-FED38639F022}"/>
          </ac:spMkLst>
        </pc:spChg>
        <pc:spChg chg="mod">
          <ac:chgData name="Tawny Burgess" userId="5b9b554f-2cc6-4b9b-b9e7-5081ef58906c" providerId="ADAL" clId="{0C72BA23-E4C4-402B-8F8E-DBEDD1B0C1D9}" dt="2024-09-04T14:42:23.232" v="160"/>
          <ac:spMkLst>
            <pc:docMk/>
            <pc:sldMk cId="3538607897" sldId="290"/>
            <ac:spMk id="6" creationId="{D5370CF0-2502-6C87-EEFB-C7189F484560}"/>
          </ac:spMkLst>
        </pc:spChg>
        <pc:spChg chg="add del mod">
          <ac:chgData name="Tawny Burgess" userId="5b9b554f-2cc6-4b9b-b9e7-5081ef58906c" providerId="ADAL" clId="{0C72BA23-E4C4-402B-8F8E-DBEDD1B0C1D9}" dt="2024-09-04T14:44:06.107" v="183" actId="478"/>
          <ac:spMkLst>
            <pc:docMk/>
            <pc:sldMk cId="3538607897" sldId="290"/>
            <ac:spMk id="7" creationId="{3EF58485-057F-828D-0F85-EE00C7F12BBC}"/>
          </ac:spMkLst>
        </pc:spChg>
        <pc:spChg chg="add del mod ord">
          <ac:chgData name="Tawny Burgess" userId="5b9b554f-2cc6-4b9b-b9e7-5081ef58906c" providerId="ADAL" clId="{0C72BA23-E4C4-402B-8F8E-DBEDD1B0C1D9}" dt="2024-09-04T14:44:08.563" v="186" actId="478"/>
          <ac:spMkLst>
            <pc:docMk/>
            <pc:sldMk cId="3538607897" sldId="290"/>
            <ac:spMk id="8" creationId="{1E0ED46F-BAD7-C7FA-1E5E-9A8D6E485806}"/>
          </ac:spMkLst>
        </pc:spChg>
        <pc:spChg chg="add del mod ord">
          <ac:chgData name="Tawny Burgess" userId="5b9b554f-2cc6-4b9b-b9e7-5081ef58906c" providerId="ADAL" clId="{0C72BA23-E4C4-402B-8F8E-DBEDD1B0C1D9}" dt="2024-09-04T14:57:21.538" v="385" actId="700"/>
          <ac:spMkLst>
            <pc:docMk/>
            <pc:sldMk cId="3538607897" sldId="290"/>
            <ac:spMk id="9" creationId="{B6ACCA86-CEFB-8148-9F42-9F72A3C453C1}"/>
          </ac:spMkLst>
        </pc:spChg>
        <pc:spChg chg="add del mod ord">
          <ac:chgData name="Tawny Burgess" userId="5b9b554f-2cc6-4b9b-b9e7-5081ef58906c" providerId="ADAL" clId="{0C72BA23-E4C4-402B-8F8E-DBEDD1B0C1D9}" dt="2024-09-04T14:57:21.538" v="385" actId="700"/>
          <ac:spMkLst>
            <pc:docMk/>
            <pc:sldMk cId="3538607897" sldId="290"/>
            <ac:spMk id="10" creationId="{6AE609F8-F618-2803-F9BA-C0730FFD1B89}"/>
          </ac:spMkLst>
        </pc:spChg>
        <pc:picChg chg="add mod">
          <ac:chgData name="Tawny Burgess" userId="5b9b554f-2cc6-4b9b-b9e7-5081ef58906c" providerId="ADAL" clId="{0C72BA23-E4C4-402B-8F8E-DBEDD1B0C1D9}" dt="2024-09-04T14:44:04.723" v="180" actId="14100"/>
          <ac:picMkLst>
            <pc:docMk/>
            <pc:sldMk cId="3538607897" sldId="290"/>
            <ac:picMk id="4" creationId="{9B774F7C-B3DF-E52D-67FF-FA46F8F3D9E7}"/>
          </ac:picMkLst>
        </pc:picChg>
      </pc:sldChg>
      <pc:sldChg chg="addSp delSp modSp new del mod modClrScheme chgLayout">
        <pc:chgData name="Tawny Burgess" userId="5b9b554f-2cc6-4b9b-b9e7-5081ef58906c" providerId="ADAL" clId="{0C72BA23-E4C4-402B-8F8E-DBEDD1B0C1D9}" dt="2024-09-10T14:11:41.958" v="1816" actId="47"/>
        <pc:sldMkLst>
          <pc:docMk/>
          <pc:sldMk cId="1842786605" sldId="291"/>
        </pc:sldMkLst>
        <pc:spChg chg="del">
          <ac:chgData name="Tawny Burgess" userId="5b9b554f-2cc6-4b9b-b9e7-5081ef58906c" providerId="ADAL" clId="{0C72BA23-E4C4-402B-8F8E-DBEDD1B0C1D9}" dt="2024-09-04T14:45:37.875" v="204" actId="700"/>
          <ac:spMkLst>
            <pc:docMk/>
            <pc:sldMk cId="1842786605" sldId="291"/>
            <ac:spMk id="2" creationId="{48A24A84-F633-02D5-EB1C-89CEB64B8A6A}"/>
          </ac:spMkLst>
        </pc:spChg>
        <pc:spChg chg="add del mod ord">
          <ac:chgData name="Tawny Burgess" userId="5b9b554f-2cc6-4b9b-b9e7-5081ef58906c" providerId="ADAL" clId="{0C72BA23-E4C4-402B-8F8E-DBEDD1B0C1D9}" dt="2024-09-10T12:38:15" v="1808" actId="478"/>
          <ac:spMkLst>
            <pc:docMk/>
            <pc:sldMk cId="1842786605" sldId="291"/>
            <ac:spMk id="3" creationId="{1F634AFE-EAFF-0D35-2C1C-00F2DBD22877}"/>
          </ac:spMkLst>
        </pc:spChg>
        <pc:spChg chg="add mod ord">
          <ac:chgData name="Tawny Burgess" userId="5b9b554f-2cc6-4b9b-b9e7-5081ef58906c" providerId="ADAL" clId="{0C72BA23-E4C4-402B-8F8E-DBEDD1B0C1D9}" dt="2024-09-10T12:44:02.831" v="1814" actId="207"/>
          <ac:spMkLst>
            <pc:docMk/>
            <pc:sldMk cId="1842786605" sldId="291"/>
            <ac:spMk id="4" creationId="{6FA76415-EED8-248F-3C89-FCB7B4FCE99F}"/>
          </ac:spMkLst>
        </pc:spChg>
        <pc:spChg chg="add del mod">
          <ac:chgData name="Tawny Burgess" userId="5b9b554f-2cc6-4b9b-b9e7-5081ef58906c" providerId="ADAL" clId="{0C72BA23-E4C4-402B-8F8E-DBEDD1B0C1D9}" dt="2024-09-10T12:38:17.491" v="1809" actId="478"/>
          <ac:spMkLst>
            <pc:docMk/>
            <pc:sldMk cId="1842786605" sldId="291"/>
            <ac:spMk id="5" creationId="{AAC7A47E-BB21-8833-2D8C-5550FFDA2163}"/>
          </ac:spMkLst>
        </pc:spChg>
        <pc:spChg chg="add del mod">
          <ac:chgData name="Tawny Burgess" userId="5b9b554f-2cc6-4b9b-b9e7-5081ef58906c" providerId="ADAL" clId="{0C72BA23-E4C4-402B-8F8E-DBEDD1B0C1D9}" dt="2024-09-04T14:49:35.560" v="235" actId="931"/>
          <ac:spMkLst>
            <pc:docMk/>
            <pc:sldMk cId="1842786605" sldId="291"/>
            <ac:spMk id="5" creationId="{AD9BBFF0-7002-9F12-2788-95202344E095}"/>
          </ac:spMkLst>
        </pc:spChg>
        <pc:spChg chg="add del mod">
          <ac:chgData name="Tawny Burgess" userId="5b9b554f-2cc6-4b9b-b9e7-5081ef58906c" providerId="ADAL" clId="{0C72BA23-E4C4-402B-8F8E-DBEDD1B0C1D9}" dt="2024-09-04T14:50:33.845" v="243" actId="478"/>
          <ac:spMkLst>
            <pc:docMk/>
            <pc:sldMk cId="1842786605" sldId="291"/>
            <ac:spMk id="9" creationId="{57CB506E-FB4C-E100-B9D5-7D74D90F0C67}"/>
          </ac:spMkLst>
        </pc:spChg>
        <pc:spChg chg="add del mod ord">
          <ac:chgData name="Tawny Burgess" userId="5b9b554f-2cc6-4b9b-b9e7-5081ef58906c" providerId="ADAL" clId="{0C72BA23-E4C4-402B-8F8E-DBEDD1B0C1D9}" dt="2024-09-04T14:59:34.968" v="410" actId="931"/>
          <ac:spMkLst>
            <pc:docMk/>
            <pc:sldMk cId="1842786605" sldId="291"/>
            <ac:spMk id="10" creationId="{DB20BA04-1458-7EE2-95F4-159F0230B23B}"/>
          </ac:spMkLst>
        </pc:spChg>
        <pc:picChg chg="add del mod">
          <ac:chgData name="Tawny Burgess" userId="5b9b554f-2cc6-4b9b-b9e7-5081ef58906c" providerId="ADAL" clId="{0C72BA23-E4C4-402B-8F8E-DBEDD1B0C1D9}" dt="2024-09-04T14:50:29.018" v="241" actId="478"/>
          <ac:picMkLst>
            <pc:docMk/>
            <pc:sldMk cId="1842786605" sldId="291"/>
            <ac:picMk id="7" creationId="{8E9411D5-E5BF-293D-DA11-4124DA225C0D}"/>
          </ac:picMkLst>
        </pc:picChg>
        <pc:picChg chg="add mod">
          <ac:chgData name="Tawny Burgess" userId="5b9b554f-2cc6-4b9b-b9e7-5081ef58906c" providerId="ADAL" clId="{0C72BA23-E4C4-402B-8F8E-DBEDD1B0C1D9}" dt="2024-09-04T15:01:06.423" v="418" actId="1076"/>
          <ac:picMkLst>
            <pc:docMk/>
            <pc:sldMk cId="1842786605" sldId="291"/>
            <ac:picMk id="12" creationId="{CE4A4CF4-FC96-799C-FD1E-9B3BBA3EEAE2}"/>
          </ac:picMkLst>
        </pc:picChg>
      </pc:sldChg>
      <pc:sldChg chg="addSp delSp modSp new del mod modClrScheme chgLayout">
        <pc:chgData name="Tawny Burgess" userId="5b9b554f-2cc6-4b9b-b9e7-5081ef58906c" providerId="ADAL" clId="{0C72BA23-E4C4-402B-8F8E-DBEDD1B0C1D9}" dt="2024-09-04T15:05:16.465" v="428" actId="2696"/>
        <pc:sldMkLst>
          <pc:docMk/>
          <pc:sldMk cId="542890159" sldId="292"/>
        </pc:sldMkLst>
        <pc:spChg chg="del mod ord">
          <ac:chgData name="Tawny Burgess" userId="5b9b554f-2cc6-4b9b-b9e7-5081ef58906c" providerId="ADAL" clId="{0C72BA23-E4C4-402B-8F8E-DBEDD1B0C1D9}" dt="2024-09-04T14:51:11.063" v="245" actId="700"/>
          <ac:spMkLst>
            <pc:docMk/>
            <pc:sldMk cId="542890159" sldId="292"/>
            <ac:spMk id="2" creationId="{86871228-88F6-42B5-D745-FBF71D5810E3}"/>
          </ac:spMkLst>
        </pc:spChg>
        <pc:spChg chg="del mod ord">
          <ac:chgData name="Tawny Burgess" userId="5b9b554f-2cc6-4b9b-b9e7-5081ef58906c" providerId="ADAL" clId="{0C72BA23-E4C4-402B-8F8E-DBEDD1B0C1D9}" dt="2024-09-04T14:51:11.063" v="245" actId="700"/>
          <ac:spMkLst>
            <pc:docMk/>
            <pc:sldMk cId="542890159" sldId="292"/>
            <ac:spMk id="3" creationId="{CF415CBC-E356-B684-DD01-F567A2C70545}"/>
          </ac:spMkLst>
        </pc:spChg>
        <pc:spChg chg="del mod ord">
          <ac:chgData name="Tawny Burgess" userId="5b9b554f-2cc6-4b9b-b9e7-5081ef58906c" providerId="ADAL" clId="{0C72BA23-E4C4-402B-8F8E-DBEDD1B0C1D9}" dt="2024-09-04T14:51:11.063" v="245" actId="700"/>
          <ac:spMkLst>
            <pc:docMk/>
            <pc:sldMk cId="542890159" sldId="292"/>
            <ac:spMk id="4" creationId="{429FC781-318A-0F1C-2915-146941625BFA}"/>
          </ac:spMkLst>
        </pc:spChg>
        <pc:spChg chg="add del mod ord">
          <ac:chgData name="Tawny Burgess" userId="5b9b554f-2cc6-4b9b-b9e7-5081ef58906c" providerId="ADAL" clId="{0C72BA23-E4C4-402B-8F8E-DBEDD1B0C1D9}" dt="2024-09-04T14:51:19.387" v="246" actId="700"/>
          <ac:spMkLst>
            <pc:docMk/>
            <pc:sldMk cId="542890159" sldId="292"/>
            <ac:spMk id="5" creationId="{84DC82C7-CD54-823D-D0C8-536E136C2664}"/>
          </ac:spMkLst>
        </pc:spChg>
        <pc:spChg chg="add del mod ord">
          <ac:chgData name="Tawny Burgess" userId="5b9b554f-2cc6-4b9b-b9e7-5081ef58906c" providerId="ADAL" clId="{0C72BA23-E4C4-402B-8F8E-DBEDD1B0C1D9}" dt="2024-09-04T14:51:19.387" v="246" actId="700"/>
          <ac:spMkLst>
            <pc:docMk/>
            <pc:sldMk cId="542890159" sldId="292"/>
            <ac:spMk id="6" creationId="{5550754A-C548-470F-29BA-2637905AE51D}"/>
          </ac:spMkLst>
        </pc:spChg>
        <pc:spChg chg="add del mod ord">
          <ac:chgData name="Tawny Burgess" userId="5b9b554f-2cc6-4b9b-b9e7-5081ef58906c" providerId="ADAL" clId="{0C72BA23-E4C4-402B-8F8E-DBEDD1B0C1D9}" dt="2024-09-04T14:51:19.387" v="246" actId="700"/>
          <ac:spMkLst>
            <pc:docMk/>
            <pc:sldMk cId="542890159" sldId="292"/>
            <ac:spMk id="7" creationId="{2C36DA65-5FC4-A1DA-C184-C0FDB2CF7ECC}"/>
          </ac:spMkLst>
        </pc:spChg>
        <pc:spChg chg="add del mod ord">
          <ac:chgData name="Tawny Burgess" userId="5b9b554f-2cc6-4b9b-b9e7-5081ef58906c" providerId="ADAL" clId="{0C72BA23-E4C4-402B-8F8E-DBEDD1B0C1D9}" dt="2024-09-04T14:57:00.850" v="381" actId="478"/>
          <ac:spMkLst>
            <pc:docMk/>
            <pc:sldMk cId="542890159" sldId="292"/>
            <ac:spMk id="8" creationId="{EC24C308-A3DA-F3A9-4400-D5BE30F94857}"/>
          </ac:spMkLst>
        </pc:spChg>
        <pc:spChg chg="add mod ord">
          <ac:chgData name="Tawny Burgess" userId="5b9b554f-2cc6-4b9b-b9e7-5081ef58906c" providerId="ADAL" clId="{0C72BA23-E4C4-402B-8F8E-DBEDD1B0C1D9}" dt="2024-09-04T14:58:05.920" v="408" actId="113"/>
          <ac:spMkLst>
            <pc:docMk/>
            <pc:sldMk cId="542890159" sldId="292"/>
            <ac:spMk id="9" creationId="{1B238435-123E-F7DA-FCC1-16763F8AB1A4}"/>
          </ac:spMkLst>
        </pc:spChg>
        <pc:spChg chg="add del mod ord">
          <ac:chgData name="Tawny Burgess" userId="5b9b554f-2cc6-4b9b-b9e7-5081ef58906c" providerId="ADAL" clId="{0C72BA23-E4C4-402B-8F8E-DBEDD1B0C1D9}" dt="2024-09-04T14:52:35.687" v="317" actId="700"/>
          <ac:spMkLst>
            <pc:docMk/>
            <pc:sldMk cId="542890159" sldId="292"/>
            <ac:spMk id="10" creationId="{A47A04BE-A5CF-31AE-7E70-E3225F0E3766}"/>
          </ac:spMkLst>
        </pc:spChg>
        <pc:spChg chg="add del mod ord">
          <ac:chgData name="Tawny Burgess" userId="5b9b554f-2cc6-4b9b-b9e7-5081ef58906c" providerId="ADAL" clId="{0C72BA23-E4C4-402B-8F8E-DBEDD1B0C1D9}" dt="2024-09-04T14:52:43.631" v="318" actId="700"/>
          <ac:spMkLst>
            <pc:docMk/>
            <pc:sldMk cId="542890159" sldId="292"/>
            <ac:spMk id="11" creationId="{F2882A79-6EBE-7F26-EFAF-1D685EA29000}"/>
          </ac:spMkLst>
        </pc:spChg>
        <pc:spChg chg="add del mod ord">
          <ac:chgData name="Tawny Burgess" userId="5b9b554f-2cc6-4b9b-b9e7-5081ef58906c" providerId="ADAL" clId="{0C72BA23-E4C4-402B-8F8E-DBEDD1B0C1D9}" dt="2024-09-04T14:52:58.054" v="319" actId="931"/>
          <ac:spMkLst>
            <pc:docMk/>
            <pc:sldMk cId="542890159" sldId="292"/>
            <ac:spMk id="12" creationId="{181B8854-1B12-8319-A4F7-C0480BAD3B93}"/>
          </ac:spMkLst>
        </pc:spChg>
        <pc:spChg chg="add del mod">
          <ac:chgData name="Tawny Burgess" userId="5b9b554f-2cc6-4b9b-b9e7-5081ef58906c" providerId="ADAL" clId="{0C72BA23-E4C4-402B-8F8E-DBEDD1B0C1D9}" dt="2024-09-04T14:57:37.310" v="389" actId="478"/>
          <ac:spMkLst>
            <pc:docMk/>
            <pc:sldMk cId="542890159" sldId="292"/>
            <ac:spMk id="18" creationId="{1E7E5059-0297-8387-FF0A-9E99A5FD9A4F}"/>
          </ac:spMkLst>
        </pc:spChg>
        <pc:spChg chg="add del mod">
          <ac:chgData name="Tawny Burgess" userId="5b9b554f-2cc6-4b9b-b9e7-5081ef58906c" providerId="ADAL" clId="{0C72BA23-E4C4-402B-8F8E-DBEDD1B0C1D9}" dt="2024-09-04T14:57:02.596" v="382" actId="478"/>
          <ac:spMkLst>
            <pc:docMk/>
            <pc:sldMk cId="542890159" sldId="292"/>
            <ac:spMk id="20" creationId="{FA46372F-DB41-42D9-7888-1498199DE99C}"/>
          </ac:spMkLst>
        </pc:spChg>
        <pc:spChg chg="add del mod ord">
          <ac:chgData name="Tawny Burgess" userId="5b9b554f-2cc6-4b9b-b9e7-5081ef58906c" providerId="ADAL" clId="{0C72BA23-E4C4-402B-8F8E-DBEDD1B0C1D9}" dt="2024-09-04T14:57:24.631" v="386" actId="700"/>
          <ac:spMkLst>
            <pc:docMk/>
            <pc:sldMk cId="542890159" sldId="292"/>
            <ac:spMk id="21" creationId="{C7ABDEC8-26BE-B1A5-C9AD-9CADB1DC0651}"/>
          </ac:spMkLst>
        </pc:spChg>
        <pc:spChg chg="add mod ord">
          <ac:chgData name="Tawny Burgess" userId="5b9b554f-2cc6-4b9b-b9e7-5081ef58906c" providerId="ADAL" clId="{0C72BA23-E4C4-402B-8F8E-DBEDD1B0C1D9}" dt="2024-09-04T14:57:43.741" v="403" actId="20577"/>
          <ac:spMkLst>
            <pc:docMk/>
            <pc:sldMk cId="542890159" sldId="292"/>
            <ac:spMk id="22" creationId="{08FC1B8F-4A38-2E4E-7639-206F34983AB3}"/>
          </ac:spMkLst>
        </pc:spChg>
        <pc:spChg chg="add mod ord">
          <ac:chgData name="Tawny Burgess" userId="5b9b554f-2cc6-4b9b-b9e7-5081ef58906c" providerId="ADAL" clId="{0C72BA23-E4C4-402B-8F8E-DBEDD1B0C1D9}" dt="2024-09-04T14:57:24.631" v="386" actId="700"/>
          <ac:spMkLst>
            <pc:docMk/>
            <pc:sldMk cId="542890159" sldId="292"/>
            <ac:spMk id="23" creationId="{398D91BD-46E4-E33F-C9AF-C154BF22F4DB}"/>
          </ac:spMkLst>
        </pc:spChg>
        <pc:spChg chg="add del">
          <ac:chgData name="Tawny Burgess" userId="5b9b554f-2cc6-4b9b-b9e7-5081ef58906c" providerId="ADAL" clId="{0C72BA23-E4C4-402B-8F8E-DBEDD1B0C1D9}" dt="2024-09-04T15:02:03.023" v="422" actId="478"/>
          <ac:spMkLst>
            <pc:docMk/>
            <pc:sldMk cId="542890159" sldId="292"/>
            <ac:spMk id="25" creationId="{8B27DC5C-7613-5B94-E6B5-34F60B255A42}"/>
          </ac:spMkLst>
        </pc:spChg>
        <pc:picChg chg="add mod ord">
          <ac:chgData name="Tawny Burgess" userId="5b9b554f-2cc6-4b9b-b9e7-5081ef58906c" providerId="ADAL" clId="{0C72BA23-E4C4-402B-8F8E-DBEDD1B0C1D9}" dt="2024-09-04T14:57:30.493" v="388" actId="1076"/>
          <ac:picMkLst>
            <pc:docMk/>
            <pc:sldMk cId="542890159" sldId="292"/>
            <ac:picMk id="14" creationId="{DD8862C0-757D-6A60-DA4A-776C42707AE2}"/>
          </ac:picMkLst>
        </pc:picChg>
        <pc:picChg chg="add del mod">
          <ac:chgData name="Tawny Burgess" userId="5b9b554f-2cc6-4b9b-b9e7-5081ef58906c" providerId="ADAL" clId="{0C72BA23-E4C4-402B-8F8E-DBEDD1B0C1D9}" dt="2024-09-04T14:55:49.994" v="365" actId="478"/>
          <ac:picMkLst>
            <pc:docMk/>
            <pc:sldMk cId="542890159" sldId="292"/>
            <ac:picMk id="16" creationId="{0EDD22F4-0776-7BF9-7ED3-0C80B271ED45}"/>
          </ac:picMkLst>
        </pc:picChg>
      </pc:sldChg>
      <pc:sldChg chg="modSp add mod">
        <pc:chgData name="Tawny Burgess" userId="5b9b554f-2cc6-4b9b-b9e7-5081ef58906c" providerId="ADAL" clId="{0C72BA23-E4C4-402B-8F8E-DBEDD1B0C1D9}" dt="2024-09-04T18:04:25.499" v="1476" actId="1076"/>
        <pc:sldMkLst>
          <pc:docMk/>
          <pc:sldMk cId="1426021442" sldId="292"/>
        </pc:sldMkLst>
        <pc:picChg chg="mod">
          <ac:chgData name="Tawny Burgess" userId="5b9b554f-2cc6-4b9b-b9e7-5081ef58906c" providerId="ADAL" clId="{0C72BA23-E4C4-402B-8F8E-DBEDD1B0C1D9}" dt="2024-09-04T18:04:25.499" v="1476" actId="1076"/>
          <ac:picMkLst>
            <pc:docMk/>
            <pc:sldMk cId="1426021442" sldId="292"/>
            <ac:picMk id="14" creationId="{DD8862C0-757D-6A60-DA4A-776C42707AE2}"/>
          </ac:picMkLst>
        </pc:picChg>
      </pc:sldChg>
      <pc:sldChg chg="addSp delSp modSp new mod ord modClrScheme chgLayout">
        <pc:chgData name="Tawny Burgess" userId="5b9b554f-2cc6-4b9b-b9e7-5081ef58906c" providerId="ADAL" clId="{0C72BA23-E4C4-402B-8F8E-DBEDD1B0C1D9}" dt="2024-09-10T12:37:18.782" v="1805"/>
        <pc:sldMkLst>
          <pc:docMk/>
          <pc:sldMk cId="2266688219" sldId="293"/>
        </pc:sldMkLst>
        <pc:spChg chg="del mod ord">
          <ac:chgData name="Tawny Burgess" userId="5b9b554f-2cc6-4b9b-b9e7-5081ef58906c" providerId="ADAL" clId="{0C72BA23-E4C4-402B-8F8E-DBEDD1B0C1D9}" dt="2024-09-04T15:06:38.928" v="442" actId="700"/>
          <ac:spMkLst>
            <pc:docMk/>
            <pc:sldMk cId="2266688219" sldId="293"/>
            <ac:spMk id="2" creationId="{D3958529-A5F3-EDB3-8B58-9634D00FEF7D}"/>
          </ac:spMkLst>
        </pc:spChg>
        <pc:spChg chg="del mod ord">
          <ac:chgData name="Tawny Burgess" userId="5b9b554f-2cc6-4b9b-b9e7-5081ef58906c" providerId="ADAL" clId="{0C72BA23-E4C4-402B-8F8E-DBEDD1B0C1D9}" dt="2024-09-04T15:06:38.928" v="442" actId="700"/>
          <ac:spMkLst>
            <pc:docMk/>
            <pc:sldMk cId="2266688219" sldId="293"/>
            <ac:spMk id="3" creationId="{34C4AB4C-0870-D4C1-056D-82AAF404290F}"/>
          </ac:spMkLst>
        </pc:spChg>
        <pc:spChg chg="add del mod">
          <ac:chgData name="Tawny Burgess" userId="5b9b554f-2cc6-4b9b-b9e7-5081ef58906c" providerId="ADAL" clId="{0C72BA23-E4C4-402B-8F8E-DBEDD1B0C1D9}" dt="2024-09-04T16:09:58.266" v="867" actId="22"/>
          <ac:spMkLst>
            <pc:docMk/>
            <pc:sldMk cId="2266688219" sldId="293"/>
            <ac:spMk id="3" creationId="{94C00744-0127-A615-1095-F142D0C4A1E1}"/>
          </ac:spMkLst>
        </pc:spChg>
        <pc:spChg chg="add mod ord">
          <ac:chgData name="Tawny Burgess" userId="5b9b554f-2cc6-4b9b-b9e7-5081ef58906c" providerId="ADAL" clId="{0C72BA23-E4C4-402B-8F8E-DBEDD1B0C1D9}" dt="2024-09-05T20:36:54.335" v="1594" actId="1076"/>
          <ac:spMkLst>
            <pc:docMk/>
            <pc:sldMk cId="2266688219" sldId="293"/>
            <ac:spMk id="4" creationId="{FFC8439E-C0E0-7907-4AA7-0086CA6D4860}"/>
          </ac:spMkLst>
        </pc:spChg>
        <pc:spChg chg="add del mod ord">
          <ac:chgData name="Tawny Burgess" userId="5b9b554f-2cc6-4b9b-b9e7-5081ef58906c" providerId="ADAL" clId="{0C72BA23-E4C4-402B-8F8E-DBEDD1B0C1D9}" dt="2024-09-04T15:06:54.967" v="447" actId="478"/>
          <ac:spMkLst>
            <pc:docMk/>
            <pc:sldMk cId="2266688219" sldId="293"/>
            <ac:spMk id="5" creationId="{E5408FA7-E4FB-8945-ACA4-198368E2A192}"/>
          </ac:spMkLst>
        </pc:spChg>
        <pc:spChg chg="add del mod ord">
          <ac:chgData name="Tawny Burgess" userId="5b9b554f-2cc6-4b9b-b9e7-5081ef58906c" providerId="ADAL" clId="{0C72BA23-E4C4-402B-8F8E-DBEDD1B0C1D9}" dt="2024-09-04T16:19:53.044" v="1175" actId="478"/>
          <ac:spMkLst>
            <pc:docMk/>
            <pc:sldMk cId="2266688219" sldId="293"/>
            <ac:spMk id="6" creationId="{282B6FDC-9E1C-468C-3374-B0E25564A531}"/>
          </ac:spMkLst>
        </pc:spChg>
        <pc:spChg chg="add mod">
          <ac:chgData name="Tawny Burgess" userId="5b9b554f-2cc6-4b9b-b9e7-5081ef58906c" providerId="ADAL" clId="{0C72BA23-E4C4-402B-8F8E-DBEDD1B0C1D9}" dt="2024-09-05T20:36:58.390" v="1595" actId="1076"/>
          <ac:spMkLst>
            <pc:docMk/>
            <pc:sldMk cId="2266688219" sldId="293"/>
            <ac:spMk id="7" creationId="{995A002F-ACFB-34C0-8399-A9F2538CA43D}"/>
          </ac:spMkLst>
        </pc:spChg>
        <pc:spChg chg="add del">
          <ac:chgData name="Tawny Burgess" userId="5b9b554f-2cc6-4b9b-b9e7-5081ef58906c" providerId="ADAL" clId="{0C72BA23-E4C4-402B-8F8E-DBEDD1B0C1D9}" dt="2024-09-04T16:10:01.246" v="869" actId="22"/>
          <ac:spMkLst>
            <pc:docMk/>
            <pc:sldMk cId="2266688219" sldId="293"/>
            <ac:spMk id="9" creationId="{D3DE533E-361E-0750-11CA-26B97F0943A5}"/>
          </ac:spMkLst>
        </pc:spChg>
        <pc:spChg chg="add mod">
          <ac:chgData name="Tawny Burgess" userId="5b9b554f-2cc6-4b9b-b9e7-5081ef58906c" providerId="ADAL" clId="{0C72BA23-E4C4-402B-8F8E-DBEDD1B0C1D9}" dt="2024-09-05T20:53:48.492" v="1724" actId="20577"/>
          <ac:spMkLst>
            <pc:docMk/>
            <pc:sldMk cId="2266688219" sldId="293"/>
            <ac:spMk id="9" creationId="{ED2E65A6-4A59-87F6-A9D0-371EA1C8790A}"/>
          </ac:spMkLst>
        </pc:spChg>
        <pc:spChg chg="add mod">
          <ac:chgData name="Tawny Burgess" userId="5b9b554f-2cc6-4b9b-b9e7-5081ef58906c" providerId="ADAL" clId="{0C72BA23-E4C4-402B-8F8E-DBEDD1B0C1D9}" dt="2024-09-05T20:59:02.134" v="1731" actId="14100"/>
          <ac:spMkLst>
            <pc:docMk/>
            <pc:sldMk cId="2266688219" sldId="293"/>
            <ac:spMk id="10" creationId="{DB0DAD67-511C-6122-829D-083DC76575EE}"/>
          </ac:spMkLst>
        </pc:spChg>
        <pc:spChg chg="add mod ord">
          <ac:chgData name="Tawny Burgess" userId="5b9b554f-2cc6-4b9b-b9e7-5081ef58906c" providerId="ADAL" clId="{0C72BA23-E4C4-402B-8F8E-DBEDD1B0C1D9}" dt="2024-09-05T20:35:49.871" v="1586" actId="167"/>
          <ac:spMkLst>
            <pc:docMk/>
            <pc:sldMk cId="2266688219" sldId="293"/>
            <ac:spMk id="11" creationId="{59068DD5-EA19-86B4-CA7C-6FA39AC4098B}"/>
          </ac:spMkLst>
        </pc:spChg>
        <pc:spChg chg="add mod ord">
          <ac:chgData name="Tawny Burgess" userId="5b9b554f-2cc6-4b9b-b9e7-5081ef58906c" providerId="ADAL" clId="{0C72BA23-E4C4-402B-8F8E-DBEDD1B0C1D9}" dt="2024-09-05T20:35:59.474" v="1589" actId="167"/>
          <ac:spMkLst>
            <pc:docMk/>
            <pc:sldMk cId="2266688219" sldId="293"/>
            <ac:spMk id="12" creationId="{D4DD256F-5FA6-7437-8ABB-6B38BA04BB91}"/>
          </ac:spMkLst>
        </pc:spChg>
        <pc:spChg chg="add mod">
          <ac:chgData name="Tawny Burgess" userId="5b9b554f-2cc6-4b9b-b9e7-5081ef58906c" providerId="ADAL" clId="{0C72BA23-E4C4-402B-8F8E-DBEDD1B0C1D9}" dt="2024-09-05T20:59:08.847" v="1732" actId="14100"/>
          <ac:spMkLst>
            <pc:docMk/>
            <pc:sldMk cId="2266688219" sldId="293"/>
            <ac:spMk id="32" creationId="{1F037D84-6ABB-10E5-76A9-7095DBC14EC6}"/>
          </ac:spMkLst>
        </pc:spChg>
        <pc:spChg chg="add mod">
          <ac:chgData name="Tawny Burgess" userId="5b9b554f-2cc6-4b9b-b9e7-5081ef58906c" providerId="ADAL" clId="{0C72BA23-E4C4-402B-8F8E-DBEDD1B0C1D9}" dt="2024-09-05T20:36:06.987" v="1591" actId="1076"/>
          <ac:spMkLst>
            <pc:docMk/>
            <pc:sldMk cId="2266688219" sldId="293"/>
            <ac:spMk id="35" creationId="{C15F191F-94A4-EE41-A09D-2F3EDE7E2E62}"/>
          </ac:spMkLst>
        </pc:spChg>
        <pc:spChg chg="add del mod">
          <ac:chgData name="Tawny Burgess" userId="5b9b554f-2cc6-4b9b-b9e7-5081ef58906c" providerId="ADAL" clId="{0C72BA23-E4C4-402B-8F8E-DBEDD1B0C1D9}" dt="2024-09-04T17:54:48.008" v="1313" actId="478"/>
          <ac:spMkLst>
            <pc:docMk/>
            <pc:sldMk cId="2266688219" sldId="293"/>
            <ac:spMk id="36" creationId="{B8DED6A8-B695-CD28-15D1-B320602D35D7}"/>
          </ac:spMkLst>
        </pc:spChg>
        <pc:spChg chg="add del mod">
          <ac:chgData name="Tawny Burgess" userId="5b9b554f-2cc6-4b9b-b9e7-5081ef58906c" providerId="ADAL" clId="{0C72BA23-E4C4-402B-8F8E-DBEDD1B0C1D9}" dt="2024-09-04T17:54:48.334" v="1314" actId="478"/>
          <ac:spMkLst>
            <pc:docMk/>
            <pc:sldMk cId="2266688219" sldId="293"/>
            <ac:spMk id="37" creationId="{89D9E8F0-68F5-F205-927B-A8B273CF7D5D}"/>
          </ac:spMkLst>
        </pc:spChg>
        <pc:picChg chg="add mod">
          <ac:chgData name="Tawny Burgess" userId="5b9b554f-2cc6-4b9b-b9e7-5081ef58906c" providerId="ADAL" clId="{0C72BA23-E4C4-402B-8F8E-DBEDD1B0C1D9}" dt="2024-09-05T20:29:38.359" v="1487" actId="1076"/>
          <ac:picMkLst>
            <pc:docMk/>
            <pc:sldMk cId="2266688219" sldId="293"/>
            <ac:picMk id="3" creationId="{C5B02B8E-A5AE-BB65-7418-EDE04B2FF347}"/>
          </ac:picMkLst>
        </pc:picChg>
        <pc:picChg chg="add mod modCrop">
          <ac:chgData name="Tawny Burgess" userId="5b9b554f-2cc6-4b9b-b9e7-5081ef58906c" providerId="ADAL" clId="{0C72BA23-E4C4-402B-8F8E-DBEDD1B0C1D9}" dt="2024-09-05T20:33:16.523" v="1522" actId="18131"/>
          <ac:picMkLst>
            <pc:docMk/>
            <pc:sldMk cId="2266688219" sldId="293"/>
            <ac:picMk id="6" creationId="{BD9A252C-32DC-4F2D-6B4A-E412A49BE688}"/>
          </ac:picMkLst>
        </pc:picChg>
        <pc:picChg chg="add del mod">
          <ac:chgData name="Tawny Burgess" userId="5b9b554f-2cc6-4b9b-b9e7-5081ef58906c" providerId="ADAL" clId="{0C72BA23-E4C4-402B-8F8E-DBEDD1B0C1D9}" dt="2024-09-05T20:28:55.040" v="1477" actId="21"/>
          <ac:picMkLst>
            <pc:docMk/>
            <pc:sldMk cId="2266688219" sldId="293"/>
            <ac:picMk id="8" creationId="{84379E1F-FE42-E3EE-E1A0-914C8FDD0157}"/>
          </ac:picMkLst>
        </pc:picChg>
        <pc:picChg chg="add del mod">
          <ac:chgData name="Tawny Burgess" userId="5b9b554f-2cc6-4b9b-b9e7-5081ef58906c" providerId="ADAL" clId="{0C72BA23-E4C4-402B-8F8E-DBEDD1B0C1D9}" dt="2024-09-04T16:31:38.842" v="1243" actId="478"/>
          <ac:picMkLst>
            <pc:docMk/>
            <pc:sldMk cId="2266688219" sldId="293"/>
            <ac:picMk id="11" creationId="{B931A651-6427-E8F4-C89E-19FFBEFE83D1}"/>
          </ac:picMkLst>
        </pc:picChg>
        <pc:picChg chg="add del mod">
          <ac:chgData name="Tawny Burgess" userId="5b9b554f-2cc6-4b9b-b9e7-5081ef58906c" providerId="ADAL" clId="{0C72BA23-E4C4-402B-8F8E-DBEDD1B0C1D9}" dt="2024-09-04T16:19:40.753" v="1172" actId="478"/>
          <ac:picMkLst>
            <pc:docMk/>
            <pc:sldMk cId="2266688219" sldId="293"/>
            <ac:picMk id="13" creationId="{DB1D410B-D007-C139-84A8-E341976C6CCF}"/>
          </ac:picMkLst>
        </pc:picChg>
        <pc:picChg chg="add del mod">
          <ac:chgData name="Tawny Burgess" userId="5b9b554f-2cc6-4b9b-b9e7-5081ef58906c" providerId="ADAL" clId="{0C72BA23-E4C4-402B-8F8E-DBEDD1B0C1D9}" dt="2024-09-05T20:28:55.040" v="1477" actId="21"/>
          <ac:picMkLst>
            <pc:docMk/>
            <pc:sldMk cId="2266688219" sldId="293"/>
            <ac:picMk id="15" creationId="{FE003216-3352-7162-A626-6E60102C0E5A}"/>
          </ac:picMkLst>
        </pc:picChg>
        <pc:picChg chg="add del mod">
          <ac:chgData name="Tawny Burgess" userId="5b9b554f-2cc6-4b9b-b9e7-5081ef58906c" providerId="ADAL" clId="{0C72BA23-E4C4-402B-8F8E-DBEDD1B0C1D9}" dt="2024-09-04T16:21:53.323" v="1187" actId="478"/>
          <ac:picMkLst>
            <pc:docMk/>
            <pc:sldMk cId="2266688219" sldId="293"/>
            <ac:picMk id="17" creationId="{202B660D-7EC7-2679-64BC-949E2E12EDDC}"/>
          </ac:picMkLst>
        </pc:picChg>
        <pc:picChg chg="add del mod">
          <ac:chgData name="Tawny Burgess" userId="5b9b554f-2cc6-4b9b-b9e7-5081ef58906c" providerId="ADAL" clId="{0C72BA23-E4C4-402B-8F8E-DBEDD1B0C1D9}" dt="2024-09-04T16:22:35.927" v="1192" actId="478"/>
          <ac:picMkLst>
            <pc:docMk/>
            <pc:sldMk cId="2266688219" sldId="293"/>
            <ac:picMk id="19" creationId="{DA0EB24D-CEC5-6D7A-F643-52B49A47FD0E}"/>
          </ac:picMkLst>
        </pc:picChg>
        <pc:picChg chg="add del mod">
          <ac:chgData name="Tawny Burgess" userId="5b9b554f-2cc6-4b9b-b9e7-5081ef58906c" providerId="ADAL" clId="{0C72BA23-E4C4-402B-8F8E-DBEDD1B0C1D9}" dt="2024-09-04T16:22:49.104" v="1198" actId="478"/>
          <ac:picMkLst>
            <pc:docMk/>
            <pc:sldMk cId="2266688219" sldId="293"/>
            <ac:picMk id="21" creationId="{66D9A2DE-3087-EA20-A2D1-E25A564C5DA7}"/>
          </ac:picMkLst>
        </pc:picChg>
        <pc:picChg chg="add del mod">
          <ac:chgData name="Tawny Burgess" userId="5b9b554f-2cc6-4b9b-b9e7-5081ef58906c" providerId="ADAL" clId="{0C72BA23-E4C4-402B-8F8E-DBEDD1B0C1D9}" dt="2024-09-04T16:23:49.246" v="1204" actId="478"/>
          <ac:picMkLst>
            <pc:docMk/>
            <pc:sldMk cId="2266688219" sldId="293"/>
            <ac:picMk id="23" creationId="{6CC7F463-8C7F-8A0A-7C01-B2DD78365DE1}"/>
          </ac:picMkLst>
        </pc:picChg>
        <pc:picChg chg="add del mod">
          <ac:chgData name="Tawny Burgess" userId="5b9b554f-2cc6-4b9b-b9e7-5081ef58906c" providerId="ADAL" clId="{0C72BA23-E4C4-402B-8F8E-DBEDD1B0C1D9}" dt="2024-09-05T20:28:55.040" v="1477" actId="21"/>
          <ac:picMkLst>
            <pc:docMk/>
            <pc:sldMk cId="2266688219" sldId="293"/>
            <ac:picMk id="25" creationId="{33172AFA-A9BD-29DC-8FCC-71C9C9B3DD91}"/>
          </ac:picMkLst>
        </pc:picChg>
        <pc:picChg chg="add del mod">
          <ac:chgData name="Tawny Burgess" userId="5b9b554f-2cc6-4b9b-b9e7-5081ef58906c" providerId="ADAL" clId="{0C72BA23-E4C4-402B-8F8E-DBEDD1B0C1D9}" dt="2024-09-05T20:28:55.040" v="1477" actId="21"/>
          <ac:picMkLst>
            <pc:docMk/>
            <pc:sldMk cId="2266688219" sldId="293"/>
            <ac:picMk id="27" creationId="{F74CB06D-00D8-0ACB-6F44-2557054891E5}"/>
          </ac:picMkLst>
        </pc:picChg>
        <pc:picChg chg="add del mod">
          <ac:chgData name="Tawny Burgess" userId="5b9b554f-2cc6-4b9b-b9e7-5081ef58906c" providerId="ADAL" clId="{0C72BA23-E4C4-402B-8F8E-DBEDD1B0C1D9}" dt="2024-09-04T16:32:04.904" v="1254" actId="478"/>
          <ac:picMkLst>
            <pc:docMk/>
            <pc:sldMk cId="2266688219" sldId="293"/>
            <ac:picMk id="29" creationId="{6BDC8A50-9AA8-8520-5C37-75F8B875DB14}"/>
          </ac:picMkLst>
        </pc:picChg>
        <pc:picChg chg="add del mod">
          <ac:chgData name="Tawny Burgess" userId="5b9b554f-2cc6-4b9b-b9e7-5081ef58906c" providerId="ADAL" clId="{0C72BA23-E4C4-402B-8F8E-DBEDD1B0C1D9}" dt="2024-09-04T16:34:17.092" v="1287" actId="478"/>
          <ac:picMkLst>
            <pc:docMk/>
            <pc:sldMk cId="2266688219" sldId="293"/>
            <ac:picMk id="31" creationId="{8CC4CDD0-4124-053D-130F-A6C44CE3242A}"/>
          </ac:picMkLst>
        </pc:picChg>
        <pc:picChg chg="add del mod">
          <ac:chgData name="Tawny Burgess" userId="5b9b554f-2cc6-4b9b-b9e7-5081ef58906c" providerId="ADAL" clId="{0C72BA23-E4C4-402B-8F8E-DBEDD1B0C1D9}" dt="2024-09-04T17:54:25.544" v="1307" actId="478"/>
          <ac:picMkLst>
            <pc:docMk/>
            <pc:sldMk cId="2266688219" sldId="293"/>
            <ac:picMk id="34" creationId="{99AF0CB5-1C58-28D8-7203-4521FCFD1841}"/>
          </ac:picMkLst>
        </pc:picChg>
        <pc:picChg chg="add mod modCrop">
          <ac:chgData name="Tawny Burgess" userId="5b9b554f-2cc6-4b9b-b9e7-5081ef58906c" providerId="ADAL" clId="{0C72BA23-E4C4-402B-8F8E-DBEDD1B0C1D9}" dt="2024-09-05T20:36:44.053" v="1593" actId="18131"/>
          <ac:picMkLst>
            <pc:docMk/>
            <pc:sldMk cId="2266688219" sldId="293"/>
            <ac:picMk id="38" creationId="{F7106CEB-6FF0-C1C3-B135-891CC48AAD56}"/>
          </ac:picMkLst>
        </pc:picChg>
      </pc:sldChg>
      <pc:sldChg chg="modSp add del mod">
        <pc:chgData name="Tawny Burgess" userId="5b9b554f-2cc6-4b9b-b9e7-5081ef58906c" providerId="ADAL" clId="{0C72BA23-E4C4-402B-8F8E-DBEDD1B0C1D9}" dt="2024-09-04T14:44:12.798" v="187" actId="47"/>
        <pc:sldMkLst>
          <pc:docMk/>
          <pc:sldMk cId="2812172022" sldId="300"/>
        </pc:sldMkLst>
        <pc:spChg chg="mod">
          <ac:chgData name="Tawny Burgess" userId="5b9b554f-2cc6-4b9b-b9e7-5081ef58906c" providerId="ADAL" clId="{0C72BA23-E4C4-402B-8F8E-DBEDD1B0C1D9}" dt="2024-09-04T14:42:08.441" v="159" actId="1076"/>
          <ac:spMkLst>
            <pc:docMk/>
            <pc:sldMk cId="2812172022" sldId="300"/>
            <ac:spMk id="3" creationId="{E25D82D0-A8B5-A63A-57BF-9D6E26965F83}"/>
          </ac:spMkLst>
        </pc:spChg>
      </pc:sldChg>
      <pc:sldChg chg="add">
        <pc:chgData name="Tawny Burgess" userId="5b9b554f-2cc6-4b9b-b9e7-5081ef58906c" providerId="ADAL" clId="{0C72BA23-E4C4-402B-8F8E-DBEDD1B0C1D9}" dt="2024-09-04T15:04:11.433" v="425"/>
        <pc:sldMkLst>
          <pc:docMk/>
          <pc:sldMk cId="641299867" sldId="334"/>
        </pc:sldMkLst>
      </pc:sldChg>
      <pc:sldChg chg="add">
        <pc:chgData name="Tawny Burgess" userId="5b9b554f-2cc6-4b9b-b9e7-5081ef58906c" providerId="ADAL" clId="{0C72BA23-E4C4-402B-8F8E-DBEDD1B0C1D9}" dt="2024-09-04T15:04:11.433" v="425"/>
        <pc:sldMkLst>
          <pc:docMk/>
          <pc:sldMk cId="650242647" sldId="335"/>
        </pc:sldMkLst>
      </pc:sldChg>
      <pc:sldChg chg="modSp add mod">
        <pc:chgData name="Tawny Burgess" userId="5b9b554f-2cc6-4b9b-b9e7-5081ef58906c" providerId="ADAL" clId="{0C72BA23-E4C4-402B-8F8E-DBEDD1B0C1D9}" dt="2024-09-04T15:32:34.922" v="845" actId="6549"/>
        <pc:sldMkLst>
          <pc:docMk/>
          <pc:sldMk cId="2619305181" sldId="383"/>
        </pc:sldMkLst>
        <pc:spChg chg="mod">
          <ac:chgData name="Tawny Burgess" userId="5b9b554f-2cc6-4b9b-b9e7-5081ef58906c" providerId="ADAL" clId="{0C72BA23-E4C4-402B-8F8E-DBEDD1B0C1D9}" dt="2024-09-04T15:32:34.922" v="845" actId="6549"/>
          <ac:spMkLst>
            <pc:docMk/>
            <pc:sldMk cId="2619305181" sldId="383"/>
            <ac:spMk id="8" creationId="{7F44C5A5-8F72-2F45-D2B5-E73335F2E2E3}"/>
          </ac:spMkLst>
        </pc:spChg>
      </pc:sldChg>
      <pc:sldChg chg="modSp add mod">
        <pc:chgData name="Tawny Burgess" userId="5b9b554f-2cc6-4b9b-b9e7-5081ef58906c" providerId="ADAL" clId="{0C72BA23-E4C4-402B-8F8E-DBEDD1B0C1D9}" dt="2024-09-04T15:32:33.459" v="843" actId="6549"/>
        <pc:sldMkLst>
          <pc:docMk/>
          <pc:sldMk cId="3077610846" sldId="388"/>
        </pc:sldMkLst>
        <pc:spChg chg="mod">
          <ac:chgData name="Tawny Burgess" userId="5b9b554f-2cc6-4b9b-b9e7-5081ef58906c" providerId="ADAL" clId="{0C72BA23-E4C4-402B-8F8E-DBEDD1B0C1D9}" dt="2024-09-04T15:32:33.459" v="843" actId="6549"/>
          <ac:spMkLst>
            <pc:docMk/>
            <pc:sldMk cId="3077610846" sldId="388"/>
            <ac:spMk id="8" creationId="{7F44C5A5-8F72-2F45-D2B5-E73335F2E2E3}"/>
          </ac:spMkLst>
        </pc:spChg>
      </pc:sldChg>
      <pc:sldChg chg="add">
        <pc:chgData name="Tawny Burgess" userId="5b9b554f-2cc6-4b9b-b9e7-5081ef58906c" providerId="ADAL" clId="{0C72BA23-E4C4-402B-8F8E-DBEDD1B0C1D9}" dt="2024-09-04T15:04:11.433" v="425"/>
        <pc:sldMkLst>
          <pc:docMk/>
          <pc:sldMk cId="1834233694" sldId="389"/>
        </pc:sldMkLst>
      </pc:sldChg>
      <pc:sldChg chg="add">
        <pc:chgData name="Tawny Burgess" userId="5b9b554f-2cc6-4b9b-b9e7-5081ef58906c" providerId="ADAL" clId="{0C72BA23-E4C4-402B-8F8E-DBEDD1B0C1D9}" dt="2024-09-04T15:04:11.433" v="425"/>
        <pc:sldMkLst>
          <pc:docMk/>
          <pc:sldMk cId="2764795121" sldId="390"/>
        </pc:sldMkLst>
      </pc:sldChg>
      <pc:sldChg chg="add">
        <pc:chgData name="Tawny Burgess" userId="5b9b554f-2cc6-4b9b-b9e7-5081ef58906c" providerId="ADAL" clId="{0C72BA23-E4C4-402B-8F8E-DBEDD1B0C1D9}" dt="2024-09-04T15:05:11.689" v="427"/>
        <pc:sldMkLst>
          <pc:docMk/>
          <pc:sldMk cId="2220647601" sldId="421"/>
        </pc:sldMkLst>
      </pc:sldChg>
      <pc:sldChg chg="addSp delSp modSp add mod modClrScheme chgLayout">
        <pc:chgData name="Tawny Burgess" userId="5b9b554f-2cc6-4b9b-b9e7-5081ef58906c" providerId="ADAL" clId="{0C72BA23-E4C4-402B-8F8E-DBEDD1B0C1D9}" dt="2024-09-04T15:15:28.243" v="530" actId="5793"/>
        <pc:sldMkLst>
          <pc:docMk/>
          <pc:sldMk cId="3984084136" sldId="2178"/>
        </pc:sldMkLst>
        <pc:spChg chg="mod ord">
          <ac:chgData name="Tawny Burgess" userId="5b9b554f-2cc6-4b9b-b9e7-5081ef58906c" providerId="ADAL" clId="{0C72BA23-E4C4-402B-8F8E-DBEDD1B0C1D9}" dt="2024-09-04T15:15:28.243" v="530" actId="5793"/>
          <ac:spMkLst>
            <pc:docMk/>
            <pc:sldMk cId="3984084136" sldId="2178"/>
            <ac:spMk id="2" creationId="{C61F7B50-426F-6E30-6E21-40EFBCE643FA}"/>
          </ac:spMkLst>
        </pc:spChg>
        <pc:spChg chg="add del mod ord">
          <ac:chgData name="Tawny Burgess" userId="5b9b554f-2cc6-4b9b-b9e7-5081ef58906c" providerId="ADAL" clId="{0C72BA23-E4C4-402B-8F8E-DBEDD1B0C1D9}" dt="2024-09-04T15:14:49.433" v="523" actId="478"/>
          <ac:spMkLst>
            <pc:docMk/>
            <pc:sldMk cId="3984084136" sldId="2178"/>
            <ac:spMk id="3" creationId="{F44C86F4-6FF7-A962-3E7E-56CD3C5E160B}"/>
          </ac:spMkLst>
        </pc:spChg>
      </pc:sldChg>
      <pc:sldChg chg="add">
        <pc:chgData name="Tawny Burgess" userId="5b9b554f-2cc6-4b9b-b9e7-5081ef58906c" providerId="ADAL" clId="{0C72BA23-E4C4-402B-8F8E-DBEDD1B0C1D9}" dt="2024-09-10T17:04:10.843" v="1836"/>
        <pc:sldMkLst>
          <pc:docMk/>
          <pc:sldMk cId="2841987244" sldId="2134960014"/>
        </pc:sldMkLst>
      </pc:sldChg>
      <pc:sldChg chg="delSp modSp add mod setBg delDesignElem">
        <pc:chgData name="Tawny Burgess" userId="5b9b554f-2cc6-4b9b-b9e7-5081ef58906c" providerId="ADAL" clId="{0C72BA23-E4C4-402B-8F8E-DBEDD1B0C1D9}" dt="2024-09-10T17:04:10.965" v="1837" actId="27636"/>
        <pc:sldMkLst>
          <pc:docMk/>
          <pc:sldMk cId="2991288072" sldId="2134960015"/>
        </pc:sldMkLst>
        <pc:spChg chg="mod">
          <ac:chgData name="Tawny Burgess" userId="5b9b554f-2cc6-4b9b-b9e7-5081ef58906c" providerId="ADAL" clId="{0C72BA23-E4C4-402B-8F8E-DBEDD1B0C1D9}" dt="2024-09-10T17:04:10.965" v="1837" actId="27636"/>
          <ac:spMkLst>
            <pc:docMk/>
            <pc:sldMk cId="2991288072" sldId="2134960015"/>
            <ac:spMk id="2" creationId="{502AF2E9-B45C-7CE2-7C6E-2AE4381D9058}"/>
          </ac:spMkLst>
        </pc:spChg>
        <pc:spChg chg="del">
          <ac:chgData name="Tawny Burgess" userId="5b9b554f-2cc6-4b9b-b9e7-5081ef58906c" providerId="ADAL" clId="{0C72BA23-E4C4-402B-8F8E-DBEDD1B0C1D9}" dt="2024-09-10T17:04:10.843" v="1836"/>
          <ac:spMkLst>
            <pc:docMk/>
            <pc:sldMk cId="2991288072" sldId="2134960015"/>
            <ac:spMk id="17" creationId="{23E547B5-89CF-4EC0-96DE-25771AED0799}"/>
          </ac:spMkLst>
        </pc:spChg>
        <pc:spChg chg="del">
          <ac:chgData name="Tawny Burgess" userId="5b9b554f-2cc6-4b9b-b9e7-5081ef58906c" providerId="ADAL" clId="{0C72BA23-E4C4-402B-8F8E-DBEDD1B0C1D9}" dt="2024-09-10T17:04:10.843" v="1836"/>
          <ac:spMkLst>
            <pc:docMk/>
            <pc:sldMk cId="2991288072" sldId="2134960015"/>
            <ac:spMk id="19" creationId="{3F0B8CEB-8279-4E5E-A0CE-1FC9F71736F2}"/>
          </ac:spMkLst>
        </pc:spChg>
      </pc:sldChg>
      <pc:sldChg chg="delSp add setBg delDesignElem">
        <pc:chgData name="Tawny Burgess" userId="5b9b554f-2cc6-4b9b-b9e7-5081ef58906c" providerId="ADAL" clId="{0C72BA23-E4C4-402B-8F8E-DBEDD1B0C1D9}" dt="2024-09-10T17:04:10.843" v="1836"/>
        <pc:sldMkLst>
          <pc:docMk/>
          <pc:sldMk cId="3632095558" sldId="2134960016"/>
        </pc:sldMkLst>
        <pc:spChg chg="del">
          <ac:chgData name="Tawny Burgess" userId="5b9b554f-2cc6-4b9b-b9e7-5081ef58906c" providerId="ADAL" clId="{0C72BA23-E4C4-402B-8F8E-DBEDD1B0C1D9}" dt="2024-09-10T17:04:10.843" v="1836"/>
          <ac:spMkLst>
            <pc:docMk/>
            <pc:sldMk cId="3632095558" sldId="2134960016"/>
            <ac:spMk id="2057" creationId="{F13C74B1-5B17-4795-BED0-7140497B445A}"/>
          </ac:spMkLst>
        </pc:spChg>
        <pc:spChg chg="del">
          <ac:chgData name="Tawny Burgess" userId="5b9b554f-2cc6-4b9b-b9e7-5081ef58906c" providerId="ADAL" clId="{0C72BA23-E4C4-402B-8F8E-DBEDD1B0C1D9}" dt="2024-09-10T17:04:10.843" v="1836"/>
          <ac:spMkLst>
            <pc:docMk/>
            <pc:sldMk cId="3632095558" sldId="2134960016"/>
            <ac:spMk id="2059" creationId="{D4974D33-8DC5-464E-8C6D-BE58F0669C17}"/>
          </ac:spMkLst>
        </pc:spChg>
      </pc:sldChg>
      <pc:sldChg chg="delSp add setBg delDesignElem">
        <pc:chgData name="Tawny Burgess" userId="5b9b554f-2cc6-4b9b-b9e7-5081ef58906c" providerId="ADAL" clId="{0C72BA23-E4C4-402B-8F8E-DBEDD1B0C1D9}" dt="2024-09-10T17:04:10.843" v="1836"/>
        <pc:sldMkLst>
          <pc:docMk/>
          <pc:sldMk cId="3658453526" sldId="2134960017"/>
        </pc:sldMkLst>
        <pc:spChg chg="del">
          <ac:chgData name="Tawny Burgess" userId="5b9b554f-2cc6-4b9b-b9e7-5081ef58906c" providerId="ADAL" clId="{0C72BA23-E4C4-402B-8F8E-DBEDD1B0C1D9}" dt="2024-09-10T17:04:10.843" v="1836"/>
          <ac:spMkLst>
            <pc:docMk/>
            <pc:sldMk cId="3658453526" sldId="2134960017"/>
            <ac:spMk id="3081" creationId="{5D13CC36-B950-4F02-9BAF-9A7EB267398C}"/>
          </ac:spMkLst>
        </pc:spChg>
        <pc:spChg chg="del">
          <ac:chgData name="Tawny Burgess" userId="5b9b554f-2cc6-4b9b-b9e7-5081ef58906c" providerId="ADAL" clId="{0C72BA23-E4C4-402B-8F8E-DBEDD1B0C1D9}" dt="2024-09-10T17:04:10.843" v="1836"/>
          <ac:spMkLst>
            <pc:docMk/>
            <pc:sldMk cId="3658453526" sldId="2134960017"/>
            <ac:spMk id="3083" creationId="{D1BDED99-B35B-4FEE-A274-8E8DB6FEEECF}"/>
          </ac:spMkLst>
        </pc:spChg>
      </pc:sldChg>
      <pc:sldChg chg="addSp delSp modSp add mod modClrScheme chgLayout">
        <pc:chgData name="Tawny Burgess" userId="5b9b554f-2cc6-4b9b-b9e7-5081ef58906c" providerId="ADAL" clId="{0C72BA23-E4C4-402B-8F8E-DBEDD1B0C1D9}" dt="2024-09-04T15:13:23.796" v="512" actId="1076"/>
        <pc:sldMkLst>
          <pc:docMk/>
          <pc:sldMk cId="3139981806" sldId="2147375900"/>
        </pc:sldMkLst>
        <pc:spChg chg="mod ord">
          <ac:chgData name="Tawny Burgess" userId="5b9b554f-2cc6-4b9b-b9e7-5081ef58906c" providerId="ADAL" clId="{0C72BA23-E4C4-402B-8F8E-DBEDD1B0C1D9}" dt="2024-09-04T15:13:23.796" v="512" actId="1076"/>
          <ac:spMkLst>
            <pc:docMk/>
            <pc:sldMk cId="3139981806" sldId="2147375900"/>
            <ac:spMk id="2" creationId="{70104266-D83A-F78F-BF9A-0585854CBB55}"/>
          </ac:spMkLst>
        </pc:spChg>
        <pc:spChg chg="add del mod ord">
          <ac:chgData name="Tawny Burgess" userId="5b9b554f-2cc6-4b9b-b9e7-5081ef58906c" providerId="ADAL" clId="{0C72BA23-E4C4-402B-8F8E-DBEDD1B0C1D9}" dt="2024-09-04T15:13:20.097" v="511" actId="478"/>
          <ac:spMkLst>
            <pc:docMk/>
            <pc:sldMk cId="3139981806" sldId="2147375900"/>
            <ac:spMk id="3" creationId="{3D82BC9F-37F4-F50C-1950-2278ADAF8FAA}"/>
          </ac:spMkLst>
        </pc:spChg>
      </pc:sldChg>
      <pc:sldChg chg="modSp add mod modClrScheme chgLayout">
        <pc:chgData name="Tawny Burgess" userId="5b9b554f-2cc6-4b9b-b9e7-5081ef58906c" providerId="ADAL" clId="{0C72BA23-E4C4-402B-8F8E-DBEDD1B0C1D9}" dt="2024-09-04T15:12:28.274" v="505" actId="1076"/>
        <pc:sldMkLst>
          <pc:docMk/>
          <pc:sldMk cId="1429125582" sldId="2147376014"/>
        </pc:sldMkLst>
        <pc:spChg chg="mod ord">
          <ac:chgData name="Tawny Burgess" userId="5b9b554f-2cc6-4b9b-b9e7-5081ef58906c" providerId="ADAL" clId="{0C72BA23-E4C4-402B-8F8E-DBEDD1B0C1D9}" dt="2024-09-04T15:12:12.840" v="500" actId="122"/>
          <ac:spMkLst>
            <pc:docMk/>
            <pc:sldMk cId="1429125582" sldId="2147376014"/>
            <ac:spMk id="2" creationId="{DD0E6006-9389-EF9F-017D-4E2195D0BAC5}"/>
          </ac:spMkLst>
        </pc:spChg>
        <pc:spChg chg="mod ord">
          <ac:chgData name="Tawny Burgess" userId="5b9b554f-2cc6-4b9b-b9e7-5081ef58906c" providerId="ADAL" clId="{0C72BA23-E4C4-402B-8F8E-DBEDD1B0C1D9}" dt="2024-09-04T15:12:28.274" v="505" actId="1076"/>
          <ac:spMkLst>
            <pc:docMk/>
            <pc:sldMk cId="1429125582" sldId="2147376014"/>
            <ac:spMk id="3" creationId="{E3144719-232E-1EB0-9C85-F91C8326CDF5}"/>
          </ac:spMkLst>
        </pc:spChg>
        <pc:picChg chg="mod">
          <ac:chgData name="Tawny Burgess" userId="5b9b554f-2cc6-4b9b-b9e7-5081ef58906c" providerId="ADAL" clId="{0C72BA23-E4C4-402B-8F8E-DBEDD1B0C1D9}" dt="2024-09-04T15:12:01.149" v="497" actId="1076"/>
          <ac:picMkLst>
            <pc:docMk/>
            <pc:sldMk cId="1429125582" sldId="2147376014"/>
            <ac:picMk id="5" creationId="{EF057BF1-A8AF-0B68-72BC-8F00C600BDA5}"/>
          </ac:picMkLst>
        </pc:picChg>
      </pc:sldChg>
      <pc:sldChg chg="addSp delSp modSp add mod chgLayout">
        <pc:chgData name="Tawny Burgess" userId="5b9b554f-2cc6-4b9b-b9e7-5081ef58906c" providerId="ADAL" clId="{0C72BA23-E4C4-402B-8F8E-DBEDD1B0C1D9}" dt="2024-09-04T15:08:57.306" v="474" actId="700"/>
        <pc:sldMkLst>
          <pc:docMk/>
          <pc:sldMk cId="440425909" sldId="2147376015"/>
        </pc:sldMkLst>
        <pc:spChg chg="add del mod ord">
          <ac:chgData name="Tawny Burgess" userId="5b9b554f-2cc6-4b9b-b9e7-5081ef58906c" providerId="ADAL" clId="{0C72BA23-E4C4-402B-8F8E-DBEDD1B0C1D9}" dt="2024-09-04T15:08:57.306" v="474" actId="700"/>
          <ac:spMkLst>
            <pc:docMk/>
            <pc:sldMk cId="440425909" sldId="2147376015"/>
            <ac:spMk id="2" creationId="{C9DDDF60-B762-C634-CC77-86CC350ADEC5}"/>
          </ac:spMkLst>
        </pc:spChg>
        <pc:spChg chg="mod ord">
          <ac:chgData name="Tawny Burgess" userId="5b9b554f-2cc6-4b9b-b9e7-5081ef58906c" providerId="ADAL" clId="{0C72BA23-E4C4-402B-8F8E-DBEDD1B0C1D9}" dt="2024-09-04T15:08:57.306" v="474" actId="700"/>
          <ac:spMkLst>
            <pc:docMk/>
            <pc:sldMk cId="440425909" sldId="2147376015"/>
            <ac:spMk id="6" creationId="{86D55B2B-9B08-56E6-A266-F48961639982}"/>
          </ac:spMkLst>
        </pc:spChg>
        <pc:spChg chg="mod ord">
          <ac:chgData name="Tawny Burgess" userId="5b9b554f-2cc6-4b9b-b9e7-5081ef58906c" providerId="ADAL" clId="{0C72BA23-E4C4-402B-8F8E-DBEDD1B0C1D9}" dt="2024-09-04T15:08:57.306" v="474" actId="700"/>
          <ac:spMkLst>
            <pc:docMk/>
            <pc:sldMk cId="440425909" sldId="2147376015"/>
            <ac:spMk id="8" creationId="{92687F39-44A3-40D6-4A0A-D2006A3B89B2}"/>
          </ac:spMkLst>
        </pc:spChg>
        <pc:picChg chg="mod ord">
          <ac:chgData name="Tawny Burgess" userId="5b9b554f-2cc6-4b9b-b9e7-5081ef58906c" providerId="ADAL" clId="{0C72BA23-E4C4-402B-8F8E-DBEDD1B0C1D9}" dt="2024-09-04T15:08:57.306" v="474" actId="700"/>
          <ac:picMkLst>
            <pc:docMk/>
            <pc:sldMk cId="440425909" sldId="2147376015"/>
            <ac:picMk id="11" creationId="{1E870EEF-250A-CEAD-3A0C-B079689654B7}"/>
          </ac:picMkLst>
        </pc:picChg>
        <pc:picChg chg="mod ord">
          <ac:chgData name="Tawny Burgess" userId="5b9b554f-2cc6-4b9b-b9e7-5081ef58906c" providerId="ADAL" clId="{0C72BA23-E4C4-402B-8F8E-DBEDD1B0C1D9}" dt="2024-09-04T15:08:57.306" v="474" actId="700"/>
          <ac:picMkLst>
            <pc:docMk/>
            <pc:sldMk cId="440425909" sldId="2147376015"/>
            <ac:picMk id="13" creationId="{3A30A3C1-C8B2-BA1D-7D82-3CAB67AA5630}"/>
          </ac:picMkLst>
        </pc:picChg>
      </pc:sldChg>
      <pc:sldChg chg="addSp delSp modSp add mod modClrScheme modAnim chgLayout">
        <pc:chgData name="Tawny Burgess" userId="5b9b554f-2cc6-4b9b-b9e7-5081ef58906c" providerId="ADAL" clId="{0C72BA23-E4C4-402B-8F8E-DBEDD1B0C1D9}" dt="2024-09-04T15:11:19.852" v="494" actId="1076"/>
        <pc:sldMkLst>
          <pc:docMk/>
          <pc:sldMk cId="1837394824" sldId="2147376016"/>
        </pc:sldMkLst>
        <pc:spChg chg="mod ord">
          <ac:chgData name="Tawny Burgess" userId="5b9b554f-2cc6-4b9b-b9e7-5081ef58906c" providerId="ADAL" clId="{0C72BA23-E4C4-402B-8F8E-DBEDD1B0C1D9}" dt="2024-09-04T15:11:19.852" v="494" actId="1076"/>
          <ac:spMkLst>
            <pc:docMk/>
            <pc:sldMk cId="1837394824" sldId="2147376016"/>
            <ac:spMk id="2" creationId="{CAB1C081-8D97-1716-41D8-A6F0A39F7906}"/>
          </ac:spMkLst>
        </pc:spChg>
        <pc:spChg chg="add del mod ord">
          <ac:chgData name="Tawny Burgess" userId="5b9b554f-2cc6-4b9b-b9e7-5081ef58906c" providerId="ADAL" clId="{0C72BA23-E4C4-402B-8F8E-DBEDD1B0C1D9}" dt="2024-09-04T15:09:15.272" v="477" actId="700"/>
          <ac:spMkLst>
            <pc:docMk/>
            <pc:sldMk cId="1837394824" sldId="2147376016"/>
            <ac:spMk id="3" creationId="{1FFF8CF1-A4AB-773F-8B75-390B8B8BA23B}"/>
          </ac:spMkLst>
        </pc:spChg>
        <pc:spChg chg="add del mod ord">
          <ac:chgData name="Tawny Burgess" userId="5b9b554f-2cc6-4b9b-b9e7-5081ef58906c" providerId="ADAL" clId="{0C72BA23-E4C4-402B-8F8E-DBEDD1B0C1D9}" dt="2024-09-04T15:09:31.531" v="478" actId="478"/>
          <ac:spMkLst>
            <pc:docMk/>
            <pc:sldMk cId="1837394824" sldId="2147376016"/>
            <ac:spMk id="4" creationId="{455AC7A6-362E-41EE-7E92-CD17AFED10E2}"/>
          </ac:spMkLst>
        </pc:spChg>
        <pc:spChg chg="mod">
          <ac:chgData name="Tawny Burgess" userId="5b9b554f-2cc6-4b9b-b9e7-5081ef58906c" providerId="ADAL" clId="{0C72BA23-E4C4-402B-8F8E-DBEDD1B0C1D9}" dt="2024-09-04T15:11:03.141" v="492" actId="255"/>
          <ac:spMkLst>
            <pc:docMk/>
            <pc:sldMk cId="1837394824" sldId="2147376016"/>
            <ac:spMk id="5" creationId="{26EA3A93-AA3F-B0B0-218E-C9875B34CA4B}"/>
          </ac:spMkLst>
        </pc:spChg>
      </pc:sldChg>
      <pc:sldChg chg="modSp add mod modClrScheme chgLayout">
        <pc:chgData name="Tawny Burgess" userId="5b9b554f-2cc6-4b9b-b9e7-5081ef58906c" providerId="ADAL" clId="{0C72BA23-E4C4-402B-8F8E-DBEDD1B0C1D9}" dt="2024-09-04T15:12:47.921" v="506" actId="700"/>
        <pc:sldMkLst>
          <pc:docMk/>
          <pc:sldMk cId="4240512893" sldId="2147376017"/>
        </pc:sldMkLst>
        <pc:spChg chg="mod ord">
          <ac:chgData name="Tawny Burgess" userId="5b9b554f-2cc6-4b9b-b9e7-5081ef58906c" providerId="ADAL" clId="{0C72BA23-E4C4-402B-8F8E-DBEDD1B0C1D9}" dt="2024-09-04T15:12:47.921" v="506" actId="700"/>
          <ac:spMkLst>
            <pc:docMk/>
            <pc:sldMk cId="4240512893" sldId="2147376017"/>
            <ac:spMk id="2" creationId="{9BD1D597-B110-10A5-FE8E-1E8B899F3C2E}"/>
          </ac:spMkLst>
        </pc:spChg>
        <pc:spChg chg="mod ord">
          <ac:chgData name="Tawny Burgess" userId="5b9b554f-2cc6-4b9b-b9e7-5081ef58906c" providerId="ADAL" clId="{0C72BA23-E4C4-402B-8F8E-DBEDD1B0C1D9}" dt="2024-09-04T15:12:47.921" v="506" actId="700"/>
          <ac:spMkLst>
            <pc:docMk/>
            <pc:sldMk cId="4240512893" sldId="2147376017"/>
            <ac:spMk id="3" creationId="{F8988B48-2FF7-5772-E971-578FD6CCFF65}"/>
          </ac:spMkLst>
        </pc:spChg>
      </pc:sldChg>
      <pc:sldChg chg="modSp add mod modClrScheme chgLayout">
        <pc:chgData name="Tawny Burgess" userId="5b9b554f-2cc6-4b9b-b9e7-5081ef58906c" providerId="ADAL" clId="{0C72BA23-E4C4-402B-8F8E-DBEDD1B0C1D9}" dt="2024-09-04T15:13:05.440" v="509" actId="700"/>
        <pc:sldMkLst>
          <pc:docMk/>
          <pc:sldMk cId="1943557921" sldId="2147376018"/>
        </pc:sldMkLst>
        <pc:spChg chg="mod ord">
          <ac:chgData name="Tawny Burgess" userId="5b9b554f-2cc6-4b9b-b9e7-5081ef58906c" providerId="ADAL" clId="{0C72BA23-E4C4-402B-8F8E-DBEDD1B0C1D9}" dt="2024-09-04T15:13:05.440" v="509" actId="700"/>
          <ac:spMkLst>
            <pc:docMk/>
            <pc:sldMk cId="1943557921" sldId="2147376018"/>
            <ac:spMk id="2" creationId="{9BD1D597-B110-10A5-FE8E-1E8B899F3C2E}"/>
          </ac:spMkLst>
        </pc:spChg>
        <pc:spChg chg="mod ord">
          <ac:chgData name="Tawny Burgess" userId="5b9b554f-2cc6-4b9b-b9e7-5081ef58906c" providerId="ADAL" clId="{0C72BA23-E4C4-402B-8F8E-DBEDD1B0C1D9}" dt="2024-09-04T15:13:05.440" v="509" actId="700"/>
          <ac:spMkLst>
            <pc:docMk/>
            <pc:sldMk cId="1943557921" sldId="2147376018"/>
            <ac:spMk id="3" creationId="{F8988B48-2FF7-5772-E971-578FD6CCFF65}"/>
          </ac:spMkLst>
        </pc:spChg>
      </pc:sldChg>
      <pc:sldChg chg="delSp modSp add mod">
        <pc:chgData name="Tawny Burgess" userId="5b9b554f-2cc6-4b9b-b9e7-5081ef58906c" providerId="ADAL" clId="{0C72BA23-E4C4-402B-8F8E-DBEDD1B0C1D9}" dt="2024-09-04T18:04:19.337" v="1475" actId="1076"/>
        <pc:sldMkLst>
          <pc:docMk/>
          <pc:sldMk cId="1587664653" sldId="2147376019"/>
        </pc:sldMkLst>
        <pc:spChg chg="mod">
          <ac:chgData name="Tawny Burgess" userId="5b9b554f-2cc6-4b9b-b9e7-5081ef58906c" providerId="ADAL" clId="{0C72BA23-E4C4-402B-8F8E-DBEDD1B0C1D9}" dt="2024-09-04T18:04:19.337" v="1475" actId="1076"/>
          <ac:spMkLst>
            <pc:docMk/>
            <pc:sldMk cId="1587664653" sldId="2147376019"/>
            <ac:spMk id="3" creationId="{1F634AFE-EAFF-0D35-2C1C-00F2DBD22877}"/>
          </ac:spMkLst>
        </pc:spChg>
        <pc:spChg chg="del mod">
          <ac:chgData name="Tawny Burgess" userId="5b9b554f-2cc6-4b9b-b9e7-5081ef58906c" providerId="ADAL" clId="{0C72BA23-E4C4-402B-8F8E-DBEDD1B0C1D9}" dt="2024-09-04T15:05:42.028" v="436" actId="478"/>
          <ac:spMkLst>
            <pc:docMk/>
            <pc:sldMk cId="1587664653" sldId="2147376019"/>
            <ac:spMk id="4" creationId="{6FA76415-EED8-248F-3C89-FCB7B4FCE99F}"/>
          </ac:spMkLst>
        </pc:spChg>
      </pc:sldChg>
      <pc:sldChg chg="addSp delSp modSp new mod ord modClrScheme chgLayout">
        <pc:chgData name="Tawny Burgess" userId="5b9b554f-2cc6-4b9b-b9e7-5081ef58906c" providerId="ADAL" clId="{0C72BA23-E4C4-402B-8F8E-DBEDD1B0C1D9}" dt="2024-09-10T12:43:33.024" v="1813" actId="20577"/>
        <pc:sldMkLst>
          <pc:docMk/>
          <pc:sldMk cId="24534986" sldId="2147376020"/>
        </pc:sldMkLst>
        <pc:spChg chg="del mod ord">
          <ac:chgData name="Tawny Burgess" userId="5b9b554f-2cc6-4b9b-b9e7-5081ef58906c" providerId="ADAL" clId="{0C72BA23-E4C4-402B-8F8E-DBEDD1B0C1D9}" dt="2024-09-04T15:19:17.251" v="540" actId="700"/>
          <ac:spMkLst>
            <pc:docMk/>
            <pc:sldMk cId="24534986" sldId="2147376020"/>
            <ac:spMk id="2" creationId="{E1B2519F-ABF3-F5A1-2C40-E117E41BB856}"/>
          </ac:spMkLst>
        </pc:spChg>
        <pc:spChg chg="del mod ord">
          <ac:chgData name="Tawny Burgess" userId="5b9b554f-2cc6-4b9b-b9e7-5081ef58906c" providerId="ADAL" clId="{0C72BA23-E4C4-402B-8F8E-DBEDD1B0C1D9}" dt="2024-09-04T15:19:17.251" v="540" actId="700"/>
          <ac:spMkLst>
            <pc:docMk/>
            <pc:sldMk cId="24534986" sldId="2147376020"/>
            <ac:spMk id="3" creationId="{C98BA771-22AE-1408-7F39-5BD6B6BFED08}"/>
          </ac:spMkLst>
        </pc:spChg>
        <pc:spChg chg="del">
          <ac:chgData name="Tawny Burgess" userId="5b9b554f-2cc6-4b9b-b9e7-5081ef58906c" providerId="ADAL" clId="{0C72BA23-E4C4-402B-8F8E-DBEDD1B0C1D9}" dt="2024-09-04T15:19:17.251" v="540" actId="700"/>
          <ac:spMkLst>
            <pc:docMk/>
            <pc:sldMk cId="24534986" sldId="2147376020"/>
            <ac:spMk id="4" creationId="{9C5D0756-B21A-A746-B15D-D314DFE4D34A}"/>
          </ac:spMkLst>
        </pc:spChg>
        <pc:spChg chg="add mod ord">
          <ac:chgData name="Tawny Burgess" userId="5b9b554f-2cc6-4b9b-b9e7-5081ef58906c" providerId="ADAL" clId="{0C72BA23-E4C4-402B-8F8E-DBEDD1B0C1D9}" dt="2024-09-04T15:19:24.316" v="547" actId="20577"/>
          <ac:spMkLst>
            <pc:docMk/>
            <pc:sldMk cId="24534986" sldId="2147376020"/>
            <ac:spMk id="5" creationId="{D3CFA4FD-920E-052D-6A15-E3D90899DF1B}"/>
          </ac:spMkLst>
        </pc:spChg>
        <pc:spChg chg="add mod ord">
          <ac:chgData name="Tawny Burgess" userId="5b9b554f-2cc6-4b9b-b9e7-5081ef58906c" providerId="ADAL" clId="{0C72BA23-E4C4-402B-8F8E-DBEDD1B0C1D9}" dt="2024-09-10T12:43:33.024" v="1813" actId="20577"/>
          <ac:spMkLst>
            <pc:docMk/>
            <pc:sldMk cId="24534986" sldId="2147376020"/>
            <ac:spMk id="6" creationId="{810CAB79-3BC2-2F7F-2781-9517100D3411}"/>
          </ac:spMkLst>
        </pc:spChg>
        <pc:spChg chg="add del mod ord">
          <ac:chgData name="Tawny Burgess" userId="5b9b554f-2cc6-4b9b-b9e7-5081ef58906c" providerId="ADAL" clId="{0C72BA23-E4C4-402B-8F8E-DBEDD1B0C1D9}" dt="2024-09-04T15:19:49.352" v="553" actId="478"/>
          <ac:spMkLst>
            <pc:docMk/>
            <pc:sldMk cId="24534986" sldId="2147376020"/>
            <ac:spMk id="7" creationId="{FD659EEB-F41A-6965-2C74-B5F399A33C09}"/>
          </ac:spMkLst>
        </pc:spChg>
      </pc:sldChg>
      <pc:sldChg chg="del">
        <pc:chgData name="Tawny Burgess" userId="5b9b554f-2cc6-4b9b-b9e7-5081ef58906c" providerId="ADAL" clId="{0C72BA23-E4C4-402B-8F8E-DBEDD1B0C1D9}" dt="2024-09-05T20:37:15.495" v="1597" actId="47"/>
        <pc:sldMkLst>
          <pc:docMk/>
          <pc:sldMk cId="3775243397" sldId="2147376021"/>
        </pc:sldMkLst>
      </pc:sldChg>
      <pc:sldChg chg="addSp modSp new mod modClrScheme chgLayout">
        <pc:chgData name="Tawny Burgess" userId="5b9b554f-2cc6-4b9b-b9e7-5081ef58906c" providerId="ADAL" clId="{0C72BA23-E4C4-402B-8F8E-DBEDD1B0C1D9}" dt="2024-09-10T12:35:57.520" v="1803" actId="14100"/>
        <pc:sldMkLst>
          <pc:docMk/>
          <pc:sldMk cId="3768913691" sldId="2147376022"/>
        </pc:sldMkLst>
        <pc:spChg chg="add mod">
          <ac:chgData name="Tawny Burgess" userId="5b9b554f-2cc6-4b9b-b9e7-5081ef58906c" providerId="ADAL" clId="{0C72BA23-E4C4-402B-8F8E-DBEDD1B0C1D9}" dt="2024-09-05T20:59:42.361" v="1790" actId="20577"/>
          <ac:spMkLst>
            <pc:docMk/>
            <pc:sldMk cId="3768913691" sldId="2147376022"/>
            <ac:spMk id="2" creationId="{AB5EC4D9-78CD-BACD-F576-0BE8EA75838F}"/>
          </ac:spMkLst>
        </pc:spChg>
        <pc:picChg chg="add mod">
          <ac:chgData name="Tawny Burgess" userId="5b9b554f-2cc6-4b9b-b9e7-5081ef58906c" providerId="ADAL" clId="{0C72BA23-E4C4-402B-8F8E-DBEDD1B0C1D9}" dt="2024-09-05T21:00:08.017" v="1800" actId="1076"/>
          <ac:picMkLst>
            <pc:docMk/>
            <pc:sldMk cId="3768913691" sldId="2147376022"/>
            <ac:picMk id="8" creationId="{84379E1F-FE42-E3EE-E1A0-914C8FDD0157}"/>
          </ac:picMkLst>
        </pc:picChg>
        <pc:picChg chg="add mod">
          <ac:chgData name="Tawny Burgess" userId="5b9b554f-2cc6-4b9b-b9e7-5081ef58906c" providerId="ADAL" clId="{0C72BA23-E4C4-402B-8F8E-DBEDD1B0C1D9}" dt="2024-09-05T21:00:08.017" v="1800" actId="1076"/>
          <ac:picMkLst>
            <pc:docMk/>
            <pc:sldMk cId="3768913691" sldId="2147376022"/>
            <ac:picMk id="15" creationId="{FE003216-3352-7162-A626-6E60102C0E5A}"/>
          </ac:picMkLst>
        </pc:picChg>
        <pc:picChg chg="add mod">
          <ac:chgData name="Tawny Burgess" userId="5b9b554f-2cc6-4b9b-b9e7-5081ef58906c" providerId="ADAL" clId="{0C72BA23-E4C4-402B-8F8E-DBEDD1B0C1D9}" dt="2024-09-10T12:35:57.520" v="1803" actId="14100"/>
          <ac:picMkLst>
            <pc:docMk/>
            <pc:sldMk cId="3768913691" sldId="2147376022"/>
            <ac:picMk id="25" creationId="{33172AFA-A9BD-29DC-8FCC-71C9C9B3DD91}"/>
          </ac:picMkLst>
        </pc:picChg>
        <pc:picChg chg="add mod">
          <ac:chgData name="Tawny Burgess" userId="5b9b554f-2cc6-4b9b-b9e7-5081ef58906c" providerId="ADAL" clId="{0C72BA23-E4C4-402B-8F8E-DBEDD1B0C1D9}" dt="2024-09-05T21:00:08.017" v="1800" actId="1076"/>
          <ac:picMkLst>
            <pc:docMk/>
            <pc:sldMk cId="3768913691" sldId="2147376022"/>
            <ac:picMk id="27" creationId="{F74CB06D-00D8-0ACB-6F44-2557054891E5}"/>
          </ac:picMkLst>
        </pc:picChg>
      </pc:sldChg>
      <pc:sldChg chg="addSp delSp modSp add mod ord">
        <pc:chgData name="Tawny Burgess" userId="5b9b554f-2cc6-4b9b-b9e7-5081ef58906c" providerId="ADAL" clId="{0C72BA23-E4C4-402B-8F8E-DBEDD1B0C1D9}" dt="2024-09-10T12:37:20.146" v="1807"/>
        <pc:sldMkLst>
          <pc:docMk/>
          <pc:sldMk cId="2143515500" sldId="2147376023"/>
        </pc:sldMkLst>
        <pc:spChg chg="add mod topLvl">
          <ac:chgData name="Tawny Burgess" userId="5b9b554f-2cc6-4b9b-b9e7-5081ef58906c" providerId="ADAL" clId="{0C72BA23-E4C4-402B-8F8E-DBEDD1B0C1D9}" dt="2024-09-05T20:52:23.331" v="1707" actId="165"/>
          <ac:spMkLst>
            <pc:docMk/>
            <pc:sldMk cId="2143515500" sldId="2147376023"/>
            <ac:spMk id="2" creationId="{8AC54C18-0377-994B-C126-2B3BDB109B30}"/>
          </ac:spMkLst>
        </pc:spChg>
        <pc:spChg chg="mod">
          <ac:chgData name="Tawny Burgess" userId="5b9b554f-2cc6-4b9b-b9e7-5081ef58906c" providerId="ADAL" clId="{0C72BA23-E4C4-402B-8F8E-DBEDD1B0C1D9}" dt="2024-09-05T20:52:51.479" v="1708" actId="1076"/>
          <ac:spMkLst>
            <pc:docMk/>
            <pc:sldMk cId="2143515500" sldId="2147376023"/>
            <ac:spMk id="4" creationId="{FFC8439E-C0E0-7907-4AA7-0086CA6D4860}"/>
          </ac:spMkLst>
        </pc:spChg>
        <pc:spChg chg="del">
          <ac:chgData name="Tawny Burgess" userId="5b9b554f-2cc6-4b9b-b9e7-5081ef58906c" providerId="ADAL" clId="{0C72BA23-E4C4-402B-8F8E-DBEDD1B0C1D9}" dt="2024-09-05T20:37:18.168" v="1598" actId="478"/>
          <ac:spMkLst>
            <pc:docMk/>
            <pc:sldMk cId="2143515500" sldId="2147376023"/>
            <ac:spMk id="7" creationId="{995A002F-ACFB-34C0-8399-A9F2538CA43D}"/>
          </ac:spMkLst>
        </pc:spChg>
        <pc:spChg chg="add mod topLvl">
          <ac:chgData name="Tawny Burgess" userId="5b9b554f-2cc6-4b9b-b9e7-5081ef58906c" providerId="ADAL" clId="{0C72BA23-E4C4-402B-8F8E-DBEDD1B0C1D9}" dt="2024-09-05T20:53:55.539" v="1729" actId="6549"/>
          <ac:spMkLst>
            <pc:docMk/>
            <pc:sldMk cId="2143515500" sldId="2147376023"/>
            <ac:spMk id="8" creationId="{AEF6EF16-9563-2228-2E05-AAFBF5A604BC}"/>
          </ac:spMkLst>
        </pc:spChg>
        <pc:spChg chg="mod topLvl">
          <ac:chgData name="Tawny Burgess" userId="5b9b554f-2cc6-4b9b-b9e7-5081ef58906c" providerId="ADAL" clId="{0C72BA23-E4C4-402B-8F8E-DBEDD1B0C1D9}" dt="2024-09-05T20:53:54.195" v="1728" actId="6549"/>
          <ac:spMkLst>
            <pc:docMk/>
            <pc:sldMk cId="2143515500" sldId="2147376023"/>
            <ac:spMk id="9" creationId="{ED2E65A6-4A59-87F6-A9D0-371EA1C8790A}"/>
          </ac:spMkLst>
        </pc:spChg>
        <pc:spChg chg="mod topLvl">
          <ac:chgData name="Tawny Burgess" userId="5b9b554f-2cc6-4b9b-b9e7-5081ef58906c" providerId="ADAL" clId="{0C72BA23-E4C4-402B-8F8E-DBEDD1B0C1D9}" dt="2024-09-05T20:53:53.345" v="1727" actId="6549"/>
          <ac:spMkLst>
            <pc:docMk/>
            <pc:sldMk cId="2143515500" sldId="2147376023"/>
            <ac:spMk id="10" creationId="{DB0DAD67-511C-6122-829D-083DC76575EE}"/>
          </ac:spMkLst>
        </pc:spChg>
        <pc:spChg chg="mod topLvl">
          <ac:chgData name="Tawny Burgess" userId="5b9b554f-2cc6-4b9b-b9e7-5081ef58906c" providerId="ADAL" clId="{0C72BA23-E4C4-402B-8F8E-DBEDD1B0C1D9}" dt="2024-09-05T20:52:23.331" v="1707" actId="165"/>
          <ac:spMkLst>
            <pc:docMk/>
            <pc:sldMk cId="2143515500" sldId="2147376023"/>
            <ac:spMk id="11" creationId="{59068DD5-EA19-86B4-CA7C-6FA39AC4098B}"/>
          </ac:spMkLst>
        </pc:spChg>
        <pc:spChg chg="mod topLvl">
          <ac:chgData name="Tawny Burgess" userId="5b9b554f-2cc6-4b9b-b9e7-5081ef58906c" providerId="ADAL" clId="{0C72BA23-E4C4-402B-8F8E-DBEDD1B0C1D9}" dt="2024-09-05T20:52:23.331" v="1707" actId="165"/>
          <ac:spMkLst>
            <pc:docMk/>
            <pc:sldMk cId="2143515500" sldId="2147376023"/>
            <ac:spMk id="12" creationId="{D4DD256F-5FA6-7437-8ABB-6B38BA04BB91}"/>
          </ac:spMkLst>
        </pc:spChg>
        <pc:spChg chg="add mod topLvl">
          <ac:chgData name="Tawny Burgess" userId="5b9b554f-2cc6-4b9b-b9e7-5081ef58906c" providerId="ADAL" clId="{0C72BA23-E4C4-402B-8F8E-DBEDD1B0C1D9}" dt="2024-09-05T20:52:23.331" v="1707" actId="165"/>
          <ac:spMkLst>
            <pc:docMk/>
            <pc:sldMk cId="2143515500" sldId="2147376023"/>
            <ac:spMk id="13" creationId="{118DE10D-6739-F0F0-AA2B-689F9542C229}"/>
          </ac:spMkLst>
        </pc:spChg>
        <pc:spChg chg="add mod topLvl">
          <ac:chgData name="Tawny Burgess" userId="5b9b554f-2cc6-4b9b-b9e7-5081ef58906c" providerId="ADAL" clId="{0C72BA23-E4C4-402B-8F8E-DBEDD1B0C1D9}" dt="2024-09-05T20:53:56.317" v="1730" actId="6549"/>
          <ac:spMkLst>
            <pc:docMk/>
            <pc:sldMk cId="2143515500" sldId="2147376023"/>
            <ac:spMk id="15" creationId="{16ED9C45-4A8A-C7E5-FAAE-25A01DCEE6BC}"/>
          </ac:spMkLst>
        </pc:spChg>
        <pc:spChg chg="add mod topLvl">
          <ac:chgData name="Tawny Burgess" userId="5b9b554f-2cc6-4b9b-b9e7-5081ef58906c" providerId="ADAL" clId="{0C72BA23-E4C4-402B-8F8E-DBEDD1B0C1D9}" dt="2024-09-05T20:52:23.331" v="1707" actId="165"/>
          <ac:spMkLst>
            <pc:docMk/>
            <pc:sldMk cId="2143515500" sldId="2147376023"/>
            <ac:spMk id="16" creationId="{CFDCC713-7395-8C25-365B-FADBA7F8EF8A}"/>
          </ac:spMkLst>
        </pc:spChg>
        <pc:spChg chg="add mod topLvl">
          <ac:chgData name="Tawny Burgess" userId="5b9b554f-2cc6-4b9b-b9e7-5081ef58906c" providerId="ADAL" clId="{0C72BA23-E4C4-402B-8F8E-DBEDD1B0C1D9}" dt="2024-09-05T20:53:52.450" v="1726" actId="6549"/>
          <ac:spMkLst>
            <pc:docMk/>
            <pc:sldMk cId="2143515500" sldId="2147376023"/>
            <ac:spMk id="18" creationId="{059C5809-9445-3DCF-1913-2383A5A30069}"/>
          </ac:spMkLst>
        </pc:spChg>
        <pc:spChg chg="del">
          <ac:chgData name="Tawny Burgess" userId="5b9b554f-2cc6-4b9b-b9e7-5081ef58906c" providerId="ADAL" clId="{0C72BA23-E4C4-402B-8F8E-DBEDD1B0C1D9}" dt="2024-09-05T20:37:21.587" v="1600" actId="478"/>
          <ac:spMkLst>
            <pc:docMk/>
            <pc:sldMk cId="2143515500" sldId="2147376023"/>
            <ac:spMk id="32" creationId="{1F037D84-6ABB-10E5-76A9-7095DBC14EC6}"/>
          </ac:spMkLst>
        </pc:spChg>
        <pc:spChg chg="del">
          <ac:chgData name="Tawny Burgess" userId="5b9b554f-2cc6-4b9b-b9e7-5081ef58906c" providerId="ADAL" clId="{0C72BA23-E4C4-402B-8F8E-DBEDD1B0C1D9}" dt="2024-09-05T20:37:20.126" v="1599" actId="478"/>
          <ac:spMkLst>
            <pc:docMk/>
            <pc:sldMk cId="2143515500" sldId="2147376023"/>
            <ac:spMk id="35" creationId="{C15F191F-94A4-EE41-A09D-2F3EDE7E2E62}"/>
          </ac:spMkLst>
        </pc:spChg>
        <pc:grpChg chg="add del mod">
          <ac:chgData name="Tawny Burgess" userId="5b9b554f-2cc6-4b9b-b9e7-5081ef58906c" providerId="ADAL" clId="{0C72BA23-E4C4-402B-8F8E-DBEDD1B0C1D9}" dt="2024-09-05T20:38:45.016" v="1612" actId="165"/>
          <ac:grpSpMkLst>
            <pc:docMk/>
            <pc:sldMk cId="2143515500" sldId="2147376023"/>
            <ac:grpSpMk id="19" creationId="{567B1E25-6C05-E644-CF85-43CA82ADE735}"/>
          </ac:grpSpMkLst>
        </pc:grpChg>
        <pc:grpChg chg="add mod topLvl">
          <ac:chgData name="Tawny Burgess" userId="5b9b554f-2cc6-4b9b-b9e7-5081ef58906c" providerId="ADAL" clId="{0C72BA23-E4C4-402B-8F8E-DBEDD1B0C1D9}" dt="2024-09-05T20:52:23.331" v="1707" actId="165"/>
          <ac:grpSpMkLst>
            <pc:docMk/>
            <pc:sldMk cId="2143515500" sldId="2147376023"/>
            <ac:grpSpMk id="21" creationId="{8DFA44DE-9E70-0AB2-1F92-0BBBB05BBB1D}"/>
          </ac:grpSpMkLst>
        </pc:grpChg>
        <pc:grpChg chg="add mod topLvl">
          <ac:chgData name="Tawny Burgess" userId="5b9b554f-2cc6-4b9b-b9e7-5081ef58906c" providerId="ADAL" clId="{0C72BA23-E4C4-402B-8F8E-DBEDD1B0C1D9}" dt="2024-09-05T20:52:23.331" v="1707" actId="165"/>
          <ac:grpSpMkLst>
            <pc:docMk/>
            <pc:sldMk cId="2143515500" sldId="2147376023"/>
            <ac:grpSpMk id="22" creationId="{67F382D1-7402-5406-027B-F20C2E49BEF3}"/>
          </ac:grpSpMkLst>
        </pc:grpChg>
        <pc:grpChg chg="add mod topLvl">
          <ac:chgData name="Tawny Burgess" userId="5b9b554f-2cc6-4b9b-b9e7-5081ef58906c" providerId="ADAL" clId="{0C72BA23-E4C4-402B-8F8E-DBEDD1B0C1D9}" dt="2024-09-05T20:52:23.331" v="1707" actId="165"/>
          <ac:grpSpMkLst>
            <pc:docMk/>
            <pc:sldMk cId="2143515500" sldId="2147376023"/>
            <ac:grpSpMk id="23" creationId="{8B08A56C-4C15-1E16-4BDA-8C2FD85A5490}"/>
          </ac:grpSpMkLst>
        </pc:grpChg>
        <pc:grpChg chg="add mod topLvl">
          <ac:chgData name="Tawny Burgess" userId="5b9b554f-2cc6-4b9b-b9e7-5081ef58906c" providerId="ADAL" clId="{0C72BA23-E4C4-402B-8F8E-DBEDD1B0C1D9}" dt="2024-09-05T20:52:23.331" v="1707" actId="165"/>
          <ac:grpSpMkLst>
            <pc:docMk/>
            <pc:sldMk cId="2143515500" sldId="2147376023"/>
            <ac:grpSpMk id="24" creationId="{4FDF3CAD-E672-C72A-0CB7-A20504B685DF}"/>
          </ac:grpSpMkLst>
        </pc:grpChg>
        <pc:grpChg chg="add mod topLvl">
          <ac:chgData name="Tawny Burgess" userId="5b9b554f-2cc6-4b9b-b9e7-5081ef58906c" providerId="ADAL" clId="{0C72BA23-E4C4-402B-8F8E-DBEDD1B0C1D9}" dt="2024-09-05T20:52:23.331" v="1707" actId="165"/>
          <ac:grpSpMkLst>
            <pc:docMk/>
            <pc:sldMk cId="2143515500" sldId="2147376023"/>
            <ac:grpSpMk id="25" creationId="{CEDD85C2-B72C-FF52-B17C-76A2E1F6FF36}"/>
          </ac:grpSpMkLst>
        </pc:grpChg>
        <pc:grpChg chg="add del mod">
          <ac:chgData name="Tawny Burgess" userId="5b9b554f-2cc6-4b9b-b9e7-5081ef58906c" providerId="ADAL" clId="{0C72BA23-E4C4-402B-8F8E-DBEDD1B0C1D9}" dt="2024-09-05T20:52:23.331" v="1707" actId="165"/>
          <ac:grpSpMkLst>
            <pc:docMk/>
            <pc:sldMk cId="2143515500" sldId="2147376023"/>
            <ac:grpSpMk id="26" creationId="{1285036C-0861-84C3-0DA7-325FA1933AAD}"/>
          </ac:grpSpMkLst>
        </pc:grpChg>
        <pc:grpChg chg="add del mod">
          <ac:chgData name="Tawny Burgess" userId="5b9b554f-2cc6-4b9b-b9e7-5081ef58906c" providerId="ADAL" clId="{0C72BA23-E4C4-402B-8F8E-DBEDD1B0C1D9}" dt="2024-09-05T20:52:23.331" v="1707" actId="165"/>
          <ac:grpSpMkLst>
            <pc:docMk/>
            <pc:sldMk cId="2143515500" sldId="2147376023"/>
            <ac:grpSpMk id="27" creationId="{AFD2D1FC-DDAE-AC79-8290-B1BD0C7181F6}"/>
          </ac:grpSpMkLst>
        </pc:grpChg>
        <pc:grpChg chg="add del mod">
          <ac:chgData name="Tawny Burgess" userId="5b9b554f-2cc6-4b9b-b9e7-5081ef58906c" providerId="ADAL" clId="{0C72BA23-E4C4-402B-8F8E-DBEDD1B0C1D9}" dt="2024-09-05T20:52:23.331" v="1707" actId="165"/>
          <ac:grpSpMkLst>
            <pc:docMk/>
            <pc:sldMk cId="2143515500" sldId="2147376023"/>
            <ac:grpSpMk id="28" creationId="{C5654924-3CF5-0CFC-4BE2-A942E5E5A535}"/>
          </ac:grpSpMkLst>
        </pc:grpChg>
        <pc:grpChg chg="add del mod">
          <ac:chgData name="Tawny Burgess" userId="5b9b554f-2cc6-4b9b-b9e7-5081ef58906c" providerId="ADAL" clId="{0C72BA23-E4C4-402B-8F8E-DBEDD1B0C1D9}" dt="2024-09-05T20:52:23.331" v="1707" actId="165"/>
          <ac:grpSpMkLst>
            <pc:docMk/>
            <pc:sldMk cId="2143515500" sldId="2147376023"/>
            <ac:grpSpMk id="29" creationId="{644F396B-4C57-06E1-E15B-0835952E817F}"/>
          </ac:grpSpMkLst>
        </pc:grpChg>
        <pc:grpChg chg="add del mod">
          <ac:chgData name="Tawny Burgess" userId="5b9b554f-2cc6-4b9b-b9e7-5081ef58906c" providerId="ADAL" clId="{0C72BA23-E4C4-402B-8F8E-DBEDD1B0C1D9}" dt="2024-09-05T20:52:23.331" v="1707" actId="165"/>
          <ac:grpSpMkLst>
            <pc:docMk/>
            <pc:sldMk cId="2143515500" sldId="2147376023"/>
            <ac:grpSpMk id="30" creationId="{08F9B654-2343-2F5B-21B9-EE3D8F6FB50E}"/>
          </ac:grpSpMkLst>
        </pc:grpChg>
        <pc:picChg chg="mod topLvl">
          <ac:chgData name="Tawny Burgess" userId="5b9b554f-2cc6-4b9b-b9e7-5081ef58906c" providerId="ADAL" clId="{0C72BA23-E4C4-402B-8F8E-DBEDD1B0C1D9}" dt="2024-09-05T20:52:23.331" v="1707" actId="165"/>
          <ac:picMkLst>
            <pc:docMk/>
            <pc:sldMk cId="2143515500" sldId="2147376023"/>
            <ac:picMk id="3" creationId="{C5B02B8E-A5AE-BB65-7418-EDE04B2FF347}"/>
          </ac:picMkLst>
        </pc:picChg>
        <pc:picChg chg="add mod topLvl modCrop">
          <ac:chgData name="Tawny Burgess" userId="5b9b554f-2cc6-4b9b-b9e7-5081ef58906c" providerId="ADAL" clId="{0C72BA23-E4C4-402B-8F8E-DBEDD1B0C1D9}" dt="2024-09-05T20:52:23.331" v="1707" actId="165"/>
          <ac:picMkLst>
            <pc:docMk/>
            <pc:sldMk cId="2143515500" sldId="2147376023"/>
            <ac:picMk id="5" creationId="{8CB1BA63-7916-1ABF-667A-88D11EF8F3B7}"/>
          </ac:picMkLst>
        </pc:picChg>
        <pc:picChg chg="mod topLvl">
          <ac:chgData name="Tawny Burgess" userId="5b9b554f-2cc6-4b9b-b9e7-5081ef58906c" providerId="ADAL" clId="{0C72BA23-E4C4-402B-8F8E-DBEDD1B0C1D9}" dt="2024-09-05T20:52:23.331" v="1707" actId="165"/>
          <ac:picMkLst>
            <pc:docMk/>
            <pc:sldMk cId="2143515500" sldId="2147376023"/>
            <ac:picMk id="6" creationId="{BD9A252C-32DC-4F2D-6B4A-E412A49BE688}"/>
          </ac:picMkLst>
        </pc:picChg>
        <pc:picChg chg="add mod topLvl">
          <ac:chgData name="Tawny Burgess" userId="5b9b554f-2cc6-4b9b-b9e7-5081ef58906c" providerId="ADAL" clId="{0C72BA23-E4C4-402B-8F8E-DBEDD1B0C1D9}" dt="2024-09-05T20:52:23.331" v="1707" actId="165"/>
          <ac:picMkLst>
            <pc:docMk/>
            <pc:sldMk cId="2143515500" sldId="2147376023"/>
            <ac:picMk id="14" creationId="{DBB6278E-3086-2B02-2C31-E52D106E9F27}"/>
          </ac:picMkLst>
        </pc:picChg>
        <pc:picChg chg="add mod topLvl">
          <ac:chgData name="Tawny Burgess" userId="5b9b554f-2cc6-4b9b-b9e7-5081ef58906c" providerId="ADAL" clId="{0C72BA23-E4C4-402B-8F8E-DBEDD1B0C1D9}" dt="2024-09-05T20:52:23.331" v="1707" actId="165"/>
          <ac:picMkLst>
            <pc:docMk/>
            <pc:sldMk cId="2143515500" sldId="2147376023"/>
            <ac:picMk id="17" creationId="{080132F0-3C3C-4B3E-380D-64C2651BACC3}"/>
          </ac:picMkLst>
        </pc:picChg>
        <pc:picChg chg="add del mod">
          <ac:chgData name="Tawny Burgess" userId="5b9b554f-2cc6-4b9b-b9e7-5081ef58906c" providerId="ADAL" clId="{0C72BA23-E4C4-402B-8F8E-DBEDD1B0C1D9}" dt="2024-09-05T20:41:22.248" v="1628" actId="478"/>
          <ac:picMkLst>
            <pc:docMk/>
            <pc:sldMk cId="2143515500" sldId="2147376023"/>
            <ac:picMk id="20" creationId="{512AB28B-D641-DCE2-2C22-D27DB23C7702}"/>
          </ac:picMkLst>
        </pc:picChg>
        <pc:picChg chg="del">
          <ac:chgData name="Tawny Burgess" userId="5b9b554f-2cc6-4b9b-b9e7-5081ef58906c" providerId="ADAL" clId="{0C72BA23-E4C4-402B-8F8E-DBEDD1B0C1D9}" dt="2024-09-05T20:37:20.126" v="1599" actId="478"/>
          <ac:picMkLst>
            <pc:docMk/>
            <pc:sldMk cId="2143515500" sldId="2147376023"/>
            <ac:picMk id="38" creationId="{F7106CEB-6FF0-C1C3-B135-891CC48AAD56}"/>
          </ac:picMkLst>
        </pc:picChg>
      </pc:sldChg>
      <pc:sldChg chg="add">
        <pc:chgData name="Tawny Burgess" userId="5b9b554f-2cc6-4b9b-b9e7-5081ef58906c" providerId="ADAL" clId="{0C72BA23-E4C4-402B-8F8E-DBEDD1B0C1D9}" dt="2024-09-10T17:04:10.843" v="1836"/>
        <pc:sldMkLst>
          <pc:docMk/>
          <pc:sldMk cId="2675176539" sldId="2147376024"/>
        </pc:sldMkLst>
      </pc:sldChg>
      <pc:sldMasterChg chg="delSldLayout">
        <pc:chgData name="Tawny Burgess" userId="5b9b554f-2cc6-4b9b-b9e7-5081ef58906c" providerId="ADAL" clId="{0C72BA23-E4C4-402B-8F8E-DBEDD1B0C1D9}" dt="2024-09-04T14:44:12.798" v="187" actId="47"/>
        <pc:sldMasterMkLst>
          <pc:docMk/>
          <pc:sldMasterMk cId="1615138475" sldId="2147483648"/>
        </pc:sldMasterMkLst>
        <pc:sldLayoutChg chg="del">
          <pc:chgData name="Tawny Burgess" userId="5b9b554f-2cc6-4b9b-b9e7-5081ef58906c" providerId="ADAL" clId="{0C72BA23-E4C4-402B-8F8E-DBEDD1B0C1D9}" dt="2024-09-04T14:44:12.798" v="187" actId="47"/>
          <pc:sldLayoutMkLst>
            <pc:docMk/>
            <pc:sldMasterMk cId="1615138475" sldId="2147483648"/>
            <pc:sldLayoutMk cId="4213294326" sldId="2147483684"/>
          </pc:sldLayoutMkLst>
        </pc:sldLayoutChg>
      </pc:sldMasterChg>
    </pc:docChg>
  </pc:docChgLst>
  <pc:docChgLst>
    <pc:chgData name="Tawny Burgess" userId="S::tawnyb@thenationalcouncil.org::5b9b554f-2cc6-4b9b-b9e7-5081ef58906c" providerId="AD" clId="Web-{7E1065BF-32AD-F07F-B159-FFE809C3D8D1}"/>
    <pc:docChg chg="addSld modSld modSection">
      <pc:chgData name="Tawny Burgess" userId="S::tawnyb@thenationalcouncil.org::5b9b554f-2cc6-4b9b-b9e7-5081ef58906c" providerId="AD" clId="Web-{7E1065BF-32AD-F07F-B159-FFE809C3D8D1}" dt="2024-09-05T15:46:17.295" v="26" actId="1076"/>
      <pc:docMkLst>
        <pc:docMk/>
      </pc:docMkLst>
      <pc:sldChg chg="modSp">
        <pc:chgData name="Tawny Burgess" userId="S::tawnyb@thenationalcouncil.org::5b9b554f-2cc6-4b9b-b9e7-5081ef58906c" providerId="AD" clId="Web-{7E1065BF-32AD-F07F-B159-FFE809C3D8D1}" dt="2024-09-05T15:32:06.207" v="0"/>
        <pc:sldMkLst>
          <pc:docMk/>
          <pc:sldMk cId="594458440" sldId="288"/>
        </pc:sldMkLst>
        <pc:picChg chg="mod">
          <ac:chgData name="Tawny Burgess" userId="S::tawnyb@thenationalcouncil.org::5b9b554f-2cc6-4b9b-b9e7-5081ef58906c" providerId="AD" clId="Web-{7E1065BF-32AD-F07F-B159-FFE809C3D8D1}" dt="2024-09-05T15:32:06.207" v="0"/>
          <ac:picMkLst>
            <pc:docMk/>
            <pc:sldMk cId="594458440" sldId="288"/>
            <ac:picMk id="15" creationId="{40699217-2537-F196-CAB6-18F2B930E9D8}"/>
          </ac:picMkLst>
        </pc:picChg>
      </pc:sldChg>
      <pc:sldChg chg="addSp modSp">
        <pc:chgData name="Tawny Burgess" userId="S::tawnyb@thenationalcouncil.org::5b9b554f-2cc6-4b9b-b9e7-5081ef58906c" providerId="AD" clId="Web-{7E1065BF-32AD-F07F-B159-FFE809C3D8D1}" dt="2024-09-05T15:46:17.295" v="26" actId="1076"/>
        <pc:sldMkLst>
          <pc:docMk/>
          <pc:sldMk cId="1426021442" sldId="292"/>
        </pc:sldMkLst>
        <pc:picChg chg="add mod">
          <ac:chgData name="Tawny Burgess" userId="S::tawnyb@thenationalcouncil.org::5b9b554f-2cc6-4b9b-b9e7-5081ef58906c" providerId="AD" clId="Web-{7E1065BF-32AD-F07F-B159-FFE809C3D8D1}" dt="2024-09-05T15:46:17.295" v="26" actId="1076"/>
          <ac:picMkLst>
            <pc:docMk/>
            <pc:sldMk cId="1426021442" sldId="292"/>
            <ac:picMk id="2" creationId="{1622A76D-BC71-9C22-2A99-56C512945495}"/>
          </ac:picMkLst>
        </pc:picChg>
      </pc:sldChg>
      <pc:sldChg chg="modSp">
        <pc:chgData name="Tawny Burgess" userId="S::tawnyb@thenationalcouncil.org::5b9b554f-2cc6-4b9b-b9e7-5081ef58906c" providerId="AD" clId="Web-{7E1065BF-32AD-F07F-B159-FFE809C3D8D1}" dt="2024-09-05T15:43:22.337" v="14" actId="20577"/>
        <pc:sldMkLst>
          <pc:docMk/>
          <pc:sldMk cId="2266688219" sldId="293"/>
        </pc:sldMkLst>
        <pc:spChg chg="mod">
          <ac:chgData name="Tawny Burgess" userId="S::tawnyb@thenationalcouncil.org::5b9b554f-2cc6-4b9b-b9e7-5081ef58906c" providerId="AD" clId="Web-{7E1065BF-32AD-F07F-B159-FFE809C3D8D1}" dt="2024-09-05T15:43:22.337" v="14" actId="20577"/>
          <ac:spMkLst>
            <pc:docMk/>
            <pc:sldMk cId="2266688219" sldId="293"/>
            <ac:spMk id="4" creationId="{FFC8439E-C0E0-7907-4AA7-0086CA6D4860}"/>
          </ac:spMkLst>
        </pc:spChg>
      </pc:sldChg>
      <pc:sldChg chg="modSp new">
        <pc:chgData name="Tawny Burgess" userId="S::tawnyb@thenationalcouncil.org::5b9b554f-2cc6-4b9b-b9e7-5081ef58906c" providerId="AD" clId="Web-{7E1065BF-32AD-F07F-B159-FFE809C3D8D1}" dt="2024-09-05T15:43:24.915" v="20" actId="20577"/>
        <pc:sldMkLst>
          <pc:docMk/>
          <pc:sldMk cId="3775243397" sldId="2147376021"/>
        </pc:sldMkLst>
        <pc:spChg chg="mod">
          <ac:chgData name="Tawny Burgess" userId="S::tawnyb@thenationalcouncil.org::5b9b554f-2cc6-4b9b-b9e7-5081ef58906c" providerId="AD" clId="Web-{7E1065BF-32AD-F07F-B159-FFE809C3D8D1}" dt="2024-09-05T15:43:24.915" v="20" actId="20577"/>
          <ac:spMkLst>
            <pc:docMk/>
            <pc:sldMk cId="3775243397" sldId="2147376021"/>
            <ac:spMk id="3" creationId="{403A12F8-D7B5-3BB7-EFEF-095A4B2C058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C59A34-EB27-102B-F35D-BF7C7E7205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7585996-C351-BCDC-C8BF-B58680BF1F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E103F5-DA67-B448-B87F-8CBC216FAA4D}" type="datetimeFigureOut">
              <a:rPr lang="en-US" smtClean="0"/>
              <a:t>9/10/2024</a:t>
            </a:fld>
            <a:endParaRPr lang="en-US"/>
          </a:p>
        </p:txBody>
      </p:sp>
      <p:sp>
        <p:nvSpPr>
          <p:cNvPr id="4" name="Footer Placeholder 3">
            <a:extLst>
              <a:ext uri="{FF2B5EF4-FFF2-40B4-BE49-F238E27FC236}">
                <a16:creationId xmlns:a16="http://schemas.microsoft.com/office/drawing/2014/main" id="{4EC136B5-D103-EF92-6F7F-629E81F2AAF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7EAC4EE-60D9-F2CC-2795-9A1840AAAE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160BCD-01E8-FA45-9AA7-DBF4F43124B0}" type="slidenum">
              <a:rPr lang="en-US" smtClean="0"/>
              <a:t>‹#›</a:t>
            </a:fld>
            <a:endParaRPr lang="en-US"/>
          </a:p>
        </p:txBody>
      </p:sp>
    </p:spTree>
    <p:extLst>
      <p:ext uri="{BB962C8B-B14F-4D97-AF65-F5344CB8AC3E}">
        <p14:creationId xmlns:p14="http://schemas.microsoft.com/office/powerpoint/2010/main" val="1159482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C6F293-999E-0A45-834D-3473445FE91A}"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8C50A-01C2-9C4C-8D66-856E877B3B4C}" type="slidenum">
              <a:rPr lang="en-US" smtClean="0"/>
              <a:t>‹#›</a:t>
            </a:fld>
            <a:endParaRPr lang="en-US"/>
          </a:p>
        </p:txBody>
      </p:sp>
    </p:spTree>
    <p:extLst>
      <p:ext uri="{BB962C8B-B14F-4D97-AF65-F5344CB8AC3E}">
        <p14:creationId xmlns:p14="http://schemas.microsoft.com/office/powerpoint/2010/main" val="59672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D5B860-B628-074A-9811-9AC50B7E978B}" type="slidenum">
              <a:rPr lang="en-US" smtClean="0"/>
              <a:t>6</a:t>
            </a:fld>
            <a:endParaRPr lang="en-US"/>
          </a:p>
        </p:txBody>
      </p:sp>
    </p:spTree>
    <p:extLst>
      <p:ext uri="{BB962C8B-B14F-4D97-AF65-F5344CB8AC3E}">
        <p14:creationId xmlns:p14="http://schemas.microsoft.com/office/powerpoint/2010/main" val="281733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05AB04E1-0353-465E-84FD-C398ED34A86E}" type="slidenum">
              <a:rPr lang="en-US" smtClean="0"/>
              <a:t>26</a:t>
            </a:fld>
            <a:endParaRPr lang="en-US"/>
          </a:p>
        </p:txBody>
      </p:sp>
    </p:spTree>
    <p:extLst>
      <p:ext uri="{BB962C8B-B14F-4D97-AF65-F5344CB8AC3E}">
        <p14:creationId xmlns:p14="http://schemas.microsoft.com/office/powerpoint/2010/main" val="83141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C3CB5-38AE-44AF-B1C2-1D5EB7AE8BD7}" type="slidenum">
              <a:rPr lang="en-US" smtClean="0"/>
              <a:t>12</a:t>
            </a:fld>
            <a:endParaRPr lang="en-US"/>
          </a:p>
        </p:txBody>
      </p:sp>
    </p:spTree>
    <p:extLst>
      <p:ext uri="{BB962C8B-B14F-4D97-AF65-F5344CB8AC3E}">
        <p14:creationId xmlns:p14="http://schemas.microsoft.com/office/powerpoint/2010/main" val="348121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DEIB recovery capital represents the resources an organization has available to find and maintain recovery in the face of systemic racism and other forms of marginalization and oppression.</a:t>
            </a:r>
          </a:p>
          <a:p>
            <a:pPr lvl="1"/>
            <a:r>
              <a:rPr lang="en-US" dirty="0"/>
              <a:t>Can be built through personal, cultural, and community efforts.</a:t>
            </a:r>
          </a:p>
          <a:p>
            <a:pPr rtl="0">
              <a:spcBef>
                <a:spcPts val="0"/>
              </a:spcBef>
              <a:spcAft>
                <a:spcPts val="0"/>
              </a:spcAft>
            </a:pPr>
            <a:endParaRPr lang="en-US" sz="1800" b="1" i="1" u="none" strike="noStrike" dirty="0">
              <a:solidFill>
                <a:srgbClr val="000000"/>
              </a:solidFill>
              <a:effectLst/>
              <a:latin typeface="Arial" panose="020B0604020202020204" pitchFamily="34" charset="0"/>
            </a:endParaRPr>
          </a:p>
          <a:p>
            <a:pPr rtl="0">
              <a:spcBef>
                <a:spcPts val="0"/>
              </a:spcBef>
              <a:spcAft>
                <a:spcPts val="0"/>
              </a:spcAft>
            </a:pPr>
            <a:r>
              <a:rPr lang="en-US" sz="1800" b="1" i="1" u="none" strike="noStrike" dirty="0">
                <a:solidFill>
                  <a:srgbClr val="000000"/>
                </a:solidFill>
                <a:effectLst/>
                <a:latin typeface="Arial" panose="020B0604020202020204" pitchFamily="34" charset="0"/>
              </a:rPr>
              <a:t>People effectively connect with people with similar experiences and build community and</a:t>
            </a:r>
            <a:endParaRPr lang="en-US" b="0" dirty="0">
              <a:effectLst/>
            </a:endParaRPr>
          </a:p>
          <a:p>
            <a:pPr rtl="0">
              <a:spcBef>
                <a:spcPts val="0"/>
              </a:spcBef>
              <a:spcAft>
                <a:spcPts val="0"/>
              </a:spcAft>
            </a:pPr>
            <a:r>
              <a:rPr lang="en-US" sz="1800" b="1" i="1" u="none" strike="noStrike" dirty="0">
                <a:solidFill>
                  <a:srgbClr val="000000"/>
                </a:solidFill>
                <a:effectLst/>
                <a:latin typeface="Arial" panose="020B0604020202020204" pitchFamily="34" charset="0"/>
              </a:rPr>
              <a:t>relationships, which strengthens a person’s recovery journey. More specifically, this</a:t>
            </a:r>
            <a:endParaRPr lang="en-US" b="0" dirty="0">
              <a:effectLst/>
            </a:endParaRPr>
          </a:p>
          <a:p>
            <a:pPr rtl="0">
              <a:spcBef>
                <a:spcPts val="0"/>
              </a:spcBef>
              <a:spcAft>
                <a:spcPts val="0"/>
              </a:spcAft>
            </a:pPr>
            <a:r>
              <a:rPr lang="en-US" sz="1800" b="1" i="1" u="none" strike="noStrike" dirty="0">
                <a:solidFill>
                  <a:srgbClr val="000000"/>
                </a:solidFill>
                <a:effectLst/>
                <a:latin typeface="Arial" panose="020B0604020202020204" pitchFamily="34" charset="0"/>
              </a:rPr>
              <a:t>component highlights the need for more equitable access and a multidisciplinary approach </a:t>
            </a:r>
            <a:r>
              <a:rPr lang="en-US" sz="1800" b="1" i="1" u="none" strike="noStrike" dirty="0" err="1">
                <a:solidFill>
                  <a:srgbClr val="000000"/>
                </a:solidFill>
                <a:effectLst/>
                <a:latin typeface="Arial" panose="020B0604020202020204" pitchFamily="34" charset="0"/>
              </a:rPr>
              <a:t>toservices</a:t>
            </a:r>
            <a:r>
              <a:rPr lang="en-US" sz="1800" b="1" i="1" u="none" strike="noStrike" dirty="0">
                <a:solidFill>
                  <a:srgbClr val="000000"/>
                </a:solidFill>
                <a:effectLst/>
                <a:latin typeface="Arial" panose="020B0604020202020204" pitchFamily="34" charset="0"/>
              </a:rPr>
              <a:t> across the continuum, with peer support as a key element. This approach includes care</a:t>
            </a:r>
            <a:endParaRPr lang="en-US" b="0" dirty="0">
              <a:effectLst/>
            </a:endParaRPr>
          </a:p>
          <a:p>
            <a:pPr rtl="0">
              <a:spcBef>
                <a:spcPts val="0"/>
              </a:spcBef>
              <a:spcAft>
                <a:spcPts val="0"/>
              </a:spcAft>
            </a:pPr>
            <a:r>
              <a:rPr lang="en-US" sz="1800" b="1" i="1" u="none" strike="noStrike" dirty="0">
                <a:solidFill>
                  <a:srgbClr val="000000"/>
                </a:solidFill>
                <a:effectLst/>
                <a:latin typeface="Arial" panose="020B0604020202020204" pitchFamily="34" charset="0"/>
              </a:rPr>
              <a:t>and support outside of the traditional system of behavioral healthcare (i.e., community-driven</a:t>
            </a:r>
            <a:endParaRPr lang="en-US" b="0" dirty="0">
              <a:effectLst/>
            </a:endParaRPr>
          </a:p>
          <a:p>
            <a:pPr rtl="0">
              <a:spcBef>
                <a:spcPts val="0"/>
              </a:spcBef>
              <a:spcAft>
                <a:spcPts val="0"/>
              </a:spcAft>
            </a:pPr>
            <a:r>
              <a:rPr lang="en-US" sz="1800" b="1" i="1" u="none" strike="noStrike" dirty="0">
                <a:solidFill>
                  <a:srgbClr val="000000"/>
                </a:solidFill>
                <a:effectLst/>
                <a:latin typeface="Arial" panose="020B0604020202020204" pitchFamily="34" charset="0"/>
              </a:rPr>
              <a:t>models).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A14C3CB5-38AE-44AF-B1C2-1D5EB7AE8BD7}" type="slidenum">
              <a:rPr lang="en-US" smtClean="0"/>
              <a:t>13</a:t>
            </a:fld>
            <a:endParaRPr lang="en-US"/>
          </a:p>
        </p:txBody>
      </p:sp>
    </p:spTree>
    <p:extLst>
      <p:ext uri="{BB962C8B-B14F-4D97-AF65-F5344CB8AC3E}">
        <p14:creationId xmlns:p14="http://schemas.microsoft.com/office/powerpoint/2010/main" val="2863400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C3CB5-38AE-44AF-B1C2-1D5EB7AE8BD7}" type="slidenum">
              <a:rPr lang="en-US" smtClean="0"/>
              <a:t>14</a:t>
            </a:fld>
            <a:endParaRPr lang="en-US"/>
          </a:p>
        </p:txBody>
      </p:sp>
    </p:spTree>
    <p:extLst>
      <p:ext uri="{BB962C8B-B14F-4D97-AF65-F5344CB8AC3E}">
        <p14:creationId xmlns:p14="http://schemas.microsoft.com/office/powerpoint/2010/main" val="32958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4C3CB5-38AE-44AF-B1C2-1D5EB7AE8BD7}" type="slidenum">
              <a:rPr lang="en-US" smtClean="0"/>
              <a:t>15</a:t>
            </a:fld>
            <a:endParaRPr lang="en-US"/>
          </a:p>
        </p:txBody>
      </p:sp>
    </p:spTree>
    <p:extLst>
      <p:ext uri="{BB962C8B-B14F-4D97-AF65-F5344CB8AC3E}">
        <p14:creationId xmlns:p14="http://schemas.microsoft.com/office/powerpoint/2010/main" val="174612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it is crucial to explore their experiences and their perspectives on how this role is integrated into existing service delivery models</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A14C3CB5-38AE-44AF-B1C2-1D5EB7AE8BD7}" type="slidenum">
              <a:rPr lang="en-US" smtClean="0"/>
              <a:t>16</a:t>
            </a:fld>
            <a:endParaRPr lang="en-US"/>
          </a:p>
        </p:txBody>
      </p:sp>
    </p:spTree>
    <p:extLst>
      <p:ext uri="{BB962C8B-B14F-4D97-AF65-F5344CB8AC3E}">
        <p14:creationId xmlns:p14="http://schemas.microsoft.com/office/powerpoint/2010/main" val="321252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MetLife Stadium, 82,500</a:t>
            </a:r>
          </a:p>
          <a:p>
            <a:r>
              <a:rPr lang="en-US"/>
              <a:t>4,302 school buses </a:t>
            </a:r>
          </a:p>
        </p:txBody>
      </p:sp>
      <p:sp>
        <p:nvSpPr>
          <p:cNvPr id="4" name="Slide Number Placeholder 3"/>
          <p:cNvSpPr>
            <a:spLocks noGrp="1"/>
          </p:cNvSpPr>
          <p:nvPr>
            <p:ph type="sldNum" sz="quarter" idx="5"/>
          </p:nvPr>
        </p:nvSpPr>
        <p:spPr/>
        <p:txBody>
          <a:bodyPr/>
          <a:lstStyle/>
          <a:p>
            <a:fld id="{EEC83CAB-ABB4-44EA-A26F-388D15928C6D}" type="slidenum">
              <a:rPr lang="en-US" smtClean="0"/>
              <a:t>19</a:t>
            </a:fld>
            <a:endParaRPr lang="en-US"/>
          </a:p>
        </p:txBody>
      </p:sp>
    </p:spTree>
    <p:extLst>
      <p:ext uri="{BB962C8B-B14F-4D97-AF65-F5344CB8AC3E}">
        <p14:creationId xmlns:p14="http://schemas.microsoft.com/office/powerpoint/2010/main" val="361261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a:latin typeface="+mj-lt"/>
              </a:rPr>
              <a:t>Recognize the impact: Acknowledge the emotional toll of the work and validate peer specialists' feelings.</a:t>
            </a:r>
          </a:p>
          <a:p>
            <a:pPr marL="342900" marR="0" lvl="0" indent="-342900">
              <a:spcBef>
                <a:spcPts val="0"/>
              </a:spcBef>
              <a:spcAft>
                <a:spcPts val="0"/>
              </a:spcAft>
              <a:buFont typeface="Arial" panose="020B0604020202020204" pitchFamily="34" charset="0"/>
              <a:buChar char="•"/>
            </a:pPr>
            <a:r>
              <a:rPr lang="en-US" sz="1200">
                <a:effectLst/>
                <a:latin typeface="+mj-lt"/>
                <a:ea typeface="Times New Roman" panose="02020603050405020304" pitchFamily="18" charset="0"/>
                <a:cs typeface="Aptos" panose="020B0004020202020204" pitchFamily="34" charset="0"/>
              </a:rPr>
              <a:t>Not all relationships to this work are equal and it doesn’t serve us to that as different staff have different relationships to the people you serve – mutual self disclosure inherent to the peer specialist role</a:t>
            </a:r>
          </a:p>
          <a:p>
            <a:pPr marL="342900" marR="0" lvl="0" indent="-342900">
              <a:spcBef>
                <a:spcPts val="0"/>
              </a:spcBef>
              <a:spcAft>
                <a:spcPts val="0"/>
              </a:spcAft>
              <a:buFont typeface="Arial" panose="020B0604020202020204" pitchFamily="34" charset="0"/>
              <a:buChar char="•"/>
            </a:pPr>
            <a:r>
              <a:rPr lang="en-US" sz="1200">
                <a:effectLst/>
                <a:latin typeface="+mj-lt"/>
                <a:ea typeface="Times New Roman" panose="02020603050405020304" pitchFamily="18" charset="0"/>
                <a:cs typeface="Aptos" panose="020B0004020202020204" pitchFamily="34" charset="0"/>
              </a:rPr>
              <a:t>Role clarity is crucial. Often times ill-defined peer specialists roles or a lack of boundaries can mean that peer specialists were very involved with their clients and ensuring their success, answering calls during off hours, etc. May hit closer to home for peers as they are individuals with lived/living experience (think: survivors guilt - wondering if there was more that they could have done to keep this person alive) or reliving/re-experiencing trauma.</a:t>
            </a:r>
          </a:p>
          <a:p>
            <a:pPr marL="342900" marR="0" lvl="0" indent="-342900">
              <a:spcBef>
                <a:spcPts val="0"/>
              </a:spcBef>
              <a:spcAft>
                <a:spcPts val="0"/>
              </a:spcAft>
              <a:buFont typeface="Arial" panose="020B0604020202020204" pitchFamily="34" charset="0"/>
              <a:buChar char="•"/>
            </a:pPr>
            <a:r>
              <a:rPr lang="en-US" sz="1200">
                <a:effectLst/>
                <a:latin typeface="+mj-lt"/>
                <a:ea typeface="Times New Roman" panose="02020603050405020304" pitchFamily="18" charset="0"/>
                <a:cs typeface="Aptos" panose="020B0004020202020204" pitchFamily="34" charset="0"/>
              </a:rPr>
              <a:t>People grieve differently, people do not grieve the same. People will not respond similarly to the same to services offered to all staff. For example, offering group/individual support to staff after a death may be appreciated by most staff, but not all. You force staff to do grief work, and not everyone wants to talk about it. Avoid forced participation.</a:t>
            </a:r>
          </a:p>
          <a:p>
            <a:endParaRPr lang="en-US"/>
          </a:p>
        </p:txBody>
      </p:sp>
      <p:sp>
        <p:nvSpPr>
          <p:cNvPr id="4" name="Slide Number Placeholder 3"/>
          <p:cNvSpPr>
            <a:spLocks noGrp="1"/>
          </p:cNvSpPr>
          <p:nvPr>
            <p:ph type="sldNum" sz="quarter" idx="5"/>
          </p:nvPr>
        </p:nvSpPr>
        <p:spPr/>
        <p:txBody>
          <a:bodyPr/>
          <a:lstStyle/>
          <a:p>
            <a:fld id="{EEC83CAB-ABB4-44EA-A26F-388D15928C6D}" type="slidenum">
              <a:rPr lang="en-US" smtClean="0"/>
              <a:t>21</a:t>
            </a:fld>
            <a:endParaRPr lang="en-US"/>
          </a:p>
        </p:txBody>
      </p:sp>
    </p:spTree>
    <p:extLst>
      <p:ext uri="{BB962C8B-B14F-4D97-AF65-F5344CB8AC3E}">
        <p14:creationId xmlns:p14="http://schemas.microsoft.com/office/powerpoint/2010/main" val="981470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a:t>Pay a “thriving” wage to peers: I have heard it argued that the biggest thing and support for grief support is paying a living wage. "But the bottom line is that if your staff is not making a living wage, it doesn't matter if you offer grief support to them, because if they work a second job to be able to be employed by you, they don't have time to grieve. – replace the word burnout with exploitation</a:t>
            </a:r>
          </a:p>
          <a:p>
            <a:pPr marL="228600" indent="-228600">
              <a:buFont typeface="+mj-lt"/>
              <a:buAutoNum type="arabicPeriod"/>
            </a:pPr>
            <a:r>
              <a:rPr lang="en-US"/>
              <a:t>Develop clear protocols: Establish guidelines for what to do when a patient overdoses, including support mechanisms for staff. EAP, mindfulness and stress reduction programs, exercise assistance benefits. Provide education on grief and trauma: Offer workshops on understanding and managing grief, trauma responses, and self-care.</a:t>
            </a:r>
          </a:p>
          <a:p>
            <a:pPr marL="228600" indent="-228600">
              <a:buFont typeface="+mj-lt"/>
              <a:buAutoNum type="arabicPeriod"/>
            </a:pPr>
            <a:r>
              <a:rPr lang="en-US"/>
              <a:t>Give Flexibility: flexible work arrangements that include flexible scheduling or time off when needed to grieve, assistance with workload management, flexibility for emotional recovery.</a:t>
            </a:r>
          </a:p>
          <a:p>
            <a:pPr marL="228600" indent="-228600">
              <a:buFont typeface="+mj-lt"/>
              <a:buAutoNum type="arabicPeriod"/>
            </a:pPr>
            <a:r>
              <a:rPr lang="en-US"/>
              <a:t>Create spaces for Connection: Grief counseling services/support groups, creating safe spaces, debriefing sessions, regular check-ins, individual supervision. Create a peer support system: Pair experienced peers with newer ones for mentorship and emotional support. Room for Reflection: Regular check-ins, debriefing sessions, crisis counseling</a:t>
            </a:r>
          </a:p>
          <a:p>
            <a:pPr marL="228600" indent="-228600">
              <a:buFont typeface="+mj-lt"/>
              <a:buAutoNum type="arabicPeriod"/>
            </a:pPr>
            <a:r>
              <a:rPr lang="en-US"/>
              <a:t>Create memorials. Develop appropriate ways to honor and remember patients who have passed. Events (per incident or individual, monthly, or annual remembrances and include everyone and do this in a space together) and remembrance spaces (alters, remembrance walls, sandwich boards, decorating your van, online spaces), can make it specific and individual to your organization and culture.</a:t>
            </a:r>
          </a:p>
          <a:p>
            <a:pPr marL="228600" indent="-228600">
              <a:buFont typeface="+mj-lt"/>
              <a:buAutoNum type="arabicPeriod"/>
            </a:pPr>
            <a:endParaRPr lang="en-US"/>
          </a:p>
          <a:p>
            <a:pPr marL="228600" indent="-228600">
              <a:buFont typeface="+mj-lt"/>
              <a:buAutoNum type="arabicPeriod"/>
            </a:pPr>
            <a:endParaRPr lang="en-US"/>
          </a:p>
          <a:p>
            <a:pPr marL="228600" indent="-228600">
              <a:buFont typeface="+mj-lt"/>
              <a:buAutoNum type="arabicPeriod"/>
            </a:pPr>
            <a:endParaRPr lang="en-US"/>
          </a:p>
          <a:p>
            <a:endParaRPr lang="en-US"/>
          </a:p>
        </p:txBody>
      </p:sp>
      <p:sp>
        <p:nvSpPr>
          <p:cNvPr id="4" name="Slide Number Placeholder 3"/>
          <p:cNvSpPr>
            <a:spLocks noGrp="1"/>
          </p:cNvSpPr>
          <p:nvPr>
            <p:ph type="sldNum" sz="quarter" idx="5"/>
          </p:nvPr>
        </p:nvSpPr>
        <p:spPr/>
        <p:txBody>
          <a:bodyPr/>
          <a:lstStyle/>
          <a:p>
            <a:fld id="{EEC83CAB-ABB4-44EA-A26F-388D15928C6D}" type="slidenum">
              <a:rPr lang="en-US" smtClean="0"/>
              <a:t>22</a:t>
            </a:fld>
            <a:endParaRPr lang="en-US"/>
          </a:p>
        </p:txBody>
      </p:sp>
    </p:spTree>
    <p:extLst>
      <p:ext uri="{BB962C8B-B14F-4D97-AF65-F5344CB8AC3E}">
        <p14:creationId xmlns:p14="http://schemas.microsoft.com/office/powerpoint/2010/main" val="681368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8.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1">
    <p:bg>
      <p:bgPr>
        <a:gradFill>
          <a:gsLst>
            <a:gs pos="0">
              <a:schemeClr val="accent2"/>
            </a:gs>
            <a:gs pos="98000">
              <a:schemeClr val="accent2">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5D22571-62F7-79E1-524D-373DA0CE6365}"/>
              </a:ext>
            </a:extLst>
          </p:cNvPr>
          <p:cNvSpPr>
            <a:spLocks noGrp="1"/>
          </p:cNvSpPr>
          <p:nvPr>
            <p:ph type="body" sz="quarter" idx="10" hasCustomPrompt="1"/>
          </p:nvPr>
        </p:nvSpPr>
        <p:spPr>
          <a:xfrm>
            <a:off x="594911" y="3431754"/>
            <a:ext cx="8251634" cy="1849356"/>
          </a:xfrm>
          <a:prstGeom prst="rect">
            <a:avLst/>
          </a:prstGeom>
          <a:ln w="25400">
            <a:noFill/>
          </a:ln>
        </p:spPr>
        <p:txBody>
          <a:bodyPr anchor="b">
            <a:noAutofit/>
          </a:bodyPr>
          <a:lstStyle>
            <a:lvl1pPr marL="0" indent="0" algn="l">
              <a:buFontTx/>
              <a:buNone/>
              <a:defRPr sz="4000" b="1" i="0">
                <a:solidFill>
                  <a:schemeClr val="bg1"/>
                </a:solidFill>
                <a:latin typeface="Calibri" panose="020F0502020204030204" pitchFamily="34" charset="0"/>
                <a:cs typeface="Calibri" panose="020F0502020204030204" pitchFamily="34" charset="0"/>
              </a:defRPr>
            </a:lvl1pPr>
          </a:lstStyle>
          <a:p>
            <a:pPr lvl="0"/>
            <a:r>
              <a:rPr lang="en-US"/>
              <a:t>Insert PowerPoint Deck Title Text</a:t>
            </a:r>
          </a:p>
        </p:txBody>
      </p:sp>
      <p:sp>
        <p:nvSpPr>
          <p:cNvPr id="27" name="Text Placeholder 26">
            <a:extLst>
              <a:ext uri="{FF2B5EF4-FFF2-40B4-BE49-F238E27FC236}">
                <a16:creationId xmlns:a16="http://schemas.microsoft.com/office/drawing/2014/main" id="{1F541BAC-83F1-606A-FD90-6A969F35B1E4}"/>
              </a:ext>
            </a:extLst>
          </p:cNvPr>
          <p:cNvSpPr>
            <a:spLocks noGrp="1"/>
          </p:cNvSpPr>
          <p:nvPr>
            <p:ph type="body" sz="quarter" idx="11" hasCustomPrompt="1"/>
          </p:nvPr>
        </p:nvSpPr>
        <p:spPr>
          <a:xfrm>
            <a:off x="594911" y="5376230"/>
            <a:ext cx="8251634" cy="815249"/>
          </a:xfrm>
        </p:spPr>
        <p:txBody>
          <a:bodyPr>
            <a:noAutofit/>
          </a:bodyPr>
          <a:lstStyle>
            <a:lvl1pPr marL="0" indent="0">
              <a:buFontTx/>
              <a:buNone/>
              <a:defRPr b="0" i="1">
                <a:solidFill>
                  <a:schemeClr val="bg1"/>
                </a:solidFill>
                <a:latin typeface="Calibri" panose="020F0502020204030204" pitchFamily="34" charset="0"/>
                <a:cs typeface="Calibri" panose="020F0502020204030204" pitchFamily="34" charset="0"/>
              </a:defRPr>
            </a:lvl1pPr>
          </a:lstStyle>
          <a:p>
            <a:pPr lvl="0"/>
            <a:r>
              <a:rPr lang="en-US"/>
              <a:t>Insert PowerPoint Deck Subtext</a:t>
            </a:r>
          </a:p>
        </p:txBody>
      </p:sp>
      <p:pic>
        <p:nvPicPr>
          <p:cNvPr id="2" name="Picture 1">
            <a:extLst>
              <a:ext uri="{FF2B5EF4-FFF2-40B4-BE49-F238E27FC236}">
                <a16:creationId xmlns:a16="http://schemas.microsoft.com/office/drawing/2014/main" id="{68B2FB28-CBB5-0E53-6DD9-D3AFD00E881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248529" y="605088"/>
            <a:ext cx="2602663" cy="2903798"/>
          </a:xfrm>
          <a:prstGeom prst="rect">
            <a:avLst/>
          </a:prstGeom>
        </p:spPr>
      </p:pic>
    </p:spTree>
    <p:extLst>
      <p:ext uri="{BB962C8B-B14F-4D97-AF65-F5344CB8AC3E}">
        <p14:creationId xmlns:p14="http://schemas.microsoft.com/office/powerpoint/2010/main" val="86118170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Slide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66E8-7449-A151-9EBE-899269636A8F}"/>
              </a:ext>
            </a:extLst>
          </p:cNvPr>
          <p:cNvSpPr>
            <a:spLocks noGrp="1"/>
          </p:cNvSpPr>
          <p:nvPr>
            <p:ph type="title"/>
          </p:nvPr>
        </p:nvSpPr>
        <p:spPr>
          <a:xfrm>
            <a:off x="616688" y="365125"/>
            <a:ext cx="1096204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299E2B5-C206-E548-ABD4-DA5958A8B466}"/>
              </a:ext>
            </a:extLst>
          </p:cNvPr>
          <p:cNvSpPr>
            <a:spLocks noGrp="1"/>
          </p:cNvSpPr>
          <p:nvPr>
            <p:ph type="sldNum" sz="quarter" idx="12"/>
          </p:nvPr>
        </p:nvSpPr>
        <p:spPr>
          <a:xfrm>
            <a:off x="9133240" y="6268427"/>
            <a:ext cx="613272" cy="365125"/>
          </a:xfrm>
          <a:prstGeom prst="rect">
            <a:avLst/>
          </a:prstGeom>
        </p:spPr>
        <p:txBody>
          <a:bodyPr/>
          <a:lstStyle/>
          <a:p>
            <a:fld id="{A7DFA607-A124-9F44-878D-A4DCC5193B17}" type="slidenum">
              <a:rPr lang="en-US" smtClean="0"/>
              <a:t>‹#›</a:t>
            </a:fld>
            <a:endParaRPr lang="en-US"/>
          </a:p>
        </p:txBody>
      </p:sp>
      <p:sp>
        <p:nvSpPr>
          <p:cNvPr id="4" name="Table Placeholder 3">
            <a:extLst>
              <a:ext uri="{FF2B5EF4-FFF2-40B4-BE49-F238E27FC236}">
                <a16:creationId xmlns:a16="http://schemas.microsoft.com/office/drawing/2014/main" id="{ECAB5B63-D4E4-3E6F-5132-07AE7567BD06}"/>
              </a:ext>
            </a:extLst>
          </p:cNvPr>
          <p:cNvSpPr>
            <a:spLocks noGrp="1"/>
          </p:cNvSpPr>
          <p:nvPr>
            <p:ph type="tbl" sz="quarter" idx="13"/>
          </p:nvPr>
        </p:nvSpPr>
        <p:spPr>
          <a:xfrm>
            <a:off x="616688" y="1817689"/>
            <a:ext cx="10962537" cy="4149358"/>
          </a:xfrm>
        </p:spPr>
        <p:txBody>
          <a:bodyPr/>
          <a:lstStyle>
            <a:lvl1pPr marL="0" indent="0">
              <a:buFontTx/>
              <a:buNone/>
              <a:defRPr/>
            </a:lvl1pPr>
          </a:lstStyle>
          <a:p>
            <a:r>
              <a:rPr lang="en-US"/>
              <a:t>Click icon to add table</a:t>
            </a:r>
          </a:p>
        </p:txBody>
      </p:sp>
    </p:spTree>
    <p:extLst>
      <p:ext uri="{BB962C8B-B14F-4D97-AF65-F5344CB8AC3E}">
        <p14:creationId xmlns:p14="http://schemas.microsoft.com/office/powerpoint/2010/main" val="2698970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Body Slide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BFA96-CA97-D7E6-9C6F-4AF1A58B8B3C}"/>
              </a:ext>
            </a:extLst>
          </p:cNvPr>
          <p:cNvSpPr>
            <a:spLocks noGrp="1"/>
          </p:cNvSpPr>
          <p:nvPr>
            <p:ph type="title"/>
          </p:nvPr>
        </p:nvSpPr>
        <p:spPr>
          <a:xfrm>
            <a:off x="613272" y="457200"/>
            <a:ext cx="4158753" cy="1600200"/>
          </a:xfrm>
          <a:prstGeom prst="rect">
            <a:avLst/>
          </a:prstGeom>
          <a:noFill/>
        </p:spPr>
        <p:txBody>
          <a:bodyPr anchor="ctr" anchorCtr="0">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96B63395-7DDE-6490-5742-21601E12520D}"/>
              </a:ext>
            </a:extLst>
          </p:cNvPr>
          <p:cNvSpPr>
            <a:spLocks noGrp="1"/>
          </p:cNvSpPr>
          <p:nvPr>
            <p:ph idx="1"/>
          </p:nvPr>
        </p:nvSpPr>
        <p:spPr>
          <a:xfrm>
            <a:off x="5183188" y="457201"/>
            <a:ext cx="6395540" cy="5521568"/>
          </a:xfrm>
          <a:prstGeom prst="rect">
            <a:avLst/>
          </a:prstGeom>
          <a:noFill/>
        </p:spPr>
        <p:txBody>
          <a:bodyPr>
            <a:no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0D172E-E000-A268-60EE-8D0457D5182A}"/>
              </a:ext>
            </a:extLst>
          </p:cNvPr>
          <p:cNvSpPr>
            <a:spLocks noGrp="1"/>
          </p:cNvSpPr>
          <p:nvPr>
            <p:ph type="body" sz="half" idx="2"/>
          </p:nvPr>
        </p:nvSpPr>
        <p:spPr>
          <a:xfrm>
            <a:off x="613272" y="2321169"/>
            <a:ext cx="4158753" cy="3657600"/>
          </a:xfrm>
          <a:prstGeom prst="rect">
            <a:avLst/>
          </a:prstGeom>
          <a:noFill/>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CCF5D48B-2C16-D300-8C1B-BAF9A866E16F}"/>
              </a:ext>
            </a:extLst>
          </p:cNvPr>
          <p:cNvSpPr>
            <a:spLocks noGrp="1"/>
          </p:cNvSpPr>
          <p:nvPr>
            <p:ph type="sldNum" sz="quarter" idx="12"/>
          </p:nvPr>
        </p:nvSpPr>
        <p:spPr>
          <a:xfrm>
            <a:off x="9133239" y="6253405"/>
            <a:ext cx="613272" cy="365125"/>
          </a:xfrm>
          <a:prstGeom prst="rect">
            <a:avLst/>
          </a:prstGeom>
        </p:spPr>
        <p:txBody>
          <a:bodyPr/>
          <a:lstStyle/>
          <a:p>
            <a:fld id="{A7DFA607-A124-9F44-878D-A4DCC5193B17}" type="slidenum">
              <a:rPr lang="en-US" smtClean="0"/>
              <a:t>‹#›</a:t>
            </a:fld>
            <a:endParaRPr lang="en-US"/>
          </a:p>
        </p:txBody>
      </p:sp>
    </p:spTree>
    <p:extLst>
      <p:ext uri="{BB962C8B-B14F-4D97-AF65-F5344CB8AC3E}">
        <p14:creationId xmlns:p14="http://schemas.microsoft.com/office/powerpoint/2010/main" val="316431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ody Slide_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BA1F-7E9F-125F-4952-CB1FD0A8D3EE}"/>
              </a:ext>
            </a:extLst>
          </p:cNvPr>
          <p:cNvSpPr>
            <a:spLocks noGrp="1"/>
          </p:cNvSpPr>
          <p:nvPr>
            <p:ph type="title"/>
          </p:nvPr>
        </p:nvSpPr>
        <p:spPr>
          <a:xfrm>
            <a:off x="616688" y="457200"/>
            <a:ext cx="5018568" cy="1600200"/>
          </a:xfrm>
          <a:prstGeom prst="rect">
            <a:avLst/>
          </a:prstGeom>
        </p:spPr>
        <p:txBody>
          <a:bodyPr anchor="ctr" anchorCtr="0">
            <a:noAutofit/>
          </a:bodyPr>
          <a:lstStyle>
            <a:lvl1pPr>
              <a:defRPr sz="4400"/>
            </a:lvl1pPr>
          </a:lstStyle>
          <a:p>
            <a:r>
              <a:rPr lang="en-US"/>
              <a:t>Click to edit Master title style</a:t>
            </a:r>
          </a:p>
        </p:txBody>
      </p:sp>
      <p:sp>
        <p:nvSpPr>
          <p:cNvPr id="4" name="Text Placeholder 3">
            <a:extLst>
              <a:ext uri="{FF2B5EF4-FFF2-40B4-BE49-F238E27FC236}">
                <a16:creationId xmlns:a16="http://schemas.microsoft.com/office/drawing/2014/main" id="{3E3907C0-844B-8A78-CD4C-B77BE68E3A4E}"/>
              </a:ext>
            </a:extLst>
          </p:cNvPr>
          <p:cNvSpPr>
            <a:spLocks noGrp="1"/>
          </p:cNvSpPr>
          <p:nvPr>
            <p:ph type="body" sz="half" idx="2"/>
          </p:nvPr>
        </p:nvSpPr>
        <p:spPr>
          <a:xfrm>
            <a:off x="616688" y="2203451"/>
            <a:ext cx="5018568" cy="3657600"/>
          </a:xfrm>
          <a:prstGeom prst="rect">
            <a:avLst/>
          </a:prstGeo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9">
            <a:extLst>
              <a:ext uri="{FF2B5EF4-FFF2-40B4-BE49-F238E27FC236}">
                <a16:creationId xmlns:a16="http://schemas.microsoft.com/office/drawing/2014/main" id="{841849C4-2D64-EE0F-D3A4-C944405C1FF4}"/>
              </a:ext>
            </a:extLst>
          </p:cNvPr>
          <p:cNvSpPr>
            <a:spLocks noGrp="1"/>
          </p:cNvSpPr>
          <p:nvPr>
            <p:ph type="sldNum" sz="quarter" idx="12"/>
          </p:nvPr>
        </p:nvSpPr>
        <p:spPr/>
        <p:txBody>
          <a:bodyPr/>
          <a:lstStyle/>
          <a:p>
            <a:fld id="{A7DFA607-A124-9F44-878D-A4DCC5193B17}" type="slidenum">
              <a:rPr lang="en-US" smtClean="0"/>
              <a:t>‹#›</a:t>
            </a:fld>
            <a:endParaRPr lang="en-US"/>
          </a:p>
        </p:txBody>
      </p:sp>
      <p:sp>
        <p:nvSpPr>
          <p:cNvPr id="11" name="Round Diagonal Corner Rectangle 10">
            <a:extLst>
              <a:ext uri="{FF2B5EF4-FFF2-40B4-BE49-F238E27FC236}">
                <a16:creationId xmlns:a16="http://schemas.microsoft.com/office/drawing/2014/main" id="{6ACB4712-8FBC-34DD-3D3F-C4491178C51A}"/>
              </a:ext>
            </a:extLst>
          </p:cNvPr>
          <p:cNvSpPr/>
          <p:nvPr userDrawn="1"/>
        </p:nvSpPr>
        <p:spPr>
          <a:xfrm>
            <a:off x="5936505" y="457200"/>
            <a:ext cx="5479312" cy="5244356"/>
          </a:xfrm>
          <a:prstGeom prst="round2DiagRect">
            <a:avLst/>
          </a:prstGeom>
          <a:noFill/>
          <a:ln w="222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B1A82D4-6126-60E7-34CB-9C2B21FF48CE}"/>
              </a:ext>
            </a:extLst>
          </p:cNvPr>
          <p:cNvSpPr>
            <a:spLocks noGrp="1"/>
          </p:cNvSpPr>
          <p:nvPr>
            <p:ph type="pic" idx="1"/>
          </p:nvPr>
        </p:nvSpPr>
        <p:spPr>
          <a:xfrm>
            <a:off x="6096000" y="624387"/>
            <a:ext cx="5479312" cy="5236664"/>
          </a:xfrm>
          <a:prstGeom prst="round2DiagRect">
            <a:avLst/>
          </a:prstGeom>
          <a:solidFill>
            <a:schemeClr val="bg1"/>
          </a:solidFill>
          <a:ln>
            <a:noFill/>
          </a:ln>
          <a:effectLst>
            <a:outerShdw blurRad="25400" dist="101600" dir="2700000" algn="tl" rotWithShape="0">
              <a:schemeClr val="tx2">
                <a:alpha val="10000"/>
              </a:scheme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757277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Slide_8">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866986C-6EF7-BA16-90A6-F051C1907705}"/>
              </a:ext>
            </a:extLst>
          </p:cNvPr>
          <p:cNvSpPr>
            <a:spLocks noGrp="1"/>
          </p:cNvSpPr>
          <p:nvPr>
            <p:ph type="body" sz="quarter" idx="13"/>
          </p:nvPr>
        </p:nvSpPr>
        <p:spPr>
          <a:xfrm>
            <a:off x="5936505" y="457201"/>
            <a:ext cx="5639545" cy="5411788"/>
          </a:xfrm>
          <a:prstGeom prst="round2DiagRect">
            <a:avLst/>
          </a:prstGeom>
          <a:gradFill flip="none" rotWithShape="1">
            <a:gsLst>
              <a:gs pos="0">
                <a:schemeClr val="accent3">
                  <a:lumMod val="40000"/>
                  <a:lumOff val="60000"/>
                </a:schemeClr>
              </a:gs>
              <a:gs pos="100000">
                <a:schemeClr val="accent3"/>
              </a:gs>
            </a:gsLst>
            <a:path path="circle">
              <a:fillToRect l="50000" t="50000" r="50000" b="50000"/>
            </a:path>
            <a:tileRect/>
          </a:gradFill>
          <a:ln w="6350">
            <a:solidFill>
              <a:schemeClr val="accent3"/>
            </a:solidFill>
          </a:ln>
          <a:effectLst>
            <a:outerShdw blurRad="50800" dist="101600" dir="2700000" algn="tl" rotWithShape="0">
              <a:prstClr val="black">
                <a:alpha val="10000"/>
              </a:prstClr>
            </a:outerShdw>
          </a:effectLst>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itle 1">
            <a:extLst>
              <a:ext uri="{FF2B5EF4-FFF2-40B4-BE49-F238E27FC236}">
                <a16:creationId xmlns:a16="http://schemas.microsoft.com/office/drawing/2014/main" id="{BD78BA1F-7E9F-125F-4952-CB1FD0A8D3EE}"/>
              </a:ext>
            </a:extLst>
          </p:cNvPr>
          <p:cNvSpPr>
            <a:spLocks noGrp="1"/>
          </p:cNvSpPr>
          <p:nvPr>
            <p:ph type="title"/>
          </p:nvPr>
        </p:nvSpPr>
        <p:spPr>
          <a:xfrm>
            <a:off x="616688" y="457200"/>
            <a:ext cx="5018568" cy="1600200"/>
          </a:xfrm>
          <a:prstGeom prst="rect">
            <a:avLst/>
          </a:prstGeom>
        </p:spPr>
        <p:txBody>
          <a:bodyPr anchor="ctr" anchorCtr="0">
            <a:noAutofit/>
          </a:bodyPr>
          <a:lstStyle>
            <a:lvl1pPr>
              <a:defRPr sz="4400"/>
            </a:lvl1pPr>
          </a:lstStyle>
          <a:p>
            <a:r>
              <a:rPr lang="en-US"/>
              <a:t>Click to edit Master title style</a:t>
            </a:r>
          </a:p>
        </p:txBody>
      </p:sp>
      <p:sp>
        <p:nvSpPr>
          <p:cNvPr id="4" name="Text Placeholder 3">
            <a:extLst>
              <a:ext uri="{FF2B5EF4-FFF2-40B4-BE49-F238E27FC236}">
                <a16:creationId xmlns:a16="http://schemas.microsoft.com/office/drawing/2014/main" id="{3E3907C0-844B-8A78-CD4C-B77BE68E3A4E}"/>
              </a:ext>
            </a:extLst>
          </p:cNvPr>
          <p:cNvSpPr>
            <a:spLocks noGrp="1"/>
          </p:cNvSpPr>
          <p:nvPr>
            <p:ph type="body" sz="half" idx="2"/>
          </p:nvPr>
        </p:nvSpPr>
        <p:spPr>
          <a:xfrm>
            <a:off x="616688" y="2211389"/>
            <a:ext cx="5018568" cy="3657600"/>
          </a:xfrm>
          <a:prstGeom prst="rect">
            <a:avLst/>
          </a:prstGeom>
        </p:spPr>
        <p:txBody>
          <a:bodyPr>
            <a:no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9">
            <a:extLst>
              <a:ext uri="{FF2B5EF4-FFF2-40B4-BE49-F238E27FC236}">
                <a16:creationId xmlns:a16="http://schemas.microsoft.com/office/drawing/2014/main" id="{841849C4-2D64-EE0F-D3A4-C944405C1FF4}"/>
              </a:ext>
            </a:extLst>
          </p:cNvPr>
          <p:cNvSpPr>
            <a:spLocks noGrp="1"/>
          </p:cNvSpPr>
          <p:nvPr>
            <p:ph type="sldNum" sz="quarter" idx="12"/>
          </p:nvPr>
        </p:nvSpPr>
        <p:spPr/>
        <p:txBody>
          <a:bodyPr/>
          <a:lstStyle/>
          <a:p>
            <a:fld id="{A7DFA607-A124-9F44-878D-A4DCC5193B17}" type="slidenum">
              <a:rPr lang="en-US" smtClean="0"/>
              <a:t>‹#›</a:t>
            </a:fld>
            <a:endParaRPr lang="en-US"/>
          </a:p>
        </p:txBody>
      </p:sp>
    </p:spTree>
    <p:extLst>
      <p:ext uri="{BB962C8B-B14F-4D97-AF65-F5344CB8AC3E}">
        <p14:creationId xmlns:p14="http://schemas.microsoft.com/office/powerpoint/2010/main" val="2848472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ody Slide_9">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63023B-A825-36FE-2C97-7FC539610227}"/>
              </a:ext>
            </a:extLst>
          </p:cNvPr>
          <p:cNvSpPr>
            <a:spLocks noGrp="1"/>
          </p:cNvSpPr>
          <p:nvPr>
            <p:ph type="sldNum" sz="quarter" idx="12"/>
          </p:nvPr>
        </p:nvSpPr>
        <p:spPr>
          <a:xfrm>
            <a:off x="9133240" y="6247572"/>
            <a:ext cx="613272" cy="365125"/>
          </a:xfrm>
          <a:prstGeom prst="rect">
            <a:avLst/>
          </a:prstGeom>
        </p:spPr>
        <p:txBody>
          <a:bodyPr/>
          <a:lstStyle/>
          <a:p>
            <a:fld id="{A7DFA607-A124-9F44-878D-A4DCC5193B17}" type="slidenum">
              <a:rPr lang="en-US" smtClean="0"/>
              <a:t>‹#›</a:t>
            </a:fld>
            <a:endParaRPr lang="en-US"/>
          </a:p>
        </p:txBody>
      </p:sp>
    </p:spTree>
    <p:extLst>
      <p:ext uri="{BB962C8B-B14F-4D97-AF65-F5344CB8AC3E}">
        <p14:creationId xmlns:p14="http://schemas.microsoft.com/office/powerpoint/2010/main" val="303966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Divider_1">
    <p:bg>
      <p:bgPr>
        <a:gradFill flip="none" rotWithShape="1">
          <a:gsLst>
            <a:gs pos="0">
              <a:schemeClr val="accent3"/>
            </a:gs>
            <a:gs pos="98000">
              <a:schemeClr val="accent3">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5D22571-62F7-79E1-524D-373DA0CE6365}"/>
              </a:ext>
            </a:extLst>
          </p:cNvPr>
          <p:cNvSpPr>
            <a:spLocks noGrp="1"/>
          </p:cNvSpPr>
          <p:nvPr>
            <p:ph type="body" sz="quarter" idx="10" hasCustomPrompt="1"/>
          </p:nvPr>
        </p:nvSpPr>
        <p:spPr>
          <a:xfrm>
            <a:off x="2421875" y="3299990"/>
            <a:ext cx="7348250" cy="1477537"/>
          </a:xfrm>
          <a:prstGeom prst="rect">
            <a:avLst/>
          </a:prstGeom>
          <a:ln w="25400">
            <a:noFill/>
          </a:ln>
        </p:spPr>
        <p:txBody>
          <a:bodyPr anchor="b">
            <a:noAutofit/>
          </a:bodyPr>
          <a:lstStyle>
            <a:lvl1pPr marL="0" indent="0" algn="ctr">
              <a:buFontTx/>
              <a:buNone/>
              <a:defRPr sz="4000" b="1" i="0">
                <a:solidFill>
                  <a:schemeClr val="bg1"/>
                </a:solidFill>
                <a:latin typeface="Calibri" panose="020F0502020204030204" pitchFamily="34" charset="0"/>
                <a:cs typeface="Calibri" panose="020F0502020204030204" pitchFamily="34" charset="0"/>
              </a:defRPr>
            </a:lvl1pPr>
          </a:lstStyle>
          <a:p>
            <a:pPr lvl="0"/>
            <a:r>
              <a:rPr lang="en-US"/>
              <a:t>Insert Section Divider Text</a:t>
            </a:r>
          </a:p>
        </p:txBody>
      </p:sp>
      <p:sp>
        <p:nvSpPr>
          <p:cNvPr id="27" name="Text Placeholder 26">
            <a:extLst>
              <a:ext uri="{FF2B5EF4-FFF2-40B4-BE49-F238E27FC236}">
                <a16:creationId xmlns:a16="http://schemas.microsoft.com/office/drawing/2014/main" id="{1F541BAC-83F1-606A-FD90-6A969F35B1E4}"/>
              </a:ext>
            </a:extLst>
          </p:cNvPr>
          <p:cNvSpPr>
            <a:spLocks noGrp="1"/>
          </p:cNvSpPr>
          <p:nvPr>
            <p:ph type="body" sz="quarter" idx="11" hasCustomPrompt="1"/>
          </p:nvPr>
        </p:nvSpPr>
        <p:spPr>
          <a:xfrm>
            <a:off x="2421875" y="4875402"/>
            <a:ext cx="7348250" cy="815249"/>
          </a:xfrm>
        </p:spPr>
        <p:txBody>
          <a:bodyPr>
            <a:noAutofit/>
          </a:bodyPr>
          <a:lstStyle>
            <a:lvl1pPr marL="0" indent="0" algn="ctr">
              <a:buFontTx/>
              <a:buNone/>
              <a:defRPr b="0" i="1">
                <a:solidFill>
                  <a:schemeClr val="bg1"/>
                </a:solidFill>
                <a:latin typeface="Calibri" panose="020F0502020204030204" pitchFamily="34" charset="0"/>
                <a:cs typeface="Calibri" panose="020F0502020204030204" pitchFamily="34" charset="0"/>
              </a:defRPr>
            </a:lvl1pPr>
          </a:lstStyle>
          <a:p>
            <a:pPr lvl="0"/>
            <a:r>
              <a:rPr lang="en-US"/>
              <a:t>Insert Section Divider Subtext</a:t>
            </a:r>
          </a:p>
        </p:txBody>
      </p:sp>
      <p:sp>
        <p:nvSpPr>
          <p:cNvPr id="3" name="Picture Placeholder 2">
            <a:extLst>
              <a:ext uri="{FF2B5EF4-FFF2-40B4-BE49-F238E27FC236}">
                <a16:creationId xmlns:a16="http://schemas.microsoft.com/office/drawing/2014/main" id="{6D7C6D68-7C4D-631F-282C-FC5DFF046DED}"/>
              </a:ext>
            </a:extLst>
          </p:cNvPr>
          <p:cNvSpPr>
            <a:spLocks noGrp="1"/>
          </p:cNvSpPr>
          <p:nvPr>
            <p:ph type="pic" sz="quarter" idx="12" hasCustomPrompt="1"/>
          </p:nvPr>
        </p:nvSpPr>
        <p:spPr>
          <a:xfrm>
            <a:off x="4960938" y="924977"/>
            <a:ext cx="2270125" cy="2270125"/>
          </a:xfrm>
        </p:spPr>
        <p:txBody>
          <a:bodyPr/>
          <a:lstStyle>
            <a:lvl1pPr marL="0" indent="0">
              <a:buFontTx/>
              <a:buNone/>
              <a:defRPr sz="1400"/>
            </a:lvl1pPr>
          </a:lstStyle>
          <a:p>
            <a:r>
              <a:rPr lang="en-US"/>
              <a:t>Insert an icon in this space. Instructions: Click on this box, do not click on the icon within. Click insert, then icon. Search for the icon you want. Select it and then click insert. Change the icon color to white.</a:t>
            </a:r>
          </a:p>
        </p:txBody>
      </p:sp>
    </p:spTree>
    <p:extLst>
      <p:ext uri="{BB962C8B-B14F-4D97-AF65-F5344CB8AC3E}">
        <p14:creationId xmlns:p14="http://schemas.microsoft.com/office/powerpoint/2010/main" val="1519726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Divider_2">
    <p:bg>
      <p:bgPr>
        <a:gradFill flip="none" rotWithShape="1">
          <a:gsLst>
            <a:gs pos="0">
              <a:schemeClr val="accent1"/>
            </a:gs>
            <a:gs pos="98000">
              <a:schemeClr val="accent1">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5D22571-62F7-79E1-524D-373DA0CE6365}"/>
              </a:ext>
            </a:extLst>
          </p:cNvPr>
          <p:cNvSpPr>
            <a:spLocks noGrp="1"/>
          </p:cNvSpPr>
          <p:nvPr>
            <p:ph type="body" sz="quarter" idx="10" hasCustomPrompt="1"/>
          </p:nvPr>
        </p:nvSpPr>
        <p:spPr>
          <a:xfrm>
            <a:off x="2421875" y="3299990"/>
            <a:ext cx="7348250" cy="1477537"/>
          </a:xfrm>
          <a:prstGeom prst="rect">
            <a:avLst/>
          </a:prstGeom>
          <a:ln w="25400">
            <a:noFill/>
          </a:ln>
        </p:spPr>
        <p:txBody>
          <a:bodyPr anchor="b">
            <a:noAutofit/>
          </a:bodyPr>
          <a:lstStyle>
            <a:lvl1pPr marL="0" indent="0" algn="ctr">
              <a:buFontTx/>
              <a:buNone/>
              <a:defRPr sz="4000" b="1" i="0">
                <a:solidFill>
                  <a:schemeClr val="bg1"/>
                </a:solidFill>
                <a:latin typeface="Calibri" panose="020F0502020204030204" pitchFamily="34" charset="0"/>
                <a:cs typeface="Calibri" panose="020F0502020204030204" pitchFamily="34" charset="0"/>
              </a:defRPr>
            </a:lvl1pPr>
          </a:lstStyle>
          <a:p>
            <a:pPr lvl="0"/>
            <a:r>
              <a:rPr lang="en-US"/>
              <a:t>Insert Section Divider Text</a:t>
            </a:r>
          </a:p>
        </p:txBody>
      </p:sp>
      <p:sp>
        <p:nvSpPr>
          <p:cNvPr id="27" name="Text Placeholder 26">
            <a:extLst>
              <a:ext uri="{FF2B5EF4-FFF2-40B4-BE49-F238E27FC236}">
                <a16:creationId xmlns:a16="http://schemas.microsoft.com/office/drawing/2014/main" id="{1F541BAC-83F1-606A-FD90-6A969F35B1E4}"/>
              </a:ext>
            </a:extLst>
          </p:cNvPr>
          <p:cNvSpPr>
            <a:spLocks noGrp="1"/>
          </p:cNvSpPr>
          <p:nvPr>
            <p:ph type="body" sz="quarter" idx="11" hasCustomPrompt="1"/>
          </p:nvPr>
        </p:nvSpPr>
        <p:spPr>
          <a:xfrm>
            <a:off x="2421875" y="4875402"/>
            <a:ext cx="7348250" cy="815249"/>
          </a:xfrm>
        </p:spPr>
        <p:txBody>
          <a:bodyPr>
            <a:noAutofit/>
          </a:bodyPr>
          <a:lstStyle>
            <a:lvl1pPr marL="0" indent="0" algn="ctr">
              <a:buFontTx/>
              <a:buNone/>
              <a:defRPr b="0" i="1">
                <a:solidFill>
                  <a:schemeClr val="bg1"/>
                </a:solidFill>
                <a:latin typeface="Calibri" panose="020F0502020204030204" pitchFamily="34" charset="0"/>
                <a:cs typeface="Calibri" panose="020F0502020204030204" pitchFamily="34" charset="0"/>
              </a:defRPr>
            </a:lvl1pPr>
          </a:lstStyle>
          <a:p>
            <a:pPr lvl="0"/>
            <a:r>
              <a:rPr lang="en-US"/>
              <a:t>Insert Section Divider Subtext</a:t>
            </a:r>
          </a:p>
        </p:txBody>
      </p:sp>
      <p:sp>
        <p:nvSpPr>
          <p:cNvPr id="3" name="Picture Placeholder 2">
            <a:extLst>
              <a:ext uri="{FF2B5EF4-FFF2-40B4-BE49-F238E27FC236}">
                <a16:creationId xmlns:a16="http://schemas.microsoft.com/office/drawing/2014/main" id="{6D7C6D68-7C4D-631F-282C-FC5DFF046DED}"/>
              </a:ext>
            </a:extLst>
          </p:cNvPr>
          <p:cNvSpPr>
            <a:spLocks noGrp="1"/>
          </p:cNvSpPr>
          <p:nvPr>
            <p:ph type="pic" sz="quarter" idx="12" hasCustomPrompt="1"/>
          </p:nvPr>
        </p:nvSpPr>
        <p:spPr>
          <a:xfrm>
            <a:off x="4960938" y="924977"/>
            <a:ext cx="2270125" cy="2270125"/>
          </a:xfrm>
        </p:spPr>
        <p:txBody>
          <a:bodyPr/>
          <a:lstStyle>
            <a:lvl1pPr marL="0" indent="0">
              <a:buFontTx/>
              <a:buNone/>
              <a:defRPr sz="1400"/>
            </a:lvl1pPr>
          </a:lstStyle>
          <a:p>
            <a:r>
              <a:rPr lang="en-US"/>
              <a:t>Insert an icon in this space. Instructions: Click on this box, do not click on the icon within. Click insert, then icon. Search for the icon you want. Select it and then click insert. Change the icon color to white.</a:t>
            </a:r>
          </a:p>
        </p:txBody>
      </p:sp>
    </p:spTree>
    <p:extLst>
      <p:ext uri="{BB962C8B-B14F-4D97-AF65-F5344CB8AC3E}">
        <p14:creationId xmlns:p14="http://schemas.microsoft.com/office/powerpoint/2010/main" val="2337578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_3">
    <p:bg>
      <p:bgPr>
        <a:gradFill flip="none" rotWithShape="1">
          <a:gsLst>
            <a:gs pos="0">
              <a:schemeClr val="bg2"/>
            </a:gs>
            <a:gs pos="98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5D22571-62F7-79E1-524D-373DA0CE6365}"/>
              </a:ext>
            </a:extLst>
          </p:cNvPr>
          <p:cNvSpPr>
            <a:spLocks noGrp="1"/>
          </p:cNvSpPr>
          <p:nvPr>
            <p:ph type="body" sz="quarter" idx="10" hasCustomPrompt="1"/>
          </p:nvPr>
        </p:nvSpPr>
        <p:spPr>
          <a:xfrm>
            <a:off x="2421875" y="3299990"/>
            <a:ext cx="7348250" cy="1477537"/>
          </a:xfrm>
          <a:prstGeom prst="rect">
            <a:avLst/>
          </a:prstGeom>
          <a:ln w="25400">
            <a:noFill/>
          </a:ln>
        </p:spPr>
        <p:txBody>
          <a:bodyPr anchor="b">
            <a:noAutofit/>
          </a:bodyPr>
          <a:lstStyle>
            <a:lvl1pPr marL="0" indent="0" algn="ctr">
              <a:buFontTx/>
              <a:buNone/>
              <a:defRPr sz="4000" b="1" i="0">
                <a:solidFill>
                  <a:schemeClr val="bg1"/>
                </a:solidFill>
                <a:latin typeface="Calibri" panose="020F0502020204030204" pitchFamily="34" charset="0"/>
                <a:cs typeface="Calibri" panose="020F0502020204030204" pitchFamily="34" charset="0"/>
              </a:defRPr>
            </a:lvl1pPr>
          </a:lstStyle>
          <a:p>
            <a:pPr lvl="0"/>
            <a:r>
              <a:rPr lang="en-US"/>
              <a:t>Insert Section Divider Text</a:t>
            </a:r>
          </a:p>
        </p:txBody>
      </p:sp>
      <p:sp>
        <p:nvSpPr>
          <p:cNvPr id="27" name="Text Placeholder 26">
            <a:extLst>
              <a:ext uri="{FF2B5EF4-FFF2-40B4-BE49-F238E27FC236}">
                <a16:creationId xmlns:a16="http://schemas.microsoft.com/office/drawing/2014/main" id="{1F541BAC-83F1-606A-FD90-6A969F35B1E4}"/>
              </a:ext>
            </a:extLst>
          </p:cNvPr>
          <p:cNvSpPr>
            <a:spLocks noGrp="1"/>
          </p:cNvSpPr>
          <p:nvPr>
            <p:ph type="body" sz="quarter" idx="11" hasCustomPrompt="1"/>
          </p:nvPr>
        </p:nvSpPr>
        <p:spPr>
          <a:xfrm>
            <a:off x="2421875" y="4875402"/>
            <a:ext cx="7348250" cy="815249"/>
          </a:xfrm>
        </p:spPr>
        <p:txBody>
          <a:bodyPr>
            <a:noAutofit/>
          </a:bodyPr>
          <a:lstStyle>
            <a:lvl1pPr marL="0" indent="0" algn="ctr">
              <a:buFontTx/>
              <a:buNone/>
              <a:defRPr b="0" i="1">
                <a:solidFill>
                  <a:schemeClr val="bg1"/>
                </a:solidFill>
                <a:latin typeface="Calibri" panose="020F0502020204030204" pitchFamily="34" charset="0"/>
                <a:cs typeface="Calibri" panose="020F0502020204030204" pitchFamily="34" charset="0"/>
              </a:defRPr>
            </a:lvl1pPr>
          </a:lstStyle>
          <a:p>
            <a:pPr lvl="0"/>
            <a:r>
              <a:rPr lang="en-US"/>
              <a:t>Insert Section Divider Subtext</a:t>
            </a:r>
          </a:p>
        </p:txBody>
      </p:sp>
      <p:sp>
        <p:nvSpPr>
          <p:cNvPr id="3" name="Picture Placeholder 2">
            <a:extLst>
              <a:ext uri="{FF2B5EF4-FFF2-40B4-BE49-F238E27FC236}">
                <a16:creationId xmlns:a16="http://schemas.microsoft.com/office/drawing/2014/main" id="{6D7C6D68-7C4D-631F-282C-FC5DFF046DED}"/>
              </a:ext>
            </a:extLst>
          </p:cNvPr>
          <p:cNvSpPr>
            <a:spLocks noGrp="1"/>
          </p:cNvSpPr>
          <p:nvPr>
            <p:ph type="pic" sz="quarter" idx="12" hasCustomPrompt="1"/>
          </p:nvPr>
        </p:nvSpPr>
        <p:spPr>
          <a:xfrm>
            <a:off x="4960938" y="924977"/>
            <a:ext cx="2270125" cy="2270125"/>
          </a:xfrm>
        </p:spPr>
        <p:txBody>
          <a:bodyPr/>
          <a:lstStyle>
            <a:lvl1pPr marL="0" indent="0">
              <a:buFontTx/>
              <a:buNone/>
              <a:defRPr sz="1400"/>
            </a:lvl1pPr>
          </a:lstStyle>
          <a:p>
            <a:r>
              <a:rPr lang="en-US"/>
              <a:t>Insert an icon in this space. Instructions: Click on this box, do not click on the icon within. Click insert, then icon. Search for the icon you want. Select it and then click insert. Change the icon color to white.</a:t>
            </a:r>
          </a:p>
        </p:txBody>
      </p:sp>
    </p:spTree>
    <p:extLst>
      <p:ext uri="{BB962C8B-B14F-4D97-AF65-F5344CB8AC3E}">
        <p14:creationId xmlns:p14="http://schemas.microsoft.com/office/powerpoint/2010/main" val="2055175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_4">
    <p:bg>
      <p:bgPr>
        <a:gradFill flip="none" rotWithShape="1">
          <a:gsLst>
            <a:gs pos="0">
              <a:schemeClr val="accent5"/>
            </a:gs>
            <a:gs pos="98000">
              <a:schemeClr val="accent5">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5D22571-62F7-79E1-524D-373DA0CE6365}"/>
              </a:ext>
            </a:extLst>
          </p:cNvPr>
          <p:cNvSpPr>
            <a:spLocks noGrp="1"/>
          </p:cNvSpPr>
          <p:nvPr>
            <p:ph type="body" sz="quarter" idx="10" hasCustomPrompt="1"/>
          </p:nvPr>
        </p:nvSpPr>
        <p:spPr>
          <a:xfrm>
            <a:off x="2421875" y="3299990"/>
            <a:ext cx="7348250" cy="1477537"/>
          </a:xfrm>
          <a:prstGeom prst="rect">
            <a:avLst/>
          </a:prstGeom>
          <a:ln w="25400">
            <a:noFill/>
          </a:ln>
        </p:spPr>
        <p:txBody>
          <a:bodyPr anchor="b">
            <a:noAutofit/>
          </a:bodyPr>
          <a:lstStyle>
            <a:lvl1pPr marL="0" indent="0" algn="ctr">
              <a:buFontTx/>
              <a:buNone/>
              <a:defRPr sz="4000" b="1" i="0">
                <a:solidFill>
                  <a:schemeClr val="bg1"/>
                </a:solidFill>
                <a:latin typeface="Calibri" panose="020F0502020204030204" pitchFamily="34" charset="0"/>
                <a:cs typeface="Calibri" panose="020F0502020204030204" pitchFamily="34" charset="0"/>
              </a:defRPr>
            </a:lvl1pPr>
          </a:lstStyle>
          <a:p>
            <a:pPr lvl="0"/>
            <a:r>
              <a:rPr lang="en-US"/>
              <a:t>Insert Section Divider Text</a:t>
            </a:r>
          </a:p>
        </p:txBody>
      </p:sp>
      <p:sp>
        <p:nvSpPr>
          <p:cNvPr id="27" name="Text Placeholder 26">
            <a:extLst>
              <a:ext uri="{FF2B5EF4-FFF2-40B4-BE49-F238E27FC236}">
                <a16:creationId xmlns:a16="http://schemas.microsoft.com/office/drawing/2014/main" id="{1F541BAC-83F1-606A-FD90-6A969F35B1E4}"/>
              </a:ext>
            </a:extLst>
          </p:cNvPr>
          <p:cNvSpPr>
            <a:spLocks noGrp="1"/>
          </p:cNvSpPr>
          <p:nvPr>
            <p:ph type="body" sz="quarter" idx="11" hasCustomPrompt="1"/>
          </p:nvPr>
        </p:nvSpPr>
        <p:spPr>
          <a:xfrm>
            <a:off x="2421875" y="4875402"/>
            <a:ext cx="7348250" cy="815249"/>
          </a:xfrm>
        </p:spPr>
        <p:txBody>
          <a:bodyPr>
            <a:noAutofit/>
          </a:bodyPr>
          <a:lstStyle>
            <a:lvl1pPr marL="0" indent="0" algn="ctr">
              <a:buFontTx/>
              <a:buNone/>
              <a:defRPr b="0" i="1">
                <a:solidFill>
                  <a:schemeClr val="bg1"/>
                </a:solidFill>
                <a:latin typeface="Calibri" panose="020F0502020204030204" pitchFamily="34" charset="0"/>
                <a:cs typeface="Calibri" panose="020F0502020204030204" pitchFamily="34" charset="0"/>
              </a:defRPr>
            </a:lvl1pPr>
          </a:lstStyle>
          <a:p>
            <a:pPr lvl="0"/>
            <a:r>
              <a:rPr lang="en-US"/>
              <a:t>Insert Section Divider Subtext</a:t>
            </a:r>
          </a:p>
        </p:txBody>
      </p:sp>
      <p:sp>
        <p:nvSpPr>
          <p:cNvPr id="3" name="Picture Placeholder 2">
            <a:extLst>
              <a:ext uri="{FF2B5EF4-FFF2-40B4-BE49-F238E27FC236}">
                <a16:creationId xmlns:a16="http://schemas.microsoft.com/office/drawing/2014/main" id="{6D7C6D68-7C4D-631F-282C-FC5DFF046DED}"/>
              </a:ext>
            </a:extLst>
          </p:cNvPr>
          <p:cNvSpPr>
            <a:spLocks noGrp="1"/>
          </p:cNvSpPr>
          <p:nvPr>
            <p:ph type="pic" sz="quarter" idx="12" hasCustomPrompt="1"/>
          </p:nvPr>
        </p:nvSpPr>
        <p:spPr>
          <a:xfrm>
            <a:off x="4960938" y="924977"/>
            <a:ext cx="2270125" cy="2270125"/>
          </a:xfrm>
        </p:spPr>
        <p:txBody>
          <a:bodyPr/>
          <a:lstStyle>
            <a:lvl1pPr marL="0" indent="0">
              <a:buFontTx/>
              <a:buNone/>
              <a:defRPr sz="1400"/>
            </a:lvl1pPr>
          </a:lstStyle>
          <a:p>
            <a:r>
              <a:rPr lang="en-US"/>
              <a:t>Insert an icon in this space. Instructions: Click on this box, do not click on the icon within. Click insert, then icon. Search for the icon you want. Select it and then click insert. Change the icon color to white.</a:t>
            </a:r>
          </a:p>
        </p:txBody>
      </p:sp>
    </p:spTree>
    <p:extLst>
      <p:ext uri="{BB962C8B-B14F-4D97-AF65-F5344CB8AC3E}">
        <p14:creationId xmlns:p14="http://schemas.microsoft.com/office/powerpoint/2010/main" val="1020660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_5">
    <p:bg>
      <p:bgPr>
        <a:gradFill flip="none" rotWithShape="1">
          <a:gsLst>
            <a:gs pos="0">
              <a:schemeClr val="accent2"/>
            </a:gs>
            <a:gs pos="98000">
              <a:schemeClr val="accent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5D22571-62F7-79E1-524D-373DA0CE6365}"/>
              </a:ext>
            </a:extLst>
          </p:cNvPr>
          <p:cNvSpPr>
            <a:spLocks noGrp="1"/>
          </p:cNvSpPr>
          <p:nvPr>
            <p:ph type="body" sz="quarter" idx="10" hasCustomPrompt="1"/>
          </p:nvPr>
        </p:nvSpPr>
        <p:spPr>
          <a:xfrm>
            <a:off x="2421875" y="3299990"/>
            <a:ext cx="7348250" cy="1477537"/>
          </a:xfrm>
          <a:prstGeom prst="rect">
            <a:avLst/>
          </a:prstGeom>
          <a:ln w="25400">
            <a:noFill/>
          </a:ln>
        </p:spPr>
        <p:txBody>
          <a:bodyPr anchor="b">
            <a:noAutofit/>
          </a:bodyPr>
          <a:lstStyle>
            <a:lvl1pPr marL="0" indent="0" algn="ctr">
              <a:buFontTx/>
              <a:buNone/>
              <a:defRPr sz="4000" b="1" i="0">
                <a:solidFill>
                  <a:schemeClr val="bg1"/>
                </a:solidFill>
                <a:latin typeface="Calibri" panose="020F0502020204030204" pitchFamily="34" charset="0"/>
                <a:cs typeface="Calibri" panose="020F0502020204030204" pitchFamily="34" charset="0"/>
              </a:defRPr>
            </a:lvl1pPr>
          </a:lstStyle>
          <a:p>
            <a:pPr lvl="0"/>
            <a:r>
              <a:rPr lang="en-US"/>
              <a:t>Insert Section Divider Text</a:t>
            </a:r>
          </a:p>
        </p:txBody>
      </p:sp>
      <p:sp>
        <p:nvSpPr>
          <p:cNvPr id="27" name="Text Placeholder 26">
            <a:extLst>
              <a:ext uri="{FF2B5EF4-FFF2-40B4-BE49-F238E27FC236}">
                <a16:creationId xmlns:a16="http://schemas.microsoft.com/office/drawing/2014/main" id="{1F541BAC-83F1-606A-FD90-6A969F35B1E4}"/>
              </a:ext>
            </a:extLst>
          </p:cNvPr>
          <p:cNvSpPr>
            <a:spLocks noGrp="1"/>
          </p:cNvSpPr>
          <p:nvPr>
            <p:ph type="body" sz="quarter" idx="11" hasCustomPrompt="1"/>
          </p:nvPr>
        </p:nvSpPr>
        <p:spPr>
          <a:xfrm>
            <a:off x="2421875" y="4875402"/>
            <a:ext cx="7348250" cy="815249"/>
          </a:xfrm>
        </p:spPr>
        <p:txBody>
          <a:bodyPr>
            <a:noAutofit/>
          </a:bodyPr>
          <a:lstStyle>
            <a:lvl1pPr marL="0" indent="0" algn="ctr">
              <a:buFontTx/>
              <a:buNone/>
              <a:defRPr b="0" i="1">
                <a:solidFill>
                  <a:schemeClr val="bg1"/>
                </a:solidFill>
                <a:latin typeface="Calibri" panose="020F0502020204030204" pitchFamily="34" charset="0"/>
                <a:cs typeface="Calibri" panose="020F0502020204030204" pitchFamily="34" charset="0"/>
              </a:defRPr>
            </a:lvl1pPr>
          </a:lstStyle>
          <a:p>
            <a:pPr lvl="0"/>
            <a:r>
              <a:rPr lang="en-US"/>
              <a:t>Insert Section Divider Subtext</a:t>
            </a:r>
          </a:p>
        </p:txBody>
      </p:sp>
      <p:sp>
        <p:nvSpPr>
          <p:cNvPr id="3" name="Picture Placeholder 2">
            <a:extLst>
              <a:ext uri="{FF2B5EF4-FFF2-40B4-BE49-F238E27FC236}">
                <a16:creationId xmlns:a16="http://schemas.microsoft.com/office/drawing/2014/main" id="{6D7C6D68-7C4D-631F-282C-FC5DFF046DED}"/>
              </a:ext>
            </a:extLst>
          </p:cNvPr>
          <p:cNvSpPr>
            <a:spLocks noGrp="1"/>
          </p:cNvSpPr>
          <p:nvPr>
            <p:ph type="pic" sz="quarter" idx="12" hasCustomPrompt="1"/>
          </p:nvPr>
        </p:nvSpPr>
        <p:spPr>
          <a:xfrm>
            <a:off x="4960938" y="924977"/>
            <a:ext cx="2270125" cy="2270125"/>
          </a:xfrm>
        </p:spPr>
        <p:txBody>
          <a:bodyPr/>
          <a:lstStyle>
            <a:lvl1pPr marL="0" indent="0">
              <a:buFontTx/>
              <a:buNone/>
              <a:defRPr sz="1400"/>
            </a:lvl1pPr>
          </a:lstStyle>
          <a:p>
            <a:r>
              <a:rPr lang="en-US"/>
              <a:t>Insert an icon in this space. Instructions: Click on this box, do not click on the icon within. Click insert, then icon. Search for the icon you want. Select it and then click insert. Change the icon color to white.</a:t>
            </a:r>
          </a:p>
        </p:txBody>
      </p:sp>
    </p:spTree>
    <p:extLst>
      <p:ext uri="{BB962C8B-B14F-4D97-AF65-F5344CB8AC3E}">
        <p14:creationId xmlns:p14="http://schemas.microsoft.com/office/powerpoint/2010/main" val="3924002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2">
    <p:bg>
      <p:bgPr>
        <a:solidFill>
          <a:srgbClr val="EDE6DA">
            <a:alpha val="70000"/>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F7F369-639C-6879-F0B8-86833A1056DE}"/>
              </a:ext>
            </a:extLst>
          </p:cNvPr>
          <p:cNvSpPr/>
          <p:nvPr userDrawn="1"/>
        </p:nvSpPr>
        <p:spPr>
          <a:xfrm>
            <a:off x="-74428" y="0"/>
            <a:ext cx="9377916" cy="6858000"/>
          </a:xfrm>
          <a:prstGeom prst="rect">
            <a:avLst/>
          </a:prstGeom>
          <a:gradFill>
            <a:gsLst>
              <a:gs pos="0">
                <a:schemeClr val="accent2"/>
              </a:gs>
              <a:gs pos="98000">
                <a:schemeClr val="accent2">
                  <a:lumMod val="75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25D22571-62F7-79E1-524D-373DA0CE6365}"/>
              </a:ext>
            </a:extLst>
          </p:cNvPr>
          <p:cNvSpPr>
            <a:spLocks noGrp="1"/>
          </p:cNvSpPr>
          <p:nvPr>
            <p:ph type="body" sz="quarter" idx="10" hasCustomPrompt="1"/>
          </p:nvPr>
        </p:nvSpPr>
        <p:spPr>
          <a:xfrm>
            <a:off x="239233" y="723008"/>
            <a:ext cx="6235995" cy="2034292"/>
          </a:xfrm>
          <a:prstGeom prst="rect">
            <a:avLst/>
          </a:prstGeom>
          <a:ln w="25400">
            <a:noFill/>
          </a:ln>
        </p:spPr>
        <p:txBody>
          <a:bodyPr anchor="b">
            <a:noAutofit/>
          </a:bodyPr>
          <a:lstStyle>
            <a:lvl1pPr marL="0" indent="0" algn="ctr">
              <a:buFontTx/>
              <a:buNone/>
              <a:defRPr sz="4000" b="1" i="0">
                <a:solidFill>
                  <a:schemeClr val="bg1"/>
                </a:solidFill>
                <a:latin typeface="Calibri" panose="020F0502020204030204" pitchFamily="34" charset="0"/>
                <a:cs typeface="Calibri" panose="020F0502020204030204" pitchFamily="34" charset="0"/>
              </a:defRPr>
            </a:lvl1pPr>
          </a:lstStyle>
          <a:p>
            <a:pPr lvl="0"/>
            <a:r>
              <a:rPr lang="en-US"/>
              <a:t>Insert PowerPoint Deck Title Text</a:t>
            </a:r>
          </a:p>
        </p:txBody>
      </p:sp>
      <p:sp>
        <p:nvSpPr>
          <p:cNvPr id="27" name="Text Placeholder 26">
            <a:extLst>
              <a:ext uri="{FF2B5EF4-FFF2-40B4-BE49-F238E27FC236}">
                <a16:creationId xmlns:a16="http://schemas.microsoft.com/office/drawing/2014/main" id="{1F541BAC-83F1-606A-FD90-6A969F35B1E4}"/>
              </a:ext>
            </a:extLst>
          </p:cNvPr>
          <p:cNvSpPr>
            <a:spLocks noGrp="1"/>
          </p:cNvSpPr>
          <p:nvPr>
            <p:ph type="body" sz="quarter" idx="11" hasCustomPrompt="1"/>
          </p:nvPr>
        </p:nvSpPr>
        <p:spPr>
          <a:xfrm>
            <a:off x="239233" y="2980613"/>
            <a:ext cx="6235995" cy="896774"/>
          </a:xfrm>
        </p:spPr>
        <p:txBody>
          <a:bodyPr>
            <a:noAutofit/>
          </a:bodyPr>
          <a:lstStyle>
            <a:lvl1pPr marL="0" indent="0" algn="ctr">
              <a:buFontTx/>
              <a:buNone/>
              <a:defRPr b="0" i="1">
                <a:solidFill>
                  <a:schemeClr val="bg1"/>
                </a:solidFill>
                <a:latin typeface="Calibri" panose="020F0502020204030204" pitchFamily="34" charset="0"/>
                <a:cs typeface="Calibri" panose="020F0502020204030204" pitchFamily="34" charset="0"/>
              </a:defRPr>
            </a:lvl1pPr>
          </a:lstStyle>
          <a:p>
            <a:pPr lvl="0"/>
            <a:r>
              <a:rPr lang="en-US"/>
              <a:t>Insert PowerPoint Deck Subtext</a:t>
            </a:r>
          </a:p>
        </p:txBody>
      </p:sp>
      <p:sp>
        <p:nvSpPr>
          <p:cNvPr id="7" name="Picture Placeholder 2">
            <a:extLst>
              <a:ext uri="{FF2B5EF4-FFF2-40B4-BE49-F238E27FC236}">
                <a16:creationId xmlns:a16="http://schemas.microsoft.com/office/drawing/2014/main" id="{403EE8E5-3717-237F-8B98-9D458398F0E4}"/>
              </a:ext>
            </a:extLst>
          </p:cNvPr>
          <p:cNvSpPr>
            <a:spLocks noGrp="1"/>
          </p:cNvSpPr>
          <p:nvPr>
            <p:ph type="pic" idx="1"/>
          </p:nvPr>
        </p:nvSpPr>
        <p:spPr>
          <a:xfrm>
            <a:off x="6996223" y="680483"/>
            <a:ext cx="4614530" cy="5497034"/>
          </a:xfrm>
          <a:prstGeom prst="round2DiagRect">
            <a:avLst/>
          </a:prstGeom>
          <a:solidFill>
            <a:schemeClr val="bg1"/>
          </a:solidFill>
          <a:ln>
            <a:noFill/>
          </a:ln>
          <a:effectLst>
            <a:outerShdw blurRad="25400" dist="101600" dir="2700000" algn="tl" rotWithShape="0">
              <a:schemeClr val="tx2">
                <a:alpha val="10000"/>
              </a:scheme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Round Diagonal Corner Rectangle 11">
            <a:extLst>
              <a:ext uri="{FF2B5EF4-FFF2-40B4-BE49-F238E27FC236}">
                <a16:creationId xmlns:a16="http://schemas.microsoft.com/office/drawing/2014/main" id="{356DBFC2-17E1-FAA4-F43D-87BED12CE215}"/>
              </a:ext>
            </a:extLst>
          </p:cNvPr>
          <p:cNvSpPr/>
          <p:nvPr userDrawn="1"/>
        </p:nvSpPr>
        <p:spPr>
          <a:xfrm>
            <a:off x="6804837" y="489097"/>
            <a:ext cx="4603898" cy="5539566"/>
          </a:xfrm>
          <a:prstGeom prst="round2DiagRect">
            <a:avLst/>
          </a:prstGeom>
          <a:noFill/>
          <a:ln w="222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903EE40A-4902-294F-2E8C-C8E1E44662C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987719" y="4955143"/>
            <a:ext cx="2739022" cy="1222374"/>
          </a:xfrm>
          <a:prstGeom prst="rect">
            <a:avLst/>
          </a:prstGeom>
        </p:spPr>
      </p:pic>
    </p:spTree>
    <p:extLst>
      <p:ext uri="{BB962C8B-B14F-4D97-AF65-F5344CB8AC3E}">
        <p14:creationId xmlns:p14="http://schemas.microsoft.com/office/powerpoint/2010/main" val="27029141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_1">
    <p:bg>
      <p:bgPr>
        <a:gradFill flip="none" rotWithShape="1">
          <a:gsLst>
            <a:gs pos="0">
              <a:schemeClr val="accent2"/>
            </a:gs>
            <a:gs pos="98000">
              <a:schemeClr val="accent2">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6E3A62-0A03-FFD2-3175-5C4833E52F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01684" y="1092366"/>
            <a:ext cx="4188632" cy="4673268"/>
          </a:xfrm>
          <a:prstGeom prst="rect">
            <a:avLst/>
          </a:prstGeom>
        </p:spPr>
      </p:pic>
    </p:spTree>
    <p:extLst>
      <p:ext uri="{BB962C8B-B14F-4D97-AF65-F5344CB8AC3E}">
        <p14:creationId xmlns:p14="http://schemas.microsoft.com/office/powerpoint/2010/main" val="3585204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_2">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6E3A62-0A03-FFD2-3175-5C4833E52F4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01683" y="1092366"/>
            <a:ext cx="4188632" cy="4673268"/>
          </a:xfrm>
          <a:prstGeom prst="rect">
            <a:avLst/>
          </a:prstGeom>
        </p:spPr>
      </p:pic>
    </p:spTree>
    <p:extLst>
      <p:ext uri="{BB962C8B-B14F-4D97-AF65-F5344CB8AC3E}">
        <p14:creationId xmlns:p14="http://schemas.microsoft.com/office/powerpoint/2010/main" val="689114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Slide">
    <p:bg>
      <p:bgRef idx="1002">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AFB6E2-997B-CB44-3DAF-66467181E00A}"/>
              </a:ext>
            </a:extLst>
          </p:cNvPr>
          <p:cNvPicPr>
            <a:picLocks noChangeAspect="1"/>
          </p:cNvPicPr>
          <p:nvPr userDrawn="1"/>
        </p:nvPicPr>
        <p:blipFill>
          <a:blip r:embed="rId2"/>
          <a:srcRect/>
          <a:stretch/>
        </p:blipFill>
        <p:spPr>
          <a:xfrm>
            <a:off x="3809" y="2144"/>
            <a:ext cx="12184379" cy="6853713"/>
          </a:xfrm>
          <a:prstGeom prst="rect">
            <a:avLst/>
          </a:prstGeom>
        </p:spPr>
      </p:pic>
      <p:sp>
        <p:nvSpPr>
          <p:cNvPr id="14" name="Title 1">
            <a:extLst>
              <a:ext uri="{FF2B5EF4-FFF2-40B4-BE49-F238E27FC236}">
                <a16:creationId xmlns:a16="http://schemas.microsoft.com/office/drawing/2014/main" id="{FE50ADBF-8F45-EF4F-AF63-7C275DF0DADE}"/>
              </a:ext>
            </a:extLst>
          </p:cNvPr>
          <p:cNvSpPr>
            <a:spLocks noGrp="1"/>
          </p:cNvSpPr>
          <p:nvPr>
            <p:ph type="title" hasCustomPrompt="1"/>
          </p:nvPr>
        </p:nvSpPr>
        <p:spPr>
          <a:xfrm>
            <a:off x="977621" y="798155"/>
            <a:ext cx="4441047" cy="4376672"/>
          </a:xfrm>
        </p:spPr>
        <p:txBody>
          <a:bodyPr anchor="ctr">
            <a:noAutofit/>
          </a:bodyPr>
          <a:lstStyle>
            <a:lvl1pPr algn="l">
              <a:defRPr sz="5867">
                <a:solidFill>
                  <a:srgbClr val="D0DF00"/>
                </a:solidFill>
              </a:defRPr>
            </a:lvl1pPr>
          </a:lstStyle>
          <a:p>
            <a:r>
              <a:rPr lang="en-US"/>
              <a:t>Click to edit title</a:t>
            </a:r>
          </a:p>
        </p:txBody>
      </p:sp>
      <p:sp>
        <p:nvSpPr>
          <p:cNvPr id="13" name="Slide Number Placeholder 3">
            <a:extLst>
              <a:ext uri="{FF2B5EF4-FFF2-40B4-BE49-F238E27FC236}">
                <a16:creationId xmlns:a16="http://schemas.microsoft.com/office/drawing/2014/main" id="{77555E08-45DD-BC56-4598-29E52147E153}"/>
              </a:ext>
            </a:extLst>
          </p:cNvPr>
          <p:cNvSpPr>
            <a:spLocks noGrp="1"/>
          </p:cNvSpPr>
          <p:nvPr>
            <p:ph type="sldNum" sz="quarter" idx="12"/>
          </p:nvPr>
        </p:nvSpPr>
        <p:spPr>
          <a:xfrm>
            <a:off x="1" y="6491068"/>
            <a:ext cx="673924" cy="365125"/>
          </a:xfrm>
        </p:spPr>
        <p:txBody>
          <a:bodyPr/>
          <a:lstStyle/>
          <a:p>
            <a:fld id="{B4DFE67E-1653-A449-86B7-75549AE3DD7A}" type="slidenum">
              <a:rPr lang="en-US" smtClean="0"/>
              <a:t>‹#›</a:t>
            </a:fld>
            <a:endParaRPr lang="en-US"/>
          </a:p>
        </p:txBody>
      </p:sp>
      <p:pic>
        <p:nvPicPr>
          <p:cNvPr id="5" name="Picture 4">
            <a:extLst>
              <a:ext uri="{FF2B5EF4-FFF2-40B4-BE49-F238E27FC236}">
                <a16:creationId xmlns:a16="http://schemas.microsoft.com/office/drawing/2014/main" id="{C7326DD3-1A0D-CF70-3C05-B5B81E7B4A57}"/>
              </a:ext>
            </a:extLst>
          </p:cNvPr>
          <p:cNvPicPr>
            <a:picLocks noChangeAspect="1"/>
          </p:cNvPicPr>
          <p:nvPr userDrawn="1"/>
        </p:nvPicPr>
        <p:blipFill>
          <a:blip r:embed="rId3"/>
          <a:srcRect/>
          <a:stretch/>
        </p:blipFill>
        <p:spPr>
          <a:xfrm>
            <a:off x="9471814" y="5812708"/>
            <a:ext cx="1909705" cy="849693"/>
          </a:xfrm>
          <a:prstGeom prst="rect">
            <a:avLst/>
          </a:prstGeom>
        </p:spPr>
      </p:pic>
    </p:spTree>
    <p:extLst>
      <p:ext uri="{BB962C8B-B14F-4D97-AF65-F5344CB8AC3E}">
        <p14:creationId xmlns:p14="http://schemas.microsoft.com/office/powerpoint/2010/main" val="205228653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A4EEAFD-D58A-CC88-B7C9-06403059009F}"/>
              </a:ext>
            </a:extLst>
          </p:cNvPr>
          <p:cNvPicPr>
            <a:picLocks noChangeAspect="1"/>
          </p:cNvPicPr>
          <p:nvPr userDrawn="1"/>
        </p:nvPicPr>
        <p:blipFill>
          <a:blip r:embed="rId2"/>
          <a:srcRect/>
          <a:stretch/>
        </p:blipFill>
        <p:spPr>
          <a:xfrm>
            <a:off x="3809" y="2144"/>
            <a:ext cx="12184379" cy="6853713"/>
          </a:xfrm>
          <a:prstGeom prst="rect">
            <a:avLst/>
          </a:prstGeom>
        </p:spPr>
      </p:pic>
      <p:sp>
        <p:nvSpPr>
          <p:cNvPr id="7" name="Title 1"/>
          <p:cNvSpPr>
            <a:spLocks noGrp="1"/>
          </p:cNvSpPr>
          <p:nvPr>
            <p:ph type="title" hasCustomPrompt="1"/>
          </p:nvPr>
        </p:nvSpPr>
        <p:spPr>
          <a:xfrm>
            <a:off x="838201" y="449880"/>
            <a:ext cx="10486812" cy="1060897"/>
          </a:xfrm>
          <a:effectLst/>
        </p:spPr>
        <p:txBody>
          <a:bodyPr/>
          <a:lstStyle>
            <a:lvl1pPr>
              <a:defRPr sz="4400">
                <a:solidFill>
                  <a:srgbClr val="D0DF00"/>
                </a:solidFill>
                <a:effectLst/>
              </a:defRPr>
            </a:lvl1pPr>
          </a:lstStyle>
          <a:p>
            <a:r>
              <a:rPr lang="en-US"/>
              <a:t>Click to edit title</a:t>
            </a:r>
          </a:p>
        </p:txBody>
      </p:sp>
      <p:sp>
        <p:nvSpPr>
          <p:cNvPr id="6" name="Text Placeholder 11">
            <a:extLst>
              <a:ext uri="{FF2B5EF4-FFF2-40B4-BE49-F238E27FC236}">
                <a16:creationId xmlns:a16="http://schemas.microsoft.com/office/drawing/2014/main" id="{497342E2-E53B-2949-9AD7-89FC153A9D1F}"/>
              </a:ext>
            </a:extLst>
          </p:cNvPr>
          <p:cNvSpPr>
            <a:spLocks noGrp="1"/>
          </p:cNvSpPr>
          <p:nvPr>
            <p:ph type="body" sz="quarter" idx="14"/>
          </p:nvPr>
        </p:nvSpPr>
        <p:spPr>
          <a:xfrm>
            <a:off x="838200" y="1723944"/>
            <a:ext cx="10486813" cy="34101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3">
            <a:extLst>
              <a:ext uri="{FF2B5EF4-FFF2-40B4-BE49-F238E27FC236}">
                <a16:creationId xmlns:a16="http://schemas.microsoft.com/office/drawing/2014/main" id="{16054C17-DFFA-1BE6-8B82-70875390EADB}"/>
              </a:ext>
            </a:extLst>
          </p:cNvPr>
          <p:cNvSpPr>
            <a:spLocks noGrp="1"/>
          </p:cNvSpPr>
          <p:nvPr>
            <p:ph type="sldNum" sz="quarter" idx="12"/>
          </p:nvPr>
        </p:nvSpPr>
        <p:spPr>
          <a:xfrm>
            <a:off x="1" y="6491068"/>
            <a:ext cx="673924" cy="365125"/>
          </a:xfrm>
        </p:spPr>
        <p:txBody>
          <a:bodyPr/>
          <a:lstStyle/>
          <a:p>
            <a:fld id="{B4DFE67E-1653-A449-86B7-75549AE3DD7A}" type="slidenum">
              <a:rPr lang="en-US" smtClean="0"/>
              <a:t>‹#›</a:t>
            </a:fld>
            <a:endParaRPr lang="en-US"/>
          </a:p>
        </p:txBody>
      </p:sp>
      <p:pic>
        <p:nvPicPr>
          <p:cNvPr id="2" name="Picture 1">
            <a:extLst>
              <a:ext uri="{FF2B5EF4-FFF2-40B4-BE49-F238E27FC236}">
                <a16:creationId xmlns:a16="http://schemas.microsoft.com/office/drawing/2014/main" id="{5C3DA0AB-E36C-C481-97AD-E655B323C648}"/>
              </a:ext>
            </a:extLst>
          </p:cNvPr>
          <p:cNvPicPr>
            <a:picLocks noChangeAspect="1"/>
          </p:cNvPicPr>
          <p:nvPr userDrawn="1"/>
        </p:nvPicPr>
        <p:blipFill>
          <a:blip r:embed="rId3"/>
          <a:srcRect/>
          <a:stretch/>
        </p:blipFill>
        <p:spPr>
          <a:xfrm>
            <a:off x="9471814" y="5812708"/>
            <a:ext cx="1909705" cy="849693"/>
          </a:xfrm>
          <a:prstGeom prst="rect">
            <a:avLst/>
          </a:prstGeom>
        </p:spPr>
      </p:pic>
    </p:spTree>
    <p:extLst>
      <p:ext uri="{BB962C8B-B14F-4D97-AF65-F5344CB8AC3E}">
        <p14:creationId xmlns:p14="http://schemas.microsoft.com/office/powerpoint/2010/main" val="1143098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FFB1936-B8F8-2E90-B909-E3215DFE3C06}"/>
              </a:ext>
            </a:extLst>
          </p:cNvPr>
          <p:cNvPicPr>
            <a:picLocks noChangeAspect="1"/>
          </p:cNvPicPr>
          <p:nvPr userDrawn="1"/>
        </p:nvPicPr>
        <p:blipFill>
          <a:blip r:embed="rId2"/>
          <a:srcRect/>
          <a:stretch/>
        </p:blipFill>
        <p:spPr>
          <a:xfrm>
            <a:off x="3809" y="2144"/>
            <a:ext cx="12184379" cy="6853713"/>
          </a:xfrm>
          <a:prstGeom prst="rect">
            <a:avLst/>
          </a:prstGeom>
        </p:spPr>
      </p:pic>
      <p:sp>
        <p:nvSpPr>
          <p:cNvPr id="7" name="Title 1"/>
          <p:cNvSpPr>
            <a:spLocks noGrp="1"/>
          </p:cNvSpPr>
          <p:nvPr>
            <p:ph type="title" hasCustomPrompt="1"/>
          </p:nvPr>
        </p:nvSpPr>
        <p:spPr>
          <a:xfrm>
            <a:off x="477627" y="373360"/>
            <a:ext cx="11302696" cy="1192543"/>
          </a:xfrm>
          <a:effectLst/>
        </p:spPr>
        <p:txBody>
          <a:bodyPr/>
          <a:lstStyle>
            <a:lvl1pPr>
              <a:defRPr sz="4400">
                <a:solidFill>
                  <a:srgbClr val="00587C"/>
                </a:solidFill>
                <a:effectLst/>
              </a:defRPr>
            </a:lvl1pPr>
          </a:lstStyle>
          <a:p>
            <a:r>
              <a:rPr lang="en-US"/>
              <a:t>Click to edit title</a:t>
            </a:r>
          </a:p>
        </p:txBody>
      </p:sp>
      <p:sp>
        <p:nvSpPr>
          <p:cNvPr id="6" name="Text Placeholder 11">
            <a:extLst>
              <a:ext uri="{FF2B5EF4-FFF2-40B4-BE49-F238E27FC236}">
                <a16:creationId xmlns:a16="http://schemas.microsoft.com/office/drawing/2014/main" id="{497342E2-E53B-2949-9AD7-89FC153A9D1F}"/>
              </a:ext>
            </a:extLst>
          </p:cNvPr>
          <p:cNvSpPr>
            <a:spLocks noGrp="1"/>
          </p:cNvSpPr>
          <p:nvPr>
            <p:ph type="body" sz="quarter" idx="14"/>
          </p:nvPr>
        </p:nvSpPr>
        <p:spPr>
          <a:xfrm>
            <a:off x="477626" y="1565903"/>
            <a:ext cx="11302697" cy="3910755"/>
          </a:xfrm>
        </p:spPr>
        <p:txBody>
          <a:bodyPr/>
          <a:lstStyle>
            <a:lvl1pPr>
              <a:defRPr>
                <a:solidFill>
                  <a:schemeClr val="tx1"/>
                </a:solidFill>
              </a:defRPr>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a:p>
        </p:txBody>
      </p:sp>
      <p:sp>
        <p:nvSpPr>
          <p:cNvPr id="13" name="Slide Number Placeholder 3">
            <a:extLst>
              <a:ext uri="{FF2B5EF4-FFF2-40B4-BE49-F238E27FC236}">
                <a16:creationId xmlns:a16="http://schemas.microsoft.com/office/drawing/2014/main" id="{CABBFB27-81D8-93A2-7973-C582BA92E580}"/>
              </a:ext>
            </a:extLst>
          </p:cNvPr>
          <p:cNvSpPr>
            <a:spLocks noGrp="1"/>
          </p:cNvSpPr>
          <p:nvPr>
            <p:ph type="sldNum" sz="quarter" idx="12"/>
          </p:nvPr>
        </p:nvSpPr>
        <p:spPr>
          <a:xfrm>
            <a:off x="1" y="6491068"/>
            <a:ext cx="673924" cy="365125"/>
          </a:xfrm>
        </p:spPr>
        <p:txBody>
          <a:bodyPr/>
          <a:lstStyle/>
          <a:p>
            <a:fld id="{B4DFE67E-1653-A449-86B7-75549AE3DD7A}" type="slidenum">
              <a:rPr lang="en-US" smtClean="0"/>
              <a:t>‹#›</a:t>
            </a:fld>
            <a:endParaRPr lang="en-US"/>
          </a:p>
        </p:txBody>
      </p:sp>
      <p:pic>
        <p:nvPicPr>
          <p:cNvPr id="2" name="Picture 1">
            <a:extLst>
              <a:ext uri="{FF2B5EF4-FFF2-40B4-BE49-F238E27FC236}">
                <a16:creationId xmlns:a16="http://schemas.microsoft.com/office/drawing/2014/main" id="{78134705-FDDA-617E-EC9C-DD1A9860B0F9}"/>
              </a:ext>
            </a:extLst>
          </p:cNvPr>
          <p:cNvPicPr>
            <a:picLocks noChangeAspect="1"/>
          </p:cNvPicPr>
          <p:nvPr userDrawn="1"/>
        </p:nvPicPr>
        <p:blipFill>
          <a:blip r:embed="rId3"/>
          <a:srcRect/>
          <a:stretch/>
        </p:blipFill>
        <p:spPr>
          <a:xfrm>
            <a:off x="9471814" y="5812708"/>
            <a:ext cx="1909705" cy="849693"/>
          </a:xfrm>
          <a:prstGeom prst="rect">
            <a:avLst/>
          </a:prstGeom>
        </p:spPr>
      </p:pic>
    </p:spTree>
    <p:extLst>
      <p:ext uri="{BB962C8B-B14F-4D97-AF65-F5344CB8AC3E}">
        <p14:creationId xmlns:p14="http://schemas.microsoft.com/office/powerpoint/2010/main" val="1658973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oAutofit/>
          </a:bodyPr>
          <a:lstStyle>
            <a:lvl1pPr>
              <a:defRPr sz="4500"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21477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AFE635-CF6C-CD48-89BD-C175D3EAD41E}"/>
              </a:ext>
            </a:extLst>
          </p:cNvPr>
          <p:cNvPicPr>
            <a:picLocks noChangeAspect="1"/>
          </p:cNvPicPr>
          <p:nvPr userDrawn="1"/>
        </p:nvPicPr>
        <p:blipFill rotWithShape="1">
          <a:blip r:embed="rId2"/>
          <a:srcRect l="17148" t="13218" r="19723" b="19261"/>
          <a:stretch/>
        </p:blipFill>
        <p:spPr>
          <a:xfrm>
            <a:off x="-20609" y="2967"/>
            <a:ext cx="8319720" cy="5926451"/>
          </a:xfrm>
          <a:prstGeom prst="rect">
            <a:avLst/>
          </a:prstGeom>
        </p:spPr>
      </p:pic>
      <p:sp>
        <p:nvSpPr>
          <p:cNvPr id="4" name="Slide Number Placeholder 3"/>
          <p:cNvSpPr>
            <a:spLocks noGrp="1"/>
          </p:cNvSpPr>
          <p:nvPr>
            <p:ph type="sldNum" sz="quarter" idx="12"/>
          </p:nvPr>
        </p:nvSpPr>
        <p:spPr/>
        <p:txBody>
          <a:bodyPr/>
          <a:lstStyle/>
          <a:p>
            <a:fld id="{B4DFE67E-1653-A449-86B7-75549AE3DD7A}" type="slidenum">
              <a:rPr lang="en-US" smtClean="0"/>
              <a:t>‹#›</a:t>
            </a:fld>
            <a:endParaRPr lang="en-US"/>
          </a:p>
        </p:txBody>
      </p:sp>
      <p:sp>
        <p:nvSpPr>
          <p:cNvPr id="6" name="Rectangle 5">
            <a:extLst>
              <a:ext uri="{FF2B5EF4-FFF2-40B4-BE49-F238E27FC236}">
                <a16:creationId xmlns:a16="http://schemas.microsoft.com/office/drawing/2014/main" id="{2B749B5C-4C8A-874D-B50F-4C3C351448A7}"/>
              </a:ext>
            </a:extLst>
          </p:cNvPr>
          <p:cNvSpPr/>
          <p:nvPr userDrawn="1"/>
        </p:nvSpPr>
        <p:spPr>
          <a:xfrm rot="10800000">
            <a:off x="6431280" y="0"/>
            <a:ext cx="5760720" cy="5937325"/>
          </a:xfrm>
          <a:prstGeom prst="rect">
            <a:avLst/>
          </a:prstGeom>
          <a:solidFill>
            <a:srgbClr val="A4C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78BA6418-E4CA-8C45-8EA4-4D972A07BF1E}"/>
              </a:ext>
            </a:extLst>
          </p:cNvPr>
          <p:cNvPicPr>
            <a:picLocks noChangeAspect="1"/>
          </p:cNvPicPr>
          <p:nvPr userDrawn="1"/>
        </p:nvPicPr>
        <p:blipFill>
          <a:blip r:embed="rId3">
            <a:alphaModFix amt="10000"/>
          </a:blip>
          <a:stretch>
            <a:fillRect/>
          </a:stretch>
        </p:blipFill>
        <p:spPr>
          <a:xfrm>
            <a:off x="10421519" y="467709"/>
            <a:ext cx="6344348" cy="5066011"/>
          </a:xfrm>
          <a:prstGeom prst="rect">
            <a:avLst/>
          </a:prstGeom>
        </p:spPr>
      </p:pic>
      <p:sp>
        <p:nvSpPr>
          <p:cNvPr id="7" name="Title 1"/>
          <p:cNvSpPr>
            <a:spLocks noGrp="1"/>
          </p:cNvSpPr>
          <p:nvPr>
            <p:ph type="title" hasCustomPrompt="1"/>
          </p:nvPr>
        </p:nvSpPr>
        <p:spPr>
          <a:xfrm>
            <a:off x="6879064" y="1149815"/>
            <a:ext cx="4775859" cy="3657600"/>
          </a:xfrm>
        </p:spPr>
        <p:txBody>
          <a:bodyPr/>
          <a:lstStyle>
            <a:lvl1pPr>
              <a:defRPr sz="4400">
                <a:solidFill>
                  <a:schemeClr val="bg1"/>
                </a:solidFill>
                <a:effectLst>
                  <a:outerShdw blurRad="50800" dist="38100" dir="2700000" algn="tl" rotWithShape="0">
                    <a:prstClr val="black">
                      <a:alpha val="40000"/>
                    </a:prstClr>
                  </a:outerShdw>
                </a:effectLst>
              </a:defRPr>
            </a:lvl1pPr>
          </a:lstStyle>
          <a:p>
            <a:r>
              <a:rPr lang="en-US" dirty="0"/>
              <a:t>Click to edit title</a:t>
            </a:r>
          </a:p>
        </p:txBody>
      </p:sp>
      <p:pic>
        <p:nvPicPr>
          <p:cNvPr id="8" name="Picture 7">
            <a:extLst>
              <a:ext uri="{FF2B5EF4-FFF2-40B4-BE49-F238E27FC236}">
                <a16:creationId xmlns:a16="http://schemas.microsoft.com/office/drawing/2014/main" id="{E282E507-8294-EA48-8E19-6C4492D7D476}"/>
              </a:ext>
            </a:extLst>
          </p:cNvPr>
          <p:cNvPicPr>
            <a:picLocks noChangeAspect="1"/>
          </p:cNvPicPr>
          <p:nvPr userDrawn="1"/>
        </p:nvPicPr>
        <p:blipFill>
          <a:blip r:embed="rId4"/>
          <a:stretch>
            <a:fillRect/>
          </a:stretch>
        </p:blipFill>
        <p:spPr>
          <a:xfrm rot="10800000">
            <a:off x="1" y="5548606"/>
            <a:ext cx="12191999" cy="424309"/>
          </a:xfrm>
          <a:prstGeom prst="rect">
            <a:avLst/>
          </a:prstGeom>
        </p:spPr>
      </p:pic>
    </p:spTree>
    <p:extLst>
      <p:ext uri="{BB962C8B-B14F-4D97-AF65-F5344CB8AC3E}">
        <p14:creationId xmlns:p14="http://schemas.microsoft.com/office/powerpoint/2010/main" val="1306403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3">
    <p:bg>
      <p:bgPr>
        <a:gradFill>
          <a:gsLst>
            <a:gs pos="0">
              <a:schemeClr val="accent2"/>
            </a:gs>
            <a:gs pos="98000">
              <a:schemeClr val="accent2">
                <a:lumMod val="7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8" name="Picture Placeholder 2">
            <a:extLst>
              <a:ext uri="{FF2B5EF4-FFF2-40B4-BE49-F238E27FC236}">
                <a16:creationId xmlns:a16="http://schemas.microsoft.com/office/drawing/2014/main" id="{E5504563-8396-4251-4A74-7B61155921C6}"/>
              </a:ext>
            </a:extLst>
          </p:cNvPr>
          <p:cNvSpPr>
            <a:spLocks noGrp="1"/>
          </p:cNvSpPr>
          <p:nvPr>
            <p:ph type="pic" idx="1"/>
          </p:nvPr>
        </p:nvSpPr>
        <p:spPr>
          <a:xfrm>
            <a:off x="393700" y="363425"/>
            <a:ext cx="6804542" cy="6116749"/>
          </a:xfrm>
          <a:prstGeom prst="round2DiagRect">
            <a:avLst/>
          </a:prstGeom>
          <a:solidFill>
            <a:schemeClr val="bg1"/>
          </a:solidFill>
          <a:ln>
            <a:noFill/>
          </a:ln>
          <a:effectLst>
            <a:outerShdw blurRad="25400" dist="127000" dir="2700000" algn="tl" rotWithShape="0">
              <a:schemeClr val="tx2">
                <a:alpha val="10000"/>
              </a:scheme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9" name="Round Diagonal Corner Rectangle 38">
            <a:extLst>
              <a:ext uri="{FF2B5EF4-FFF2-40B4-BE49-F238E27FC236}">
                <a16:creationId xmlns:a16="http://schemas.microsoft.com/office/drawing/2014/main" id="{1EBF4671-2DBD-69E1-8A68-BB75664973EB}"/>
              </a:ext>
            </a:extLst>
          </p:cNvPr>
          <p:cNvSpPr/>
          <p:nvPr userDrawn="1"/>
        </p:nvSpPr>
        <p:spPr>
          <a:xfrm>
            <a:off x="203513" y="167244"/>
            <a:ext cx="6788864" cy="6164076"/>
          </a:xfrm>
          <a:prstGeom prst="round2DiagRect">
            <a:avLst/>
          </a:prstGeom>
          <a:noFill/>
          <a:ln w="2222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25D22571-62F7-79E1-524D-373DA0CE6365}"/>
              </a:ext>
            </a:extLst>
          </p:cNvPr>
          <p:cNvSpPr>
            <a:spLocks noGrp="1"/>
          </p:cNvSpPr>
          <p:nvPr>
            <p:ph type="body" sz="quarter" idx="10" hasCustomPrompt="1"/>
          </p:nvPr>
        </p:nvSpPr>
        <p:spPr>
          <a:xfrm>
            <a:off x="7612911" y="885201"/>
            <a:ext cx="4185389" cy="2315118"/>
          </a:xfrm>
          <a:prstGeom prst="rect">
            <a:avLst/>
          </a:prstGeom>
          <a:noFill/>
          <a:ln w="25400">
            <a:noFill/>
          </a:ln>
        </p:spPr>
        <p:txBody>
          <a:bodyPr anchor="b">
            <a:noAutofit/>
          </a:bodyPr>
          <a:lstStyle>
            <a:lvl1pPr marL="0" indent="0" algn="ctr">
              <a:buFontTx/>
              <a:buNone/>
              <a:defRPr sz="4000" b="1" i="0">
                <a:solidFill>
                  <a:schemeClr val="bg1"/>
                </a:solidFill>
                <a:latin typeface="Calibri" panose="020F0502020204030204" pitchFamily="34" charset="0"/>
                <a:cs typeface="Calibri" panose="020F0502020204030204" pitchFamily="34" charset="0"/>
              </a:defRPr>
            </a:lvl1pPr>
          </a:lstStyle>
          <a:p>
            <a:pPr lvl="0"/>
            <a:r>
              <a:rPr lang="en-US"/>
              <a:t>Insert PowerPoint Deck Title Text</a:t>
            </a:r>
          </a:p>
        </p:txBody>
      </p:sp>
      <p:sp>
        <p:nvSpPr>
          <p:cNvPr id="27" name="Text Placeholder 26">
            <a:extLst>
              <a:ext uri="{FF2B5EF4-FFF2-40B4-BE49-F238E27FC236}">
                <a16:creationId xmlns:a16="http://schemas.microsoft.com/office/drawing/2014/main" id="{1F541BAC-83F1-606A-FD90-6A969F35B1E4}"/>
              </a:ext>
            </a:extLst>
          </p:cNvPr>
          <p:cNvSpPr>
            <a:spLocks noGrp="1"/>
          </p:cNvSpPr>
          <p:nvPr>
            <p:ph type="body" sz="quarter" idx="11" hasCustomPrompt="1"/>
          </p:nvPr>
        </p:nvSpPr>
        <p:spPr>
          <a:xfrm>
            <a:off x="7612911" y="3340077"/>
            <a:ext cx="4185389" cy="1370145"/>
          </a:xfrm>
        </p:spPr>
        <p:txBody>
          <a:bodyPr>
            <a:noAutofit/>
          </a:bodyPr>
          <a:lstStyle>
            <a:lvl1pPr marL="0" indent="0" algn="ctr">
              <a:buFontTx/>
              <a:buNone/>
              <a:defRPr b="0" i="1">
                <a:solidFill>
                  <a:schemeClr val="bg1"/>
                </a:solidFill>
                <a:latin typeface="Calibri" panose="020F0502020204030204" pitchFamily="34" charset="0"/>
                <a:cs typeface="Calibri" panose="020F0502020204030204" pitchFamily="34" charset="0"/>
              </a:defRPr>
            </a:lvl1pPr>
          </a:lstStyle>
          <a:p>
            <a:pPr lvl="0"/>
            <a:r>
              <a:rPr lang="en-US"/>
              <a:t>Insert PowerPoint Deck Subtext</a:t>
            </a:r>
          </a:p>
        </p:txBody>
      </p:sp>
      <p:pic>
        <p:nvPicPr>
          <p:cNvPr id="4" name="Picture 3">
            <a:extLst>
              <a:ext uri="{FF2B5EF4-FFF2-40B4-BE49-F238E27FC236}">
                <a16:creationId xmlns:a16="http://schemas.microsoft.com/office/drawing/2014/main" id="{8DBC089E-15AD-24AF-D9C8-46ED7E57D07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336094" y="5257800"/>
            <a:ext cx="2739022" cy="1222374"/>
          </a:xfrm>
          <a:prstGeom prst="rect">
            <a:avLst/>
          </a:prstGeom>
        </p:spPr>
      </p:pic>
    </p:spTree>
    <p:extLst>
      <p:ext uri="{BB962C8B-B14F-4D97-AF65-F5344CB8AC3E}">
        <p14:creationId xmlns:p14="http://schemas.microsoft.com/office/powerpoint/2010/main" val="397011344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9B1C-AA2D-0508-26E1-68F09A0DFD33}"/>
              </a:ext>
            </a:extLst>
          </p:cNvPr>
          <p:cNvSpPr>
            <a:spLocks noGrp="1"/>
          </p:cNvSpPr>
          <p:nvPr>
            <p:ph type="ctrTitle"/>
          </p:nvPr>
        </p:nvSpPr>
        <p:spPr>
          <a:xfrm>
            <a:off x="616688" y="1122363"/>
            <a:ext cx="109728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7E8DEC-B61E-0527-A249-A4175BFC1B8E}"/>
              </a:ext>
            </a:extLst>
          </p:cNvPr>
          <p:cNvSpPr>
            <a:spLocks noGrp="1"/>
          </p:cNvSpPr>
          <p:nvPr>
            <p:ph type="subTitle" idx="1"/>
          </p:nvPr>
        </p:nvSpPr>
        <p:spPr>
          <a:xfrm>
            <a:off x="616688" y="3602038"/>
            <a:ext cx="10972800" cy="132843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FB7DC617-9DD9-BE5A-3E42-8D693ED61DB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616502" y="5257800"/>
            <a:ext cx="2973172" cy="1328439"/>
          </a:xfrm>
          <a:prstGeom prst="rect">
            <a:avLst/>
          </a:prstGeom>
        </p:spPr>
      </p:pic>
    </p:spTree>
    <p:extLst>
      <p:ext uri="{BB962C8B-B14F-4D97-AF65-F5344CB8AC3E}">
        <p14:creationId xmlns:p14="http://schemas.microsoft.com/office/powerpoint/2010/main" val="4044307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accent5">
            <a:alpha val="7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8B2D89-2210-984C-AAC8-81F5059C409D}"/>
              </a:ext>
            </a:extLst>
          </p:cNvPr>
          <p:cNvSpPr/>
          <p:nvPr userDrawn="1"/>
        </p:nvSpPr>
        <p:spPr>
          <a:xfrm>
            <a:off x="-919" y="0"/>
            <a:ext cx="12192000" cy="6858000"/>
          </a:xfrm>
          <a:prstGeom prst="rect">
            <a:avLst/>
          </a:prstGeom>
          <a:gradFill>
            <a:gsLst>
              <a:gs pos="0">
                <a:schemeClr val="accent2"/>
              </a:gs>
              <a:gs pos="97000">
                <a:schemeClr val="accent2">
                  <a:lumMod val="75000"/>
                </a:schemeClr>
              </a:gs>
            </a:gsLst>
            <a:path path="circle">
              <a:fillToRect l="50000" t="50000" r="50000" b="5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Diagonal Corner Rectangle 3">
            <a:extLst>
              <a:ext uri="{FF2B5EF4-FFF2-40B4-BE49-F238E27FC236}">
                <a16:creationId xmlns:a16="http://schemas.microsoft.com/office/drawing/2014/main" id="{6B4ED9E6-A830-6EAA-7DB3-36AA2CC6BCE0}"/>
              </a:ext>
            </a:extLst>
          </p:cNvPr>
          <p:cNvSpPr/>
          <p:nvPr userDrawn="1"/>
        </p:nvSpPr>
        <p:spPr>
          <a:xfrm>
            <a:off x="609600" y="388058"/>
            <a:ext cx="10972800" cy="6081885"/>
          </a:xfrm>
          <a:prstGeom prst="round2DiagRect">
            <a:avLst/>
          </a:prstGeom>
          <a:solidFill>
            <a:schemeClr val="bg1"/>
          </a:solidFill>
          <a:ln>
            <a:noFill/>
          </a:ln>
          <a:effectLst>
            <a:outerShdw blurRad="25400" dist="1016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51CB0CC-274E-A7E4-D9FB-C96541F4845F}"/>
              </a:ext>
            </a:extLst>
          </p:cNvPr>
          <p:cNvSpPr>
            <a:spLocks noGrp="1"/>
          </p:cNvSpPr>
          <p:nvPr>
            <p:ph type="title" hasCustomPrompt="1"/>
          </p:nvPr>
        </p:nvSpPr>
        <p:spPr>
          <a:xfrm>
            <a:off x="910983" y="2796362"/>
            <a:ext cx="3657600" cy="3415285"/>
          </a:xfrm>
        </p:spPr>
        <p:txBody>
          <a:bodyPr anchor="b" anchorCtr="0"/>
          <a:lstStyle>
            <a:lvl1pPr>
              <a:defRPr sz="5000"/>
            </a:lvl1pPr>
          </a:lstStyle>
          <a:p>
            <a:r>
              <a:rPr lang="en-US"/>
              <a:t>Table of Contents or Slide Outline</a:t>
            </a:r>
          </a:p>
        </p:txBody>
      </p:sp>
      <p:sp>
        <p:nvSpPr>
          <p:cNvPr id="11" name="Content Placeholder 10">
            <a:extLst>
              <a:ext uri="{FF2B5EF4-FFF2-40B4-BE49-F238E27FC236}">
                <a16:creationId xmlns:a16="http://schemas.microsoft.com/office/drawing/2014/main" id="{24CD27F7-8FA3-1234-D8AF-9C9B834A3736}"/>
              </a:ext>
            </a:extLst>
          </p:cNvPr>
          <p:cNvSpPr>
            <a:spLocks noGrp="1"/>
          </p:cNvSpPr>
          <p:nvPr>
            <p:ph sz="quarter" idx="11"/>
          </p:nvPr>
        </p:nvSpPr>
        <p:spPr>
          <a:xfrm>
            <a:off x="5177264" y="691116"/>
            <a:ext cx="6103742" cy="5512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4287ED61-1AE3-E9EF-FC16-0C691CED37E4}"/>
              </a:ext>
            </a:extLst>
          </p:cNvPr>
          <p:cNvCxnSpPr>
            <a:cxnSpLocks/>
          </p:cNvCxnSpPr>
          <p:nvPr userDrawn="1"/>
        </p:nvCxnSpPr>
        <p:spPr>
          <a:xfrm>
            <a:off x="4883212" y="691116"/>
            <a:ext cx="0" cy="555554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08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Slid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C260-2B4F-C4D2-C497-F2EE1E3E10A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471FB95D-4535-C079-3633-406C5D506920}"/>
              </a:ext>
            </a:extLst>
          </p:cNvPr>
          <p:cNvSpPr>
            <a:spLocks noGrp="1"/>
          </p:cNvSpPr>
          <p:nvPr>
            <p:ph type="sldNum" sz="quarter" idx="12"/>
          </p:nvPr>
        </p:nvSpPr>
        <p:spPr/>
        <p:txBody>
          <a:bodyPr/>
          <a:lstStyle/>
          <a:p>
            <a:fld id="{A7DFA607-A124-9F44-878D-A4DCC5193B17}" type="slidenum">
              <a:rPr lang="en-US" smtClean="0"/>
              <a:t>‹#›</a:t>
            </a:fld>
            <a:endParaRPr lang="en-US"/>
          </a:p>
        </p:txBody>
      </p:sp>
      <p:sp>
        <p:nvSpPr>
          <p:cNvPr id="7" name="Content Placeholder 6">
            <a:extLst>
              <a:ext uri="{FF2B5EF4-FFF2-40B4-BE49-F238E27FC236}">
                <a16:creationId xmlns:a16="http://schemas.microsoft.com/office/drawing/2014/main" id="{F88C1635-BDA6-516B-AC75-C622F0955EEB}"/>
              </a:ext>
            </a:extLst>
          </p:cNvPr>
          <p:cNvSpPr>
            <a:spLocks noGrp="1"/>
          </p:cNvSpPr>
          <p:nvPr>
            <p:ph sz="quarter" idx="13"/>
          </p:nvPr>
        </p:nvSpPr>
        <p:spPr>
          <a:xfrm>
            <a:off x="616945" y="1828800"/>
            <a:ext cx="10961783" cy="4144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55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Body Slid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FF74-D8C9-0C29-C124-76E78AF24A50}"/>
              </a:ext>
            </a:extLst>
          </p:cNvPr>
          <p:cNvSpPr>
            <a:spLocks noGrp="1"/>
          </p:cNvSpPr>
          <p:nvPr>
            <p:ph type="title"/>
          </p:nvPr>
        </p:nvSpPr>
        <p:spPr>
          <a:xfrm>
            <a:off x="616945" y="365125"/>
            <a:ext cx="1095810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BB9861F-E1DF-905F-AAD2-5C60E621484B}"/>
              </a:ext>
            </a:extLst>
          </p:cNvPr>
          <p:cNvSpPr>
            <a:spLocks noGrp="1"/>
          </p:cNvSpPr>
          <p:nvPr>
            <p:ph sz="half" idx="1"/>
          </p:nvPr>
        </p:nvSpPr>
        <p:spPr>
          <a:xfrm>
            <a:off x="616945" y="1825625"/>
            <a:ext cx="5402855" cy="41531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E6F5DE-1D11-D877-CD25-73336F3329D5}"/>
              </a:ext>
            </a:extLst>
          </p:cNvPr>
          <p:cNvSpPr>
            <a:spLocks noGrp="1"/>
          </p:cNvSpPr>
          <p:nvPr>
            <p:ph sz="half" idx="2"/>
          </p:nvPr>
        </p:nvSpPr>
        <p:spPr>
          <a:xfrm>
            <a:off x="6172200" y="1825625"/>
            <a:ext cx="5402854" cy="41531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83012BB-1692-EBB9-EA9C-87250959A150}"/>
              </a:ext>
            </a:extLst>
          </p:cNvPr>
          <p:cNvSpPr>
            <a:spLocks noGrp="1"/>
          </p:cNvSpPr>
          <p:nvPr>
            <p:ph type="sldNum" sz="quarter" idx="12"/>
          </p:nvPr>
        </p:nvSpPr>
        <p:spPr>
          <a:xfrm>
            <a:off x="9129566" y="6275021"/>
            <a:ext cx="616946" cy="365125"/>
          </a:xfrm>
          <a:prstGeom prst="rect">
            <a:avLst/>
          </a:prstGeom>
        </p:spPr>
        <p:txBody>
          <a:bodyPr/>
          <a:lstStyle/>
          <a:p>
            <a:fld id="{A7DFA607-A124-9F44-878D-A4DCC5193B17}" type="slidenum">
              <a:rPr lang="en-US" smtClean="0"/>
              <a:t>‹#›</a:t>
            </a:fld>
            <a:endParaRPr lang="en-US"/>
          </a:p>
        </p:txBody>
      </p:sp>
    </p:spTree>
    <p:extLst>
      <p:ext uri="{BB962C8B-B14F-4D97-AF65-F5344CB8AC3E}">
        <p14:creationId xmlns:p14="http://schemas.microsoft.com/office/powerpoint/2010/main" val="109600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Body Slide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EA13A-5736-3509-BF69-B51171D39AA8}"/>
              </a:ext>
            </a:extLst>
          </p:cNvPr>
          <p:cNvSpPr>
            <a:spLocks noGrp="1"/>
          </p:cNvSpPr>
          <p:nvPr>
            <p:ph type="title"/>
          </p:nvPr>
        </p:nvSpPr>
        <p:spPr>
          <a:xfrm>
            <a:off x="616945" y="365125"/>
            <a:ext cx="10961783" cy="1325563"/>
          </a:xfrm>
          <a:prstGeom prst="rect">
            <a:avLst/>
          </a:prstGeom>
        </p:spPr>
        <p:txBody>
          <a:bodyPr>
            <a:noAutofit/>
          </a:bodyPr>
          <a:lstStyle/>
          <a:p>
            <a:r>
              <a:rPr lang="en-US"/>
              <a:t>Click to edit Master title style</a:t>
            </a:r>
          </a:p>
        </p:txBody>
      </p:sp>
      <p:sp>
        <p:nvSpPr>
          <p:cNvPr id="3" name="Text Placeholder 2">
            <a:extLst>
              <a:ext uri="{FF2B5EF4-FFF2-40B4-BE49-F238E27FC236}">
                <a16:creationId xmlns:a16="http://schemas.microsoft.com/office/drawing/2014/main" id="{91910FA0-D74B-2303-3232-8E6ABBE81400}"/>
              </a:ext>
            </a:extLst>
          </p:cNvPr>
          <p:cNvSpPr>
            <a:spLocks noGrp="1"/>
          </p:cNvSpPr>
          <p:nvPr>
            <p:ph type="body" idx="1"/>
          </p:nvPr>
        </p:nvSpPr>
        <p:spPr>
          <a:xfrm>
            <a:off x="616946" y="1681163"/>
            <a:ext cx="5380630" cy="823912"/>
          </a:xfrm>
          <a:prstGeom prst="rect">
            <a:avLst/>
          </a:prstGeom>
        </p:spPr>
        <p:txBody>
          <a:bodyPr anchor="b">
            <a:no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207FAF-71F0-5C69-7D34-EA6B356C13CE}"/>
              </a:ext>
            </a:extLst>
          </p:cNvPr>
          <p:cNvSpPr>
            <a:spLocks noGrp="1"/>
          </p:cNvSpPr>
          <p:nvPr>
            <p:ph sz="half" idx="2"/>
          </p:nvPr>
        </p:nvSpPr>
        <p:spPr>
          <a:xfrm>
            <a:off x="616946" y="2505075"/>
            <a:ext cx="5380630" cy="3473694"/>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921A4-1901-4DC2-D99C-7E80799446AA}"/>
              </a:ext>
            </a:extLst>
          </p:cNvPr>
          <p:cNvSpPr>
            <a:spLocks noGrp="1"/>
          </p:cNvSpPr>
          <p:nvPr>
            <p:ph type="body" sz="quarter" idx="3"/>
          </p:nvPr>
        </p:nvSpPr>
        <p:spPr>
          <a:xfrm>
            <a:off x="6172200" y="1681163"/>
            <a:ext cx="5402854" cy="823912"/>
          </a:xfrm>
          <a:prstGeom prst="rect">
            <a:avLst/>
          </a:prstGeom>
        </p:spPr>
        <p:txBody>
          <a:bodyPr anchor="b">
            <a:noAutofit/>
          </a:bodyPr>
          <a:lstStyle>
            <a:lvl1pPr marL="0" indent="0">
              <a:buNone/>
              <a:defRPr sz="2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5E2BB-04F5-4A29-424B-C95F7333A637}"/>
              </a:ext>
            </a:extLst>
          </p:cNvPr>
          <p:cNvSpPr>
            <a:spLocks noGrp="1"/>
          </p:cNvSpPr>
          <p:nvPr>
            <p:ph sz="quarter" idx="4"/>
          </p:nvPr>
        </p:nvSpPr>
        <p:spPr>
          <a:xfrm>
            <a:off x="6172200" y="2505075"/>
            <a:ext cx="5402854" cy="3473694"/>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1">
            <a:extLst>
              <a:ext uri="{FF2B5EF4-FFF2-40B4-BE49-F238E27FC236}">
                <a16:creationId xmlns:a16="http://schemas.microsoft.com/office/drawing/2014/main" id="{9C082D72-DFD5-C2BC-866D-5DD58C827B4A}"/>
              </a:ext>
            </a:extLst>
          </p:cNvPr>
          <p:cNvSpPr>
            <a:spLocks noGrp="1"/>
          </p:cNvSpPr>
          <p:nvPr>
            <p:ph type="sldNum" sz="quarter" idx="12"/>
          </p:nvPr>
        </p:nvSpPr>
        <p:spPr>
          <a:xfrm>
            <a:off x="9140198" y="6259295"/>
            <a:ext cx="616946" cy="365125"/>
          </a:xfrm>
          <a:prstGeom prst="rect">
            <a:avLst/>
          </a:prstGeom>
        </p:spPr>
        <p:txBody>
          <a:bodyPr/>
          <a:lstStyle/>
          <a:p>
            <a:fld id="{A7DFA607-A124-9F44-878D-A4DCC5193B17}" type="slidenum">
              <a:rPr lang="en-US" smtClean="0"/>
              <a:t>‹#›</a:t>
            </a:fld>
            <a:endParaRPr lang="en-US"/>
          </a:p>
        </p:txBody>
      </p:sp>
    </p:spTree>
    <p:extLst>
      <p:ext uri="{BB962C8B-B14F-4D97-AF65-F5344CB8AC3E}">
        <p14:creationId xmlns:p14="http://schemas.microsoft.com/office/powerpoint/2010/main" val="251116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Body Slide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66E8-7449-A151-9EBE-899269636A8F}"/>
              </a:ext>
            </a:extLst>
          </p:cNvPr>
          <p:cNvSpPr>
            <a:spLocks noGrp="1"/>
          </p:cNvSpPr>
          <p:nvPr>
            <p:ph type="title"/>
          </p:nvPr>
        </p:nvSpPr>
        <p:spPr>
          <a:xfrm>
            <a:off x="616688" y="365125"/>
            <a:ext cx="10962040" cy="1325563"/>
          </a:xfrm>
          <a:prstGeom prst="rect">
            <a:avLst/>
          </a:prstGeom>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299E2B5-C206-E548-ABD4-DA5958A8B466}"/>
              </a:ext>
            </a:extLst>
          </p:cNvPr>
          <p:cNvSpPr>
            <a:spLocks noGrp="1"/>
          </p:cNvSpPr>
          <p:nvPr>
            <p:ph type="sldNum" sz="quarter" idx="12"/>
          </p:nvPr>
        </p:nvSpPr>
        <p:spPr>
          <a:xfrm>
            <a:off x="9133240" y="6247572"/>
            <a:ext cx="613272" cy="365125"/>
          </a:xfrm>
          <a:prstGeom prst="rect">
            <a:avLst/>
          </a:prstGeom>
        </p:spPr>
        <p:txBody>
          <a:bodyPr/>
          <a:lstStyle/>
          <a:p>
            <a:fld id="{A7DFA607-A124-9F44-878D-A4DCC5193B17}" type="slidenum">
              <a:rPr lang="en-US" smtClean="0"/>
              <a:t>‹#›</a:t>
            </a:fld>
            <a:endParaRPr lang="en-US"/>
          </a:p>
        </p:txBody>
      </p:sp>
    </p:spTree>
    <p:extLst>
      <p:ext uri="{BB962C8B-B14F-4D97-AF65-F5344CB8AC3E}">
        <p14:creationId xmlns:p14="http://schemas.microsoft.com/office/powerpoint/2010/main" val="494700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1641C-46E1-A144-14A8-16B6A58E27DE}"/>
              </a:ext>
            </a:extLst>
          </p:cNvPr>
          <p:cNvSpPr>
            <a:spLocks noGrp="1"/>
          </p:cNvSpPr>
          <p:nvPr>
            <p:ph type="title"/>
          </p:nvPr>
        </p:nvSpPr>
        <p:spPr>
          <a:xfrm>
            <a:off x="616945" y="365125"/>
            <a:ext cx="10961783"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5BEDDD80-70E8-09CB-56B2-1D56A90B752F}"/>
              </a:ext>
            </a:extLst>
          </p:cNvPr>
          <p:cNvSpPr>
            <a:spLocks noGrp="1"/>
          </p:cNvSpPr>
          <p:nvPr>
            <p:ph type="body" idx="1"/>
          </p:nvPr>
        </p:nvSpPr>
        <p:spPr>
          <a:xfrm>
            <a:off x="616945" y="1825625"/>
            <a:ext cx="10961783" cy="414142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5BC8056-B62B-36DD-E2E8-933FD3B95DF0}"/>
              </a:ext>
            </a:extLst>
          </p:cNvPr>
          <p:cNvSpPr>
            <a:spLocks noGrp="1"/>
          </p:cNvSpPr>
          <p:nvPr>
            <p:ph type="sldNum" sz="quarter" idx="4"/>
          </p:nvPr>
        </p:nvSpPr>
        <p:spPr>
          <a:xfrm>
            <a:off x="9133239" y="6247231"/>
            <a:ext cx="6132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A7DFA607-A124-9F44-878D-A4DCC5193B17}" type="slidenum">
              <a:rPr lang="en-US" smtClean="0"/>
              <a:pPr/>
              <a:t>‹#›</a:t>
            </a:fld>
            <a:endParaRPr lang="en-US"/>
          </a:p>
        </p:txBody>
      </p:sp>
      <p:pic>
        <p:nvPicPr>
          <p:cNvPr id="13" name="Picture 12">
            <a:extLst>
              <a:ext uri="{FF2B5EF4-FFF2-40B4-BE49-F238E27FC236}">
                <a16:creationId xmlns:a16="http://schemas.microsoft.com/office/drawing/2014/main" id="{2E5A79AC-B625-37B3-7B5E-E0E21B5C2E0B}"/>
              </a:ext>
            </a:extLst>
          </p:cNvPr>
          <p:cNvPicPr>
            <a:picLocks noChangeAspect="1"/>
          </p:cNvPicPr>
          <p:nvPr userDrawn="1"/>
        </p:nvPicPr>
        <p:blipFill>
          <a:blip r:embed="rId28">
            <a:extLst>
              <a:ext uri="{96DAC541-7B7A-43D3-8B79-37D633B846F1}">
                <asvg:svgBlip xmlns:asvg="http://schemas.microsoft.com/office/drawing/2016/SVG/main" r:embed="rId29"/>
              </a:ext>
            </a:extLst>
          </a:blip>
          <a:srcRect/>
          <a:stretch/>
        </p:blipFill>
        <p:spPr>
          <a:xfrm>
            <a:off x="9974855" y="6119260"/>
            <a:ext cx="1600200" cy="528991"/>
          </a:xfrm>
          <a:prstGeom prst="rect">
            <a:avLst/>
          </a:prstGeom>
        </p:spPr>
      </p:pic>
      <p:grpSp>
        <p:nvGrpSpPr>
          <p:cNvPr id="10" name="Group 9">
            <a:extLst>
              <a:ext uri="{FF2B5EF4-FFF2-40B4-BE49-F238E27FC236}">
                <a16:creationId xmlns:a16="http://schemas.microsoft.com/office/drawing/2014/main" id="{2C5E5F28-A51A-D396-8545-A5E63836BF13}"/>
              </a:ext>
            </a:extLst>
          </p:cNvPr>
          <p:cNvGrpSpPr/>
          <p:nvPr userDrawn="1"/>
        </p:nvGrpSpPr>
        <p:grpSpPr>
          <a:xfrm>
            <a:off x="616945" y="6472116"/>
            <a:ext cx="864374" cy="197390"/>
            <a:chOff x="626814" y="6394180"/>
            <a:chExt cx="864374" cy="197390"/>
          </a:xfrm>
        </p:grpSpPr>
        <p:sp>
          <p:nvSpPr>
            <p:cNvPr id="7" name="Round Diagonal Corner Rectangle 6">
              <a:extLst>
                <a:ext uri="{FF2B5EF4-FFF2-40B4-BE49-F238E27FC236}">
                  <a16:creationId xmlns:a16="http://schemas.microsoft.com/office/drawing/2014/main" id="{E44DACFB-C25B-7023-3D32-B00C27FAA2AE}"/>
                </a:ext>
              </a:extLst>
            </p:cNvPr>
            <p:cNvSpPr/>
            <p:nvPr userDrawn="1"/>
          </p:nvSpPr>
          <p:spPr>
            <a:xfrm>
              <a:off x="626814" y="6394180"/>
              <a:ext cx="197390" cy="197390"/>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a:extLst>
                <a:ext uri="{FF2B5EF4-FFF2-40B4-BE49-F238E27FC236}">
                  <a16:creationId xmlns:a16="http://schemas.microsoft.com/office/drawing/2014/main" id="{1A64DFE4-F546-DB12-F3F4-E4F4F3CF0AAD}"/>
                </a:ext>
              </a:extLst>
            </p:cNvPr>
            <p:cNvSpPr/>
            <p:nvPr userDrawn="1"/>
          </p:nvSpPr>
          <p:spPr>
            <a:xfrm>
              <a:off x="960306" y="6394180"/>
              <a:ext cx="197390" cy="197390"/>
            </a:xfrm>
            <a:prstGeom prst="round2Diag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a:extLst>
                <a:ext uri="{FF2B5EF4-FFF2-40B4-BE49-F238E27FC236}">
                  <a16:creationId xmlns:a16="http://schemas.microsoft.com/office/drawing/2014/main" id="{1A0C2EF8-D9A7-AD05-DE26-0E20C63B0C70}"/>
                </a:ext>
              </a:extLst>
            </p:cNvPr>
            <p:cNvSpPr/>
            <p:nvPr userDrawn="1"/>
          </p:nvSpPr>
          <p:spPr>
            <a:xfrm>
              <a:off x="1293798" y="6394180"/>
              <a:ext cx="197390" cy="197390"/>
            </a:xfrm>
            <a:prstGeom prst="round2Diag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1513847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80" r:id="rId3"/>
    <p:sldLayoutId id="2147483661" r:id="rId4"/>
    <p:sldLayoutId id="2147483681" r:id="rId5"/>
    <p:sldLayoutId id="2147483658" r:id="rId6"/>
    <p:sldLayoutId id="2147483652" r:id="rId7"/>
    <p:sldLayoutId id="2147483653" r:id="rId8"/>
    <p:sldLayoutId id="2147483654" r:id="rId9"/>
    <p:sldLayoutId id="2147483674" r:id="rId10"/>
    <p:sldLayoutId id="2147483656" r:id="rId11"/>
    <p:sldLayoutId id="2147483657" r:id="rId12"/>
    <p:sldLayoutId id="2147483682" r:id="rId13"/>
    <p:sldLayoutId id="2147483655" r:id="rId14"/>
    <p:sldLayoutId id="2147483673" r:id="rId15"/>
    <p:sldLayoutId id="2147483676" r:id="rId16"/>
    <p:sldLayoutId id="2147483677" r:id="rId17"/>
    <p:sldLayoutId id="2147483678" r:id="rId18"/>
    <p:sldLayoutId id="2147483679" r:id="rId19"/>
    <p:sldLayoutId id="2147483663" r:id="rId20"/>
    <p:sldLayoutId id="2147483683" r:id="rId21"/>
    <p:sldLayoutId id="2147483684" r:id="rId22"/>
    <p:sldLayoutId id="2147483685" r:id="rId23"/>
    <p:sldLayoutId id="2147483686" r:id="rId24"/>
    <p:sldLayoutId id="2147483687" r:id="rId25"/>
    <p:sldLayoutId id="2147483688" r:id="rId26"/>
  </p:sldLayoutIdLst>
  <p:txStyles>
    <p:title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attchub.org/files/VitalSignsReport.pdf" TargetMode="External"/><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recoveryanswers.org/addiction-ary/"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captaintarekdreams.blogspot.com/2013/05/disabled-rights-couple-fights-for-right.html" TargetMode="External"/><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mailto:ccaraco@promiseresourcenetwork.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0.jpe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3.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hyperlink" Target="https://www.bls.gov/ooh/community-and-social-service/substance-abuse-behavioral-disorder-and-mental-health-counselors.htm" TargetMode="External"/><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https://attchub.org/files/VitalSignsReport.pdf" TargetMode="External"/><Relationship Id="rId2" Type="http://schemas.openxmlformats.org/officeDocument/2006/relationships/image" Target="../media/image30.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2BC07E-E1D8-E908-EFD5-E78B1D68AF2E}"/>
              </a:ext>
            </a:extLst>
          </p:cNvPr>
          <p:cNvSpPr/>
          <p:nvPr/>
        </p:nvSpPr>
        <p:spPr>
          <a:xfrm>
            <a:off x="1634067" y="3801533"/>
            <a:ext cx="8236358" cy="305646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Title 11">
            <a:extLst>
              <a:ext uri="{FF2B5EF4-FFF2-40B4-BE49-F238E27FC236}">
                <a16:creationId xmlns:a16="http://schemas.microsoft.com/office/drawing/2014/main" id="{C65D81F8-C061-4756-7D38-3E232E12DA8E}"/>
              </a:ext>
            </a:extLst>
          </p:cNvPr>
          <p:cNvSpPr>
            <a:spLocks noGrp="1"/>
          </p:cNvSpPr>
          <p:nvPr>
            <p:ph type="ctrTitle"/>
          </p:nvPr>
        </p:nvSpPr>
        <p:spPr/>
        <p:txBody>
          <a:bodyPr/>
          <a:lstStyle/>
          <a:p>
            <a:r>
              <a:rPr lang="en-US"/>
              <a:t>Mastering the Art	 of Recovery</a:t>
            </a:r>
            <a:br>
              <a:rPr lang="en-US"/>
            </a:br>
            <a:r>
              <a:rPr lang="en-US" sz="4000"/>
              <a:t>From Lived Experience to Professional Impact</a:t>
            </a:r>
          </a:p>
        </p:txBody>
      </p:sp>
      <p:sp>
        <p:nvSpPr>
          <p:cNvPr id="2" name="Text Placeholder 1">
            <a:extLst>
              <a:ext uri="{FF2B5EF4-FFF2-40B4-BE49-F238E27FC236}">
                <a16:creationId xmlns:a16="http://schemas.microsoft.com/office/drawing/2014/main" id="{7F547317-B2E0-A22F-4F3F-7E8FB0A15AF4}"/>
              </a:ext>
            </a:extLst>
          </p:cNvPr>
          <p:cNvSpPr>
            <a:spLocks noGrp="1"/>
          </p:cNvSpPr>
          <p:nvPr>
            <p:ph type="subTitle" idx="1"/>
          </p:nvPr>
        </p:nvSpPr>
        <p:spPr>
          <a:xfrm>
            <a:off x="1370221" y="3608862"/>
            <a:ext cx="10972800" cy="1328439"/>
          </a:xfrm>
        </p:spPr>
        <p:txBody>
          <a:bodyPr/>
          <a:lstStyle/>
          <a:p>
            <a:pPr algn="l"/>
            <a:r>
              <a:rPr lang="en-US" sz="2000">
                <a:latin typeface="Ideal Sans Bold"/>
              </a:rPr>
              <a:t>Tuesday, Sept. 10 || 12-2 p.m. ET</a:t>
            </a:r>
            <a:endParaRPr lang="en-US" sz="2000" b="0" i="0">
              <a:effectLst/>
              <a:latin typeface="Ideal Sans Bold"/>
            </a:endParaRPr>
          </a:p>
        </p:txBody>
      </p:sp>
      <p:pic>
        <p:nvPicPr>
          <p:cNvPr id="15" name="Picture 14" descr="A close up of a logo&#10;&#10;Description automatically generated">
            <a:extLst>
              <a:ext uri="{FF2B5EF4-FFF2-40B4-BE49-F238E27FC236}">
                <a16:creationId xmlns:a16="http://schemas.microsoft.com/office/drawing/2014/main" id="{40699217-2537-F196-CAB6-18F2B930E9D8}"/>
              </a:ext>
            </a:extLst>
          </p:cNvPr>
          <p:cNvPicPr>
            <a:picLocks noChangeAspect="1"/>
          </p:cNvPicPr>
          <p:nvPr/>
        </p:nvPicPr>
        <p:blipFill>
          <a:blip r:embed="rId2"/>
          <a:stretch>
            <a:fillRect/>
          </a:stretch>
        </p:blipFill>
        <p:spPr>
          <a:xfrm>
            <a:off x="1507227" y="4353430"/>
            <a:ext cx="4245019" cy="1338242"/>
          </a:xfrm>
          <a:prstGeom prst="rect">
            <a:avLst/>
          </a:prstGeom>
        </p:spPr>
      </p:pic>
      <p:pic>
        <p:nvPicPr>
          <p:cNvPr id="17" name="Picture 16" descr="A close-up of a sign&#10;&#10;Description automatically generated">
            <a:extLst>
              <a:ext uri="{FF2B5EF4-FFF2-40B4-BE49-F238E27FC236}">
                <a16:creationId xmlns:a16="http://schemas.microsoft.com/office/drawing/2014/main" id="{7AAF5A85-7658-D0C2-0293-D8852FBFFAAF}"/>
              </a:ext>
            </a:extLst>
          </p:cNvPr>
          <p:cNvPicPr>
            <a:picLocks noChangeAspect="1"/>
          </p:cNvPicPr>
          <p:nvPr/>
        </p:nvPicPr>
        <p:blipFill>
          <a:blip r:embed="rId3"/>
          <a:stretch>
            <a:fillRect/>
          </a:stretch>
        </p:blipFill>
        <p:spPr>
          <a:xfrm>
            <a:off x="6214257" y="4418866"/>
            <a:ext cx="4254049" cy="1422211"/>
          </a:xfrm>
          <a:prstGeom prst="rect">
            <a:avLst/>
          </a:prstGeom>
        </p:spPr>
      </p:pic>
    </p:spTree>
    <p:extLst>
      <p:ext uri="{BB962C8B-B14F-4D97-AF65-F5344CB8AC3E}">
        <p14:creationId xmlns:p14="http://schemas.microsoft.com/office/powerpoint/2010/main" val="594458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7ABE-60AB-48A5-FD59-6DC3328C6FA5}"/>
              </a:ext>
            </a:extLst>
          </p:cNvPr>
          <p:cNvSpPr>
            <a:spLocks noGrp="1"/>
          </p:cNvSpPr>
          <p:nvPr>
            <p:ph type="title"/>
          </p:nvPr>
        </p:nvSpPr>
        <p:spPr>
          <a:xfrm>
            <a:off x="477627" y="159274"/>
            <a:ext cx="11302696" cy="1192543"/>
          </a:xfrm>
        </p:spPr>
        <p:txBody>
          <a:bodyPr/>
          <a:lstStyle/>
          <a:p>
            <a:r>
              <a:rPr lang="en-US" sz="3733"/>
              <a:t>Where will workforce of tomorrow come from</a:t>
            </a:r>
          </a:p>
        </p:txBody>
      </p:sp>
      <p:sp>
        <p:nvSpPr>
          <p:cNvPr id="4" name="Slide Number Placeholder 3">
            <a:extLst>
              <a:ext uri="{FF2B5EF4-FFF2-40B4-BE49-F238E27FC236}">
                <a16:creationId xmlns:a16="http://schemas.microsoft.com/office/drawing/2014/main" id="{9236194E-6E5B-2CE2-101E-4906E36E7602}"/>
              </a:ext>
            </a:extLst>
          </p:cNvPr>
          <p:cNvSpPr>
            <a:spLocks noGrp="1"/>
          </p:cNvSpPr>
          <p:nvPr>
            <p:ph type="sldNum" sz="quarter" idx="12"/>
          </p:nvPr>
        </p:nvSpPr>
        <p:spPr/>
        <p:txBody>
          <a:bodyPr/>
          <a:lstStyle/>
          <a:p>
            <a:fld id="{B4DFE67E-1653-A449-86B7-75549AE3DD7A}" type="slidenum">
              <a:rPr lang="en-US" smtClean="0"/>
              <a:t>10</a:t>
            </a:fld>
            <a:endParaRPr lang="en-US"/>
          </a:p>
        </p:txBody>
      </p:sp>
      <p:pic>
        <p:nvPicPr>
          <p:cNvPr id="7" name="Picture 6" descr="A logo for a graduate school&#10;&#10;Description automatically generated">
            <a:extLst>
              <a:ext uri="{FF2B5EF4-FFF2-40B4-BE49-F238E27FC236}">
                <a16:creationId xmlns:a16="http://schemas.microsoft.com/office/drawing/2014/main" id="{7BC07750-8AA2-318B-0833-F62B615AAE95}"/>
              </a:ext>
            </a:extLst>
          </p:cNvPr>
          <p:cNvPicPr>
            <a:picLocks noGrp="1" noRot="1" noMove="1" noResize="1" noEditPoints="1" noAdjustHandles="1" noChangeArrowheads="1" noChangeShapeType="1" noCrop="1"/>
          </p:cNvPicPr>
          <p:nvPr/>
        </p:nvPicPr>
        <p:blipFill>
          <a:blip r:embed="rId2"/>
          <a:stretch>
            <a:fillRect/>
          </a:stretch>
        </p:blipFill>
        <p:spPr>
          <a:xfrm>
            <a:off x="9430870" y="5680711"/>
            <a:ext cx="1984188" cy="992920"/>
          </a:xfrm>
          <a:prstGeom prst="rect">
            <a:avLst/>
          </a:prstGeom>
        </p:spPr>
      </p:pic>
      <p:sp>
        <p:nvSpPr>
          <p:cNvPr id="8" name="Text Placeholder 2">
            <a:extLst>
              <a:ext uri="{FF2B5EF4-FFF2-40B4-BE49-F238E27FC236}">
                <a16:creationId xmlns:a16="http://schemas.microsoft.com/office/drawing/2014/main" id="{7F44C5A5-8F72-2F45-D2B5-E73335F2E2E3}"/>
              </a:ext>
            </a:extLst>
          </p:cNvPr>
          <p:cNvSpPr txBox="1">
            <a:spLocks/>
          </p:cNvSpPr>
          <p:nvPr/>
        </p:nvSpPr>
        <p:spPr>
          <a:xfrm>
            <a:off x="757085" y="1565903"/>
            <a:ext cx="11023239" cy="3910755"/>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defTabSz="1219170">
              <a:spcBef>
                <a:spcPts val="1333"/>
              </a:spcBef>
              <a:defRPr/>
            </a:pPr>
            <a:r>
              <a:rPr lang="en-US" sz="2667">
                <a:solidFill>
                  <a:prstClr val="black"/>
                </a:solidFill>
              </a:rPr>
              <a:t>Selected Strategies</a:t>
            </a:r>
          </a:p>
          <a:p>
            <a:pPr marL="761981" lvl="1" indent="-304792" defTabSz="1219170">
              <a:spcBef>
                <a:spcPts val="1333"/>
              </a:spcBef>
              <a:defRPr/>
            </a:pPr>
            <a:r>
              <a:rPr lang="en-US" sz="2667">
                <a:solidFill>
                  <a:prstClr val="black"/>
                </a:solidFill>
              </a:rPr>
              <a:t>Address retention (18.5% turnover!)</a:t>
            </a:r>
          </a:p>
          <a:p>
            <a:pPr marL="761981" lvl="1" indent="-304792" defTabSz="1219170">
              <a:spcBef>
                <a:spcPts val="1333"/>
              </a:spcBef>
              <a:defRPr/>
            </a:pPr>
            <a:r>
              <a:rPr lang="en-US" sz="2667">
                <a:solidFill>
                  <a:prstClr val="black"/>
                </a:solidFill>
              </a:rPr>
              <a:t>Recruit a younger, more diverse workforce (current white, female, over 45)</a:t>
            </a:r>
          </a:p>
          <a:p>
            <a:pPr marL="761981" lvl="1" indent="-304792" defTabSz="1219170">
              <a:spcBef>
                <a:spcPts val="1333"/>
              </a:spcBef>
              <a:defRPr/>
            </a:pPr>
            <a:r>
              <a:rPr lang="en-US" sz="2667">
                <a:solidFill>
                  <a:prstClr val="black"/>
                </a:solidFill>
              </a:rPr>
              <a:t>Educational and training benefits</a:t>
            </a:r>
          </a:p>
          <a:p>
            <a:pPr marL="761981" lvl="1" indent="-304792" defTabSz="1219170">
              <a:spcBef>
                <a:spcPts val="1333"/>
              </a:spcBef>
              <a:defRPr/>
            </a:pPr>
            <a:r>
              <a:rPr lang="en-US" sz="2667">
                <a:solidFill>
                  <a:prstClr val="black"/>
                </a:solidFill>
              </a:rPr>
              <a:t>Enhance clinical supervision</a:t>
            </a:r>
          </a:p>
          <a:p>
            <a:pPr marL="761981" lvl="1" indent="-304792" defTabSz="1219170">
              <a:spcBef>
                <a:spcPts val="1333"/>
              </a:spcBef>
              <a:defRPr/>
            </a:pPr>
            <a:r>
              <a:rPr lang="en-US" sz="2667">
                <a:solidFill>
                  <a:prstClr val="black"/>
                </a:solidFill>
              </a:rPr>
              <a:t>Establish management training</a:t>
            </a:r>
          </a:p>
          <a:p>
            <a:pPr marL="761981" lvl="1" indent="-304792" defTabSz="1219170">
              <a:spcBef>
                <a:spcPts val="1333"/>
              </a:spcBef>
              <a:defRPr/>
            </a:pPr>
            <a:endParaRPr lang="en-US" sz="1867">
              <a:solidFill>
                <a:prstClr val="black"/>
              </a:solidFill>
            </a:endParaRPr>
          </a:p>
          <a:p>
            <a:pPr marL="761981" lvl="1" indent="-304792" defTabSz="1219170">
              <a:spcBef>
                <a:spcPts val="1333"/>
              </a:spcBef>
              <a:defRPr/>
            </a:pPr>
            <a:r>
              <a:rPr lang="en-US" sz="1600">
                <a:hlinkClick r:id="rId3"/>
              </a:rPr>
              <a:t>VitalSignsReport.pdf (attchub.org)</a:t>
            </a:r>
            <a:endParaRPr lang="en-US" sz="1867">
              <a:solidFill>
                <a:prstClr val="black"/>
              </a:solidFill>
            </a:endParaRPr>
          </a:p>
          <a:p>
            <a:pPr marL="761981" lvl="1" indent="-304792" defTabSz="1219170">
              <a:spcBef>
                <a:spcPts val="1333"/>
              </a:spcBef>
              <a:defRPr/>
            </a:pPr>
            <a:endParaRPr lang="en-US" sz="1867">
              <a:solidFill>
                <a:prstClr val="black"/>
              </a:solidFill>
            </a:endParaRPr>
          </a:p>
          <a:p>
            <a:pPr marL="761981" lvl="1" indent="-304792" defTabSz="1219170">
              <a:spcBef>
                <a:spcPts val="1333"/>
              </a:spcBef>
              <a:defRPr/>
            </a:pPr>
            <a:endParaRPr lang="en-US" sz="1867">
              <a:solidFill>
                <a:prstClr val="black"/>
              </a:solidFill>
            </a:endParaRPr>
          </a:p>
          <a:p>
            <a:pPr marL="761981" lvl="1" indent="-304792" defTabSz="1219170">
              <a:spcBef>
                <a:spcPts val="1333"/>
              </a:spcBef>
              <a:defRPr/>
            </a:pPr>
            <a:endParaRPr lang="en-US" sz="1867">
              <a:solidFill>
                <a:prstClr val="black"/>
              </a:solidFill>
            </a:endParaRPr>
          </a:p>
        </p:txBody>
      </p:sp>
    </p:spTree>
    <p:extLst>
      <p:ext uri="{BB962C8B-B14F-4D97-AF65-F5344CB8AC3E}">
        <p14:creationId xmlns:p14="http://schemas.microsoft.com/office/powerpoint/2010/main" val="2764795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7ABE-60AB-48A5-FD59-6DC3328C6FA5}"/>
              </a:ext>
            </a:extLst>
          </p:cNvPr>
          <p:cNvSpPr>
            <a:spLocks noGrp="1"/>
          </p:cNvSpPr>
          <p:nvPr>
            <p:ph type="title"/>
          </p:nvPr>
        </p:nvSpPr>
        <p:spPr>
          <a:xfrm>
            <a:off x="477627" y="159274"/>
            <a:ext cx="11302696" cy="1192543"/>
          </a:xfrm>
        </p:spPr>
        <p:txBody>
          <a:bodyPr/>
          <a:lstStyle/>
          <a:p>
            <a:r>
              <a:rPr lang="en-US"/>
              <a:t>How will we get there?</a:t>
            </a:r>
          </a:p>
        </p:txBody>
      </p:sp>
      <p:sp>
        <p:nvSpPr>
          <p:cNvPr id="4" name="Slide Number Placeholder 3">
            <a:extLst>
              <a:ext uri="{FF2B5EF4-FFF2-40B4-BE49-F238E27FC236}">
                <a16:creationId xmlns:a16="http://schemas.microsoft.com/office/drawing/2014/main" id="{9236194E-6E5B-2CE2-101E-4906E36E7602}"/>
              </a:ext>
            </a:extLst>
          </p:cNvPr>
          <p:cNvSpPr>
            <a:spLocks noGrp="1"/>
          </p:cNvSpPr>
          <p:nvPr>
            <p:ph type="sldNum" sz="quarter" idx="12"/>
          </p:nvPr>
        </p:nvSpPr>
        <p:spPr/>
        <p:txBody>
          <a:bodyPr/>
          <a:lstStyle/>
          <a:p>
            <a:fld id="{B4DFE67E-1653-A449-86B7-75549AE3DD7A}" type="slidenum">
              <a:rPr lang="en-US" smtClean="0"/>
              <a:t>11</a:t>
            </a:fld>
            <a:endParaRPr lang="en-US"/>
          </a:p>
        </p:txBody>
      </p:sp>
      <p:pic>
        <p:nvPicPr>
          <p:cNvPr id="7" name="Picture 6" descr="A logo for a graduate school&#10;&#10;Description automatically generated">
            <a:extLst>
              <a:ext uri="{FF2B5EF4-FFF2-40B4-BE49-F238E27FC236}">
                <a16:creationId xmlns:a16="http://schemas.microsoft.com/office/drawing/2014/main" id="{7BC07750-8AA2-318B-0833-F62B615AAE95}"/>
              </a:ext>
            </a:extLst>
          </p:cNvPr>
          <p:cNvPicPr>
            <a:picLocks noGrp="1" noRot="1" noMove="1" noResize="1" noEditPoints="1" noAdjustHandles="1" noChangeArrowheads="1" noChangeShapeType="1" noCrop="1"/>
          </p:cNvPicPr>
          <p:nvPr/>
        </p:nvPicPr>
        <p:blipFill>
          <a:blip r:embed="rId2"/>
          <a:stretch>
            <a:fillRect/>
          </a:stretch>
        </p:blipFill>
        <p:spPr>
          <a:xfrm>
            <a:off x="9430870" y="5680711"/>
            <a:ext cx="1984188" cy="992920"/>
          </a:xfrm>
          <a:prstGeom prst="rect">
            <a:avLst/>
          </a:prstGeom>
        </p:spPr>
      </p:pic>
      <p:sp>
        <p:nvSpPr>
          <p:cNvPr id="8" name="Text Placeholder 2">
            <a:extLst>
              <a:ext uri="{FF2B5EF4-FFF2-40B4-BE49-F238E27FC236}">
                <a16:creationId xmlns:a16="http://schemas.microsoft.com/office/drawing/2014/main" id="{7F44C5A5-8F72-2F45-D2B5-E73335F2E2E3}"/>
              </a:ext>
            </a:extLst>
          </p:cNvPr>
          <p:cNvSpPr txBox="1">
            <a:spLocks/>
          </p:cNvSpPr>
          <p:nvPr/>
        </p:nvSpPr>
        <p:spPr>
          <a:xfrm>
            <a:off x="757085" y="1565903"/>
            <a:ext cx="11023239" cy="3910755"/>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defTabSz="1219170">
              <a:spcBef>
                <a:spcPts val="1333"/>
              </a:spcBef>
              <a:defRPr/>
            </a:pPr>
            <a:r>
              <a:rPr lang="en-US">
                <a:solidFill>
                  <a:prstClr val="black"/>
                </a:solidFill>
              </a:rPr>
              <a:t>Position this profession as legitimate/rewarding</a:t>
            </a:r>
          </a:p>
          <a:p>
            <a:pPr marL="761981" lvl="1" indent="-304792" defTabSz="1219170">
              <a:spcBef>
                <a:spcPts val="1333"/>
              </a:spcBef>
              <a:defRPr/>
            </a:pPr>
            <a:r>
              <a:rPr lang="en-US" sz="1867">
                <a:solidFill>
                  <a:prstClr val="black"/>
                </a:solidFill>
              </a:rPr>
              <a:t>Pay/benefits</a:t>
            </a:r>
          </a:p>
          <a:p>
            <a:pPr marL="761981" lvl="1" indent="-304792" defTabSz="1219170">
              <a:spcBef>
                <a:spcPts val="1333"/>
              </a:spcBef>
              <a:defRPr/>
            </a:pPr>
            <a:r>
              <a:rPr lang="en-US" sz="1867">
                <a:solidFill>
                  <a:prstClr val="black"/>
                </a:solidFill>
              </a:rPr>
              <a:t>Workplace culture</a:t>
            </a:r>
          </a:p>
          <a:p>
            <a:pPr marL="304792" indent="-304792" defTabSz="1219170">
              <a:spcBef>
                <a:spcPts val="1333"/>
              </a:spcBef>
              <a:defRPr/>
            </a:pPr>
            <a:r>
              <a:rPr lang="en-US">
                <a:solidFill>
                  <a:prstClr val="black"/>
                </a:solidFill>
              </a:rPr>
              <a:t>Reframe: not only for those in recovery themselves (“lived experience”)</a:t>
            </a:r>
          </a:p>
          <a:p>
            <a:pPr marL="304792" indent="-304792" defTabSz="1219170">
              <a:spcBef>
                <a:spcPts val="1333"/>
              </a:spcBef>
              <a:defRPr/>
            </a:pPr>
            <a:r>
              <a:rPr lang="en-US">
                <a:solidFill>
                  <a:prstClr val="black"/>
                </a:solidFill>
              </a:rPr>
              <a:t>Remove barriers</a:t>
            </a:r>
          </a:p>
          <a:p>
            <a:pPr marL="761981" lvl="1" indent="-304792" defTabSz="1219170">
              <a:spcBef>
                <a:spcPts val="1333"/>
              </a:spcBef>
              <a:defRPr/>
            </a:pPr>
            <a:r>
              <a:rPr lang="en-US" sz="1867">
                <a:solidFill>
                  <a:prstClr val="black"/>
                </a:solidFill>
              </a:rPr>
              <a:t>Artificial/arbitrary, non-evidence-based, such as criminal history, academic, “freedom from use” </a:t>
            </a:r>
          </a:p>
          <a:p>
            <a:pPr marL="304792" indent="-304792" defTabSz="1219170">
              <a:spcBef>
                <a:spcPts val="1333"/>
              </a:spcBef>
              <a:defRPr/>
            </a:pPr>
            <a:r>
              <a:rPr lang="en-US">
                <a:solidFill>
                  <a:prstClr val="black"/>
                </a:solidFill>
              </a:rPr>
              <a:t>Compete</a:t>
            </a:r>
          </a:p>
          <a:p>
            <a:endParaRPr lang="en-US" sz="3200"/>
          </a:p>
        </p:txBody>
      </p:sp>
    </p:spTree>
    <p:extLst>
      <p:ext uri="{BB962C8B-B14F-4D97-AF65-F5344CB8AC3E}">
        <p14:creationId xmlns:p14="http://schemas.microsoft.com/office/powerpoint/2010/main" val="1834233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2D0841-917A-FCEE-2BEF-96A0BA8D1310}"/>
              </a:ext>
            </a:extLst>
          </p:cNvPr>
          <p:cNvSpPr>
            <a:spLocks noGrp="1"/>
          </p:cNvSpPr>
          <p:nvPr>
            <p:ph type="sldNum" sz="quarter" idx="12"/>
          </p:nvPr>
        </p:nvSpPr>
        <p:spPr/>
        <p:txBody>
          <a:bodyPr/>
          <a:lstStyle/>
          <a:p>
            <a:fld id="{B4DFE67E-1653-A449-86B7-75549AE3DD7A}" type="slidenum">
              <a:rPr lang="en-US" smtClean="0"/>
              <a:t>12</a:t>
            </a:fld>
            <a:endParaRPr lang="en-US"/>
          </a:p>
        </p:txBody>
      </p:sp>
      <p:sp>
        <p:nvSpPr>
          <p:cNvPr id="4" name="Title 3">
            <a:extLst>
              <a:ext uri="{FF2B5EF4-FFF2-40B4-BE49-F238E27FC236}">
                <a16:creationId xmlns:a16="http://schemas.microsoft.com/office/drawing/2014/main" id="{1F3D4D14-88A9-CDD7-1CD1-19095D81B76C}"/>
              </a:ext>
            </a:extLst>
          </p:cNvPr>
          <p:cNvSpPr>
            <a:spLocks noGrp="1"/>
          </p:cNvSpPr>
          <p:nvPr>
            <p:ph type="title"/>
          </p:nvPr>
        </p:nvSpPr>
        <p:spPr/>
        <p:txBody>
          <a:bodyPr>
            <a:normAutofit fontScale="90000"/>
          </a:bodyPr>
          <a:lstStyle/>
          <a:p>
            <a:pPr algn="ctr"/>
            <a:r>
              <a:rPr lang="en-US" dirty="0">
                <a:solidFill>
                  <a:schemeClr val="tx1"/>
                </a:solidFill>
              </a:rPr>
              <a:t>DEIB &amp; </a:t>
            </a:r>
            <a:br>
              <a:rPr lang="en-US" dirty="0">
                <a:solidFill>
                  <a:schemeClr val="tx1"/>
                </a:solidFill>
              </a:rPr>
            </a:br>
            <a:r>
              <a:rPr lang="en-US" dirty="0">
                <a:solidFill>
                  <a:schemeClr val="tx1"/>
                </a:solidFill>
              </a:rPr>
              <a:t>SUD Peer Support Workers</a:t>
            </a:r>
            <a:br>
              <a:rPr lang="en-US" dirty="0">
                <a:solidFill>
                  <a:schemeClr val="tx1"/>
                </a:solidFill>
              </a:rPr>
            </a:br>
            <a:br>
              <a:rPr lang="en-US" dirty="0">
                <a:solidFill>
                  <a:schemeClr val="tx1"/>
                </a:solidFill>
              </a:rPr>
            </a:br>
            <a:r>
              <a:rPr lang="en-US" sz="3100" dirty="0">
                <a:solidFill>
                  <a:schemeClr val="tx1"/>
                </a:solidFill>
              </a:rPr>
              <a:t>Andrew Williams</a:t>
            </a:r>
            <a:br>
              <a:rPr lang="en-US" sz="3100" dirty="0">
                <a:solidFill>
                  <a:schemeClr val="tx1"/>
                </a:solidFill>
              </a:rPr>
            </a:br>
            <a:r>
              <a:rPr lang="en-US" sz="3100" dirty="0">
                <a:solidFill>
                  <a:schemeClr val="tx1"/>
                </a:solidFill>
              </a:rPr>
              <a:t>National Director of Diversity, Equity, &amp; Inclusion</a:t>
            </a:r>
            <a:br>
              <a:rPr lang="en-US" dirty="0">
                <a:solidFill>
                  <a:schemeClr val="tx1"/>
                </a:solidFill>
              </a:rPr>
            </a:br>
            <a:br>
              <a:rPr lang="en-US" dirty="0">
                <a:solidFill>
                  <a:schemeClr val="tx1"/>
                </a:solidFill>
              </a:rPr>
            </a:br>
            <a:r>
              <a:rPr lang="en-US" sz="2200" dirty="0">
                <a:solidFill>
                  <a:schemeClr val="tx1"/>
                </a:solidFill>
              </a:rPr>
              <a:t>The Hazelden Betty Ford Foundation</a:t>
            </a:r>
          </a:p>
        </p:txBody>
      </p:sp>
    </p:spTree>
    <p:extLst>
      <p:ext uri="{BB962C8B-B14F-4D97-AF65-F5344CB8AC3E}">
        <p14:creationId xmlns:p14="http://schemas.microsoft.com/office/powerpoint/2010/main" val="2841987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here's Always This Year: On Basketball and Ascension : Abdurraqib, Hanif:  Amazon.in: Books">
            <a:extLst>
              <a:ext uri="{FF2B5EF4-FFF2-40B4-BE49-F238E27FC236}">
                <a16:creationId xmlns:a16="http://schemas.microsoft.com/office/drawing/2014/main" id="{2B1F1EB4-F8EB-89A7-AAAD-3386036E65A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7732"/>
          <a:stretch/>
        </p:blipFill>
        <p:spPr bwMode="auto">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76013E36-4A43-529D-322A-1C2682F80693}"/>
              </a:ext>
            </a:extLst>
          </p:cNvPr>
          <p:cNvSpPr>
            <a:spLocks noGrp="1"/>
          </p:cNvSpPr>
          <p:nvPr>
            <p:ph type="title"/>
          </p:nvPr>
        </p:nvSpPr>
        <p:spPr>
          <a:xfrm>
            <a:off x="1137034" y="609600"/>
            <a:ext cx="6831188" cy="1322887"/>
          </a:xfrm>
        </p:spPr>
        <p:txBody>
          <a:bodyPr vert="horz" lIns="91440" tIns="45720" rIns="91440" bIns="45720" rtlCol="0" anchor="ctr">
            <a:normAutofit/>
          </a:bodyPr>
          <a:lstStyle/>
          <a:p>
            <a:r>
              <a:rPr lang="en-US" b="1" dirty="0"/>
              <a:t>DEIB, Peer Support &amp; Recovery (Cultural) Capital</a:t>
            </a:r>
          </a:p>
        </p:txBody>
      </p:sp>
      <p:sp>
        <p:nvSpPr>
          <p:cNvPr id="8" name="Content Placeholder 7">
            <a:extLst>
              <a:ext uri="{FF2B5EF4-FFF2-40B4-BE49-F238E27FC236}">
                <a16:creationId xmlns:a16="http://schemas.microsoft.com/office/drawing/2014/main" id="{69D29573-B173-40BA-AA81-F4F16909750D}"/>
              </a:ext>
            </a:extLst>
          </p:cNvPr>
          <p:cNvSpPr>
            <a:spLocks noGrp="1"/>
          </p:cNvSpPr>
          <p:nvPr>
            <p:ph sz="half" idx="1"/>
          </p:nvPr>
        </p:nvSpPr>
        <p:spPr>
          <a:xfrm>
            <a:off x="1137035" y="2194102"/>
            <a:ext cx="6516216" cy="4563537"/>
          </a:xfrm>
        </p:spPr>
        <p:txBody>
          <a:bodyPr vert="horz" lIns="91440" tIns="45720" rIns="91440" bIns="45720" rtlCol="0">
            <a:normAutofit/>
          </a:bodyPr>
          <a:lstStyle/>
          <a:p>
            <a:pPr marL="0">
              <a:spcBef>
                <a:spcPts val="0"/>
              </a:spcBef>
              <a:spcAft>
                <a:spcPts val="0"/>
              </a:spcAft>
            </a:pPr>
            <a:endParaRPr lang="en-US" sz="1400" i="1" u="none" strike="noStrike" dirty="0">
              <a:effectLst/>
            </a:endParaRPr>
          </a:p>
          <a:p>
            <a:pPr>
              <a:spcBef>
                <a:spcPts val="0"/>
              </a:spcBef>
            </a:pPr>
            <a:endParaRPr lang="en-US" sz="1400" i="1" u="none" strike="noStrike" dirty="0">
              <a:effectLst/>
            </a:endParaRPr>
          </a:p>
          <a:p>
            <a:pPr>
              <a:spcBef>
                <a:spcPts val="0"/>
              </a:spcBef>
            </a:pPr>
            <a:r>
              <a:rPr lang="en-US" sz="1800" i="1" u="none" strike="noStrike" dirty="0">
                <a:effectLst/>
              </a:rPr>
              <a:t>“A lot of people broke my trust, especially in the medical field. So I think that the more I show people that I’m just another human being definitely makes the connection better, which keeps them coming back to treatment with their providers.” </a:t>
            </a:r>
            <a:r>
              <a:rPr lang="en-US" sz="1200" i="1" u="none" strike="noStrike" dirty="0">
                <a:effectLst/>
              </a:rPr>
              <a:t>(Scannell 2021)</a:t>
            </a:r>
          </a:p>
          <a:p>
            <a:pPr>
              <a:spcBef>
                <a:spcPts val="0"/>
              </a:spcBef>
            </a:pPr>
            <a:endParaRPr lang="en-US" sz="1200" i="1" u="none" strike="noStrike" dirty="0">
              <a:effectLst/>
            </a:endParaRPr>
          </a:p>
          <a:p>
            <a:pPr marL="0">
              <a:spcBef>
                <a:spcPts val="0"/>
              </a:spcBef>
            </a:pPr>
            <a:endParaRPr lang="en-US" sz="1800" i="1" u="none" strike="noStrike" dirty="0">
              <a:effectLst/>
            </a:endParaRPr>
          </a:p>
          <a:p>
            <a:pPr>
              <a:spcBef>
                <a:spcPts val="0"/>
              </a:spcBef>
            </a:pPr>
            <a:r>
              <a:rPr lang="en-US" sz="1800" i="1" dirty="0">
                <a:effectLst/>
              </a:rPr>
              <a:t>“To have a secret that is just ours, played out through some quiet and invented choreography. A touch between us that lingers just long enough to know we’ve put some work into ou</a:t>
            </a:r>
            <a:r>
              <a:rPr lang="en-US" sz="1800" i="1" dirty="0"/>
              <a:t>r love for each other. We’ve made something that no one outside can get through. I don’t waste time or language on our enemies, beloveds. But if I ever did, I would tell them that there is a river between what they see and what they know. And they don’t have the heart to cross it.”-</a:t>
            </a:r>
            <a:r>
              <a:rPr lang="en-US" sz="1200" i="1" dirty="0"/>
              <a:t>Hanif </a:t>
            </a:r>
            <a:r>
              <a:rPr lang="en-US" sz="1200" i="1" dirty="0" err="1"/>
              <a:t>Abdurraqib</a:t>
            </a:r>
            <a:endParaRPr lang="en-US" sz="1200" i="1" dirty="0">
              <a:effectLst/>
            </a:endParaRPr>
          </a:p>
          <a:p>
            <a:pPr marL="0" indent="0">
              <a:buNone/>
            </a:pPr>
            <a:br>
              <a:rPr lang="en-US" sz="1400" b="0" dirty="0">
                <a:effectLst/>
              </a:rPr>
            </a:br>
            <a:endParaRPr lang="en-US" sz="1400" dirty="0"/>
          </a:p>
        </p:txBody>
      </p:sp>
    </p:spTree>
    <p:extLst>
      <p:ext uri="{BB962C8B-B14F-4D97-AF65-F5344CB8AC3E}">
        <p14:creationId xmlns:p14="http://schemas.microsoft.com/office/powerpoint/2010/main" val="365845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317FD-A52B-1630-31E9-6027F7451B8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600" b="1" dirty="0"/>
              <a:t>Peer Support Workers &amp; Recovery Equity</a:t>
            </a:r>
          </a:p>
        </p:txBody>
      </p:sp>
      <p:sp>
        <p:nvSpPr>
          <p:cNvPr id="4" name="Content Placeholder 3">
            <a:extLst>
              <a:ext uri="{FF2B5EF4-FFF2-40B4-BE49-F238E27FC236}">
                <a16:creationId xmlns:a16="http://schemas.microsoft.com/office/drawing/2014/main" id="{E6E64C90-BC9E-0090-77E4-387E37DADF12}"/>
              </a:ext>
            </a:extLst>
          </p:cNvPr>
          <p:cNvSpPr>
            <a:spLocks noGrp="1"/>
          </p:cNvSpPr>
          <p:nvPr>
            <p:ph sz="half" idx="2"/>
          </p:nvPr>
        </p:nvSpPr>
        <p:spPr>
          <a:xfrm>
            <a:off x="640080" y="2872899"/>
            <a:ext cx="4243589" cy="3320668"/>
          </a:xfrm>
        </p:spPr>
        <p:txBody>
          <a:bodyPr vert="horz" lIns="91440" tIns="45720" rIns="91440" bIns="45720" rtlCol="0">
            <a:normAutofit/>
          </a:bodyPr>
          <a:lstStyle/>
          <a:p>
            <a:pPr marL="0" indent="0">
              <a:buNone/>
            </a:pPr>
            <a:r>
              <a:rPr lang="en-US" sz="1900" dirty="0"/>
              <a:t>SAMHSA’s principle of diversity indicates that recovery is culturally based and influenced. Culture and cultural background, in all of its representation—including values, traditions, and beliefs—are paramount in determining a person’s journey and unique pathway to recovery. It emphasizes that services should be culturally grounded, attuned, sensitive, congruent, and competent, as well as personalized to meet each individual’s unique needs. </a:t>
            </a:r>
          </a:p>
        </p:txBody>
      </p:sp>
      <p:pic>
        <p:nvPicPr>
          <p:cNvPr id="2052" name="Picture 4" descr="5 Dimensions of Recovery Capital — Do You Know the Basics? — R1 Learning">
            <a:extLst>
              <a:ext uri="{FF2B5EF4-FFF2-40B4-BE49-F238E27FC236}">
                <a16:creationId xmlns:a16="http://schemas.microsoft.com/office/drawing/2014/main" id="{185C59A5-B62B-81DF-8306-29B1FF19E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095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F2E9-B45C-7CE2-7C6E-2AE4381D9058}"/>
              </a:ext>
            </a:extLst>
          </p:cNvPr>
          <p:cNvSpPr>
            <a:spLocks noGrp="1"/>
          </p:cNvSpPr>
          <p:nvPr>
            <p:ph type="title"/>
          </p:nvPr>
        </p:nvSpPr>
        <p:spPr>
          <a:xfrm>
            <a:off x="7320465" y="609600"/>
            <a:ext cx="4352027" cy="1330839"/>
          </a:xfrm>
        </p:spPr>
        <p:txBody>
          <a:bodyPr vert="horz" lIns="91440" tIns="45720" rIns="91440" bIns="45720" rtlCol="0" anchor="ctr">
            <a:normAutofit fontScale="90000"/>
          </a:bodyPr>
          <a:lstStyle/>
          <a:p>
            <a:r>
              <a:rPr lang="en-US" sz="2800" b="1" dirty="0"/>
              <a:t>Peer Specialists &amp;               </a:t>
            </a:r>
            <a:br>
              <a:rPr lang="en-US" sz="2800" b="1" dirty="0"/>
            </a:br>
            <a:r>
              <a:rPr lang="en-US" sz="2800" b="1" dirty="0"/>
              <a:t>The Liberation Health Model</a:t>
            </a:r>
            <a:br>
              <a:rPr lang="en-US" sz="2800" dirty="0"/>
            </a:br>
            <a:endParaRPr lang="en-US" sz="2800" dirty="0"/>
          </a:p>
        </p:txBody>
      </p:sp>
      <p:pic>
        <p:nvPicPr>
          <p:cNvPr id="5" name="Picture 2" descr="Free BIPOC Mental Health Therapy, Support for Therapists and Students of  Color - Mental Health Liberation | Nonprofit BIPOC Mental Health Care">
            <a:extLst>
              <a:ext uri="{FF2B5EF4-FFF2-40B4-BE49-F238E27FC236}">
                <a16:creationId xmlns:a16="http://schemas.microsoft.com/office/drawing/2014/main" id="{47F5DF95-7BDB-2A53-2B59-419FDF96D60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633" r="1" b="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F0F5746-297D-4C29-95E6-3BEFA6A9D146}"/>
              </a:ext>
            </a:extLst>
          </p:cNvPr>
          <p:cNvSpPr>
            <a:spLocks noGrp="1"/>
          </p:cNvSpPr>
          <p:nvPr>
            <p:ph sz="half" idx="1"/>
          </p:nvPr>
        </p:nvSpPr>
        <p:spPr>
          <a:xfrm>
            <a:off x="7320465" y="2194102"/>
            <a:ext cx="4140013" cy="3908586"/>
          </a:xfrm>
        </p:spPr>
        <p:txBody>
          <a:bodyPr vert="horz" lIns="91440" tIns="45720" rIns="91440" bIns="45720" rtlCol="0">
            <a:normAutofit/>
          </a:bodyPr>
          <a:lstStyle/>
          <a:p>
            <a:pPr marL="0" indent="0">
              <a:spcBef>
                <a:spcPts val="0"/>
              </a:spcBef>
              <a:spcAft>
                <a:spcPts val="0"/>
              </a:spcAft>
              <a:buNone/>
            </a:pPr>
            <a:r>
              <a:rPr lang="en-US" sz="2400" i="1" u="none" strike="noStrike" dirty="0">
                <a:effectLst/>
              </a:rPr>
              <a:t>Peer specialists in an SUD treatment setting teach individuals in or seeking recovery and their families how to advocate for themselves to make sure they get the services they need and to reduce barriers to access.</a:t>
            </a:r>
            <a:endParaRPr lang="en-US" sz="2400" i="1" dirty="0">
              <a:effectLst/>
            </a:endParaRPr>
          </a:p>
          <a:p>
            <a:pPr marL="0" indent="0">
              <a:buNone/>
            </a:pPr>
            <a:br>
              <a:rPr lang="en-US" sz="2000" dirty="0"/>
            </a:br>
            <a:endParaRPr lang="en-US" sz="2000" dirty="0"/>
          </a:p>
        </p:txBody>
      </p:sp>
    </p:spTree>
    <p:extLst>
      <p:ext uri="{BB962C8B-B14F-4D97-AF65-F5344CB8AC3E}">
        <p14:creationId xmlns:p14="http://schemas.microsoft.com/office/powerpoint/2010/main" val="2991288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3D7389-2D49-835D-67B4-AB0793951C3D}"/>
              </a:ext>
            </a:extLst>
          </p:cNvPr>
          <p:cNvSpPr>
            <a:spLocks noGrp="1"/>
          </p:cNvSpPr>
          <p:nvPr>
            <p:ph type="title"/>
          </p:nvPr>
        </p:nvSpPr>
        <p:spPr/>
        <p:txBody>
          <a:bodyPr>
            <a:normAutofit/>
          </a:bodyPr>
          <a:lstStyle/>
          <a:p>
            <a:pPr algn="ctr"/>
            <a:r>
              <a:rPr lang="en-US" sz="3600" b="1" dirty="0"/>
              <a:t>Peer Support Workers &amp; The Liberation Health Model</a:t>
            </a:r>
          </a:p>
        </p:txBody>
      </p:sp>
      <p:pic>
        <p:nvPicPr>
          <p:cNvPr id="1028" name="Picture 4" descr="Instagram">
            <a:extLst>
              <a:ext uri="{FF2B5EF4-FFF2-40B4-BE49-F238E27FC236}">
                <a16:creationId xmlns:a16="http://schemas.microsoft.com/office/drawing/2014/main" id="{E91803E2-16F1-F027-3659-3C82A79BC10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38206" y="1706562"/>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BFE7B0F3-67CF-73D6-A09E-4BCA17C97D21}"/>
              </a:ext>
            </a:extLst>
          </p:cNvPr>
          <p:cNvSpPr>
            <a:spLocks noGrp="1"/>
          </p:cNvSpPr>
          <p:nvPr>
            <p:ph sz="half" idx="1"/>
          </p:nvPr>
        </p:nvSpPr>
        <p:spPr/>
        <p:txBody>
          <a:bodyPr>
            <a:normAutofit fontScale="92500" lnSpcReduction="20000"/>
          </a:bodyPr>
          <a:lstStyle/>
          <a:p>
            <a:pPr>
              <a:spcBef>
                <a:spcPts val="0"/>
              </a:spcBef>
            </a:pPr>
            <a:r>
              <a:rPr lang="en-US" sz="1800" b="1" dirty="0">
                <a:solidFill>
                  <a:srgbClr val="000000"/>
                </a:solidFill>
                <a:latin typeface="Arial" panose="020B0604020202020204" pitchFamily="34" charset="0"/>
              </a:rPr>
              <a:t>PSWs</a:t>
            </a:r>
            <a:r>
              <a:rPr lang="en-US" sz="1800" b="1" i="0" u="none" strike="noStrike" dirty="0">
                <a:solidFill>
                  <a:srgbClr val="000000"/>
                </a:solidFill>
                <a:effectLst/>
                <a:latin typeface="Arial" panose="020B0604020202020204" pitchFamily="34" charset="0"/>
              </a:rPr>
              <a:t> bring needed cultural and socioeconomic diversity to our service delivery methods </a:t>
            </a:r>
            <a:r>
              <a:rPr lang="en-US" sz="1800" b="0" i="0" u="none" strike="noStrike" dirty="0">
                <a:solidFill>
                  <a:srgbClr val="000000"/>
                </a:solidFill>
                <a:effectLst/>
                <a:latin typeface="Arial" panose="020B0604020202020204" pitchFamily="34" charset="0"/>
              </a:rPr>
              <a:t>in the  context of underrepresentation of BIPOC behavioral health professions and offer more expansive possibilities for connections with those in recovery beyond shared experience of SUD.</a:t>
            </a:r>
          </a:p>
          <a:p>
            <a:pPr marL="0" indent="0">
              <a:spcBef>
                <a:spcPts val="0"/>
              </a:spcBef>
              <a:buNone/>
            </a:pPr>
            <a:endParaRPr lang="en-US" sz="1800" b="0" i="0" u="none" strike="noStrike" dirty="0">
              <a:solidFill>
                <a:srgbClr val="000000"/>
              </a:solidFill>
              <a:effectLst/>
              <a:latin typeface="Arial" panose="020B0604020202020204" pitchFamily="34" charset="0"/>
            </a:endParaRPr>
          </a:p>
          <a:p>
            <a:pPr>
              <a:spcBef>
                <a:spcPts val="0"/>
              </a:spcBef>
            </a:pPr>
            <a:endParaRPr lang="en-US" sz="1800" b="1" i="0" u="none" strike="noStrike" dirty="0">
              <a:solidFill>
                <a:srgbClr val="000000"/>
              </a:solidFill>
              <a:effectLst/>
              <a:latin typeface="Arial" panose="020B0604020202020204" pitchFamily="34" charset="0"/>
            </a:endParaRPr>
          </a:p>
          <a:p>
            <a:pPr>
              <a:spcBef>
                <a:spcPts val="0"/>
              </a:spcBef>
            </a:pPr>
            <a:r>
              <a:rPr lang="en-US" sz="1800" b="1" i="0" u="none" strike="noStrike" dirty="0">
                <a:solidFill>
                  <a:srgbClr val="000000"/>
                </a:solidFill>
                <a:effectLst/>
                <a:latin typeface="Arial" panose="020B0604020202020204" pitchFamily="34" charset="0"/>
              </a:rPr>
              <a:t>PSWs bring diversity to our w</a:t>
            </a:r>
            <a:r>
              <a:rPr lang="en-US" sz="1800" i="0" u="none" strike="noStrike" dirty="0">
                <a:solidFill>
                  <a:srgbClr val="000000"/>
                </a:solidFill>
                <a:effectLst/>
                <a:latin typeface="Arial" panose="020B0604020202020204" pitchFamily="34" charset="0"/>
              </a:rPr>
              <a:t>orkforce</a:t>
            </a:r>
            <a:r>
              <a:rPr lang="en-US" sz="1800" b="0" i="0" u="none" strike="noStrike" dirty="0">
                <a:solidFill>
                  <a:srgbClr val="000000"/>
                </a:solidFill>
                <a:effectLst/>
                <a:latin typeface="Arial" panose="020B0604020202020204" pitchFamily="34" charset="0"/>
              </a:rPr>
              <a:t> as an employee category that pushes us to think about how our roles definitions, interactions, supports, ways of being either support or diminish their sense of inclusion, belonging and raise important questions in relation to equity:  compensation, benefits</a:t>
            </a:r>
            <a:r>
              <a:rPr lang="en-US" sz="1800" dirty="0">
                <a:solidFill>
                  <a:srgbClr val="000000"/>
                </a:solidFill>
                <a:latin typeface="Arial" panose="020B0604020202020204" pitchFamily="34" charset="0"/>
              </a:rPr>
              <a:t>, and </a:t>
            </a:r>
            <a:r>
              <a:rPr lang="en-US" sz="1800" b="0" i="0" u="none" strike="noStrike" dirty="0">
                <a:solidFill>
                  <a:srgbClr val="000000"/>
                </a:solidFill>
                <a:effectLst/>
                <a:latin typeface="Arial" panose="020B0604020202020204" pitchFamily="34" charset="0"/>
              </a:rPr>
              <a:t>office space</a:t>
            </a:r>
            <a:endParaRPr lang="en-US" b="0" dirty="0">
              <a:effectLst/>
            </a:endParaRPr>
          </a:p>
          <a:p>
            <a:pPr lvl="1">
              <a:spcBef>
                <a:spcPts val="0"/>
              </a:spcBef>
            </a:pPr>
            <a:r>
              <a:rPr lang="en-US" sz="1800" b="0" i="0" u="none" strike="noStrike" dirty="0">
                <a:solidFill>
                  <a:srgbClr val="000000"/>
                </a:solidFill>
                <a:effectLst/>
                <a:latin typeface="Arial" panose="020B0604020202020204" pitchFamily="34" charset="0"/>
              </a:rPr>
              <a:t>PSWs report encountering skepticism, bias, lack of trust, marginalization and lack of appreciation for the value of their lived experience. </a:t>
            </a:r>
            <a:r>
              <a:rPr lang="en-US" sz="1300" b="0" i="0" u="none" strike="noStrike" dirty="0">
                <a:solidFill>
                  <a:srgbClr val="000000"/>
                </a:solidFill>
                <a:effectLst/>
                <a:latin typeface="Arial" panose="020B0604020202020204" pitchFamily="34" charset="0"/>
              </a:rPr>
              <a:t>(Scannell, 2021)</a:t>
            </a:r>
            <a:br>
              <a:rPr lang="en-US" b="0" dirty="0">
                <a:effectLst/>
              </a:rPr>
            </a:br>
            <a:br>
              <a:rPr lang="en-US" dirty="0"/>
            </a:br>
            <a:endParaRPr lang="en-US" dirty="0"/>
          </a:p>
        </p:txBody>
      </p:sp>
    </p:spTree>
    <p:extLst>
      <p:ext uri="{BB962C8B-B14F-4D97-AF65-F5344CB8AC3E}">
        <p14:creationId xmlns:p14="http://schemas.microsoft.com/office/powerpoint/2010/main" val="2675176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E0A1-9D43-EA4B-9DB3-6FFE70159C2D}"/>
              </a:ext>
            </a:extLst>
          </p:cNvPr>
          <p:cNvSpPr>
            <a:spLocks noGrp="1"/>
          </p:cNvSpPr>
          <p:nvPr>
            <p:ph type="ctrTitle"/>
          </p:nvPr>
        </p:nvSpPr>
        <p:spPr/>
        <p:txBody>
          <a:bodyPr/>
          <a:lstStyle/>
          <a:p>
            <a:r>
              <a:rPr lang="en-US">
                <a:latin typeface="Calibri Light"/>
                <a:cs typeface="Calibri Light"/>
              </a:rPr>
              <a:t>Peers and Grief Support</a:t>
            </a:r>
            <a:br>
              <a:rPr lang="en-US" sz="2000">
                <a:latin typeface="Calibri Light"/>
                <a:cs typeface="Calibri Light"/>
              </a:rPr>
            </a:br>
            <a:r>
              <a:rPr lang="en-US" sz="3600" b="1" spc="600">
                <a:solidFill>
                  <a:schemeClr val="bg2">
                    <a:lumMod val="50000"/>
                  </a:schemeClr>
                </a:solidFill>
                <a:latin typeface="Calibri Light"/>
                <a:cs typeface="Calibri Light"/>
              </a:rPr>
              <a:t>Cortney Lovell, National Council for Mental Wellbeing</a:t>
            </a:r>
            <a:endParaRPr lang="en-US" sz="3600" b="1" spc="600">
              <a:solidFill>
                <a:schemeClr val="bg2">
                  <a:lumMod val="50000"/>
                </a:schemeClr>
              </a:solidFill>
              <a:latin typeface="Calibri Light"/>
              <a:ea typeface="Calibri Light"/>
              <a:cs typeface="Calibri Light"/>
            </a:endParaRPr>
          </a:p>
        </p:txBody>
      </p:sp>
    </p:spTree>
    <p:custDataLst>
      <p:tags r:id="rId1"/>
    </p:custDataLst>
    <p:extLst>
      <p:ext uri="{BB962C8B-B14F-4D97-AF65-F5344CB8AC3E}">
        <p14:creationId xmlns:p14="http://schemas.microsoft.com/office/powerpoint/2010/main" val="3544859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6D55B2B-9B08-56E6-A266-F48961639982}"/>
              </a:ext>
            </a:extLst>
          </p:cNvPr>
          <p:cNvSpPr>
            <a:spLocks noGrp="1"/>
          </p:cNvSpPr>
          <p:nvPr>
            <p:ph type="body" idx="1"/>
          </p:nvPr>
        </p:nvSpPr>
        <p:spPr>
          <a:xfrm>
            <a:off x="823118" y="561181"/>
            <a:ext cx="5157787" cy="823912"/>
          </a:xfrm>
        </p:spPr>
        <p:txBody>
          <a:bodyPr/>
          <a:lstStyle/>
          <a:p>
            <a:r>
              <a:rPr lang="en-US"/>
              <a:t>Past Month Substance Use: Among People Aged 12 or Older; 2023 </a:t>
            </a:r>
          </a:p>
        </p:txBody>
      </p:sp>
      <p:pic>
        <p:nvPicPr>
          <p:cNvPr id="11" name="Content Placeholder 10" descr="A black background with blue and white lines&#10;&#10;Description automatically generated">
            <a:extLst>
              <a:ext uri="{FF2B5EF4-FFF2-40B4-BE49-F238E27FC236}">
                <a16:creationId xmlns:a16="http://schemas.microsoft.com/office/drawing/2014/main" id="{1E870EEF-250A-CEAD-3A0C-B079689654B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986" y="1810131"/>
            <a:ext cx="5124447" cy="3379788"/>
          </a:xfrm>
        </p:spPr>
      </p:pic>
      <p:sp>
        <p:nvSpPr>
          <p:cNvPr id="8" name="Text Placeholder 7">
            <a:extLst>
              <a:ext uri="{FF2B5EF4-FFF2-40B4-BE49-F238E27FC236}">
                <a16:creationId xmlns:a16="http://schemas.microsoft.com/office/drawing/2014/main" id="{92687F39-44A3-40D6-4A0A-D2006A3B89B2}"/>
              </a:ext>
            </a:extLst>
          </p:cNvPr>
          <p:cNvSpPr>
            <a:spLocks noGrp="1"/>
          </p:cNvSpPr>
          <p:nvPr>
            <p:ph type="body" sz="quarter" idx="3"/>
          </p:nvPr>
        </p:nvSpPr>
        <p:spPr>
          <a:xfrm>
            <a:off x="5980905" y="561181"/>
            <a:ext cx="5743160" cy="823912"/>
          </a:xfrm>
        </p:spPr>
        <p:txBody>
          <a:bodyPr/>
          <a:lstStyle/>
          <a:p>
            <a:r>
              <a:rPr lang="en-US"/>
              <a:t>12 Month-ending Provisional Counts of Drug Overdose Deaths: United States; 2023</a:t>
            </a:r>
          </a:p>
        </p:txBody>
      </p:sp>
      <p:pic>
        <p:nvPicPr>
          <p:cNvPr id="13" name="Content Placeholder 12" descr="A graph of a line&#10;&#10;Description automatically generated">
            <a:extLst>
              <a:ext uri="{FF2B5EF4-FFF2-40B4-BE49-F238E27FC236}">
                <a16:creationId xmlns:a16="http://schemas.microsoft.com/office/drawing/2014/main" id="{3A30A3C1-C8B2-BA1D-7D82-3CAB67AA5630}"/>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19012" y="1810131"/>
            <a:ext cx="4906973" cy="2992425"/>
          </a:xfrm>
        </p:spPr>
      </p:pic>
      <p:sp>
        <p:nvSpPr>
          <p:cNvPr id="14" name="TextBox 13">
            <a:extLst>
              <a:ext uri="{FF2B5EF4-FFF2-40B4-BE49-F238E27FC236}">
                <a16:creationId xmlns:a16="http://schemas.microsoft.com/office/drawing/2014/main" id="{0A565F13-4AAC-5687-BB79-859FC42085F9}"/>
              </a:ext>
            </a:extLst>
          </p:cNvPr>
          <p:cNvSpPr txBox="1"/>
          <p:nvPr/>
        </p:nvSpPr>
        <p:spPr>
          <a:xfrm>
            <a:off x="6064470" y="5300061"/>
            <a:ext cx="4328160" cy="461665"/>
          </a:xfrm>
          <a:prstGeom prst="rect">
            <a:avLst/>
          </a:prstGeom>
          <a:noFill/>
        </p:spPr>
        <p:txBody>
          <a:bodyPr wrap="square" rtlCol="0">
            <a:spAutoFit/>
          </a:bodyPr>
          <a:lstStyle/>
          <a:p>
            <a:r>
              <a:rPr lang="en-US" sz="1200"/>
              <a:t>Ahmad FB, </a:t>
            </a:r>
            <a:r>
              <a:rPr lang="en-US" sz="1200" err="1"/>
              <a:t>Cisewski</a:t>
            </a:r>
            <a:r>
              <a:rPr lang="en-US" sz="1200"/>
              <a:t> JA, </a:t>
            </a:r>
            <a:r>
              <a:rPr lang="en-US" sz="1200" err="1"/>
              <a:t>Rossen</a:t>
            </a:r>
            <a:r>
              <a:rPr lang="en-US" sz="1200"/>
              <a:t> LM, Sutton P. Provisional drug overdose death counts. National Center for Health Statistics. 2024.</a:t>
            </a:r>
          </a:p>
        </p:txBody>
      </p:sp>
      <p:sp>
        <p:nvSpPr>
          <p:cNvPr id="15" name="TextBox 14">
            <a:extLst>
              <a:ext uri="{FF2B5EF4-FFF2-40B4-BE49-F238E27FC236}">
                <a16:creationId xmlns:a16="http://schemas.microsoft.com/office/drawing/2014/main" id="{B3B896C2-4EFB-22C7-2904-70834D6229FD}"/>
              </a:ext>
            </a:extLst>
          </p:cNvPr>
          <p:cNvSpPr txBox="1"/>
          <p:nvPr/>
        </p:nvSpPr>
        <p:spPr>
          <a:xfrm>
            <a:off x="237743" y="5300061"/>
            <a:ext cx="5743161" cy="1015663"/>
          </a:xfrm>
          <a:prstGeom prst="rect">
            <a:avLst/>
          </a:prstGeom>
          <a:noFill/>
        </p:spPr>
        <p:txBody>
          <a:bodyPr wrap="square" rtlCol="0">
            <a:spAutoFit/>
          </a:bodyPr>
          <a:lstStyle/>
          <a:p>
            <a:r>
              <a:rPr lang="en-US" sz="1200"/>
              <a:t>Substance Abuse and Mental Health Services Administration. (2024). Key substance use and mental health indicators in the United States: Results from the 2023 National Survey on Drug Use and Health (HHS Publication No. PEP24-07-021, NSDUH Series H-59). Center for Behavioral Health Statistics and Quality, Substance Abuse and Mental Health Services Administration. </a:t>
            </a:r>
          </a:p>
        </p:txBody>
      </p:sp>
    </p:spTree>
    <p:extLst>
      <p:ext uri="{BB962C8B-B14F-4D97-AF65-F5344CB8AC3E}">
        <p14:creationId xmlns:p14="http://schemas.microsoft.com/office/powerpoint/2010/main" val="44042590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1C081-8D97-1716-41D8-A6F0A39F7906}"/>
              </a:ext>
            </a:extLst>
          </p:cNvPr>
          <p:cNvSpPr>
            <a:spLocks noGrp="1"/>
          </p:cNvSpPr>
          <p:nvPr>
            <p:ph type="title"/>
          </p:nvPr>
        </p:nvSpPr>
        <p:spPr>
          <a:xfrm>
            <a:off x="616945" y="665750"/>
            <a:ext cx="5479055" cy="1125472"/>
          </a:xfrm>
        </p:spPr>
        <p:txBody>
          <a:bodyPr/>
          <a:lstStyle/>
          <a:p>
            <a:pPr algn="l"/>
            <a:r>
              <a:rPr lang="en-US" sz="5000" b="1" spc="600"/>
              <a:t>          107,543</a:t>
            </a:r>
            <a:endParaRPr lang="en-US" sz="5000"/>
          </a:p>
        </p:txBody>
      </p:sp>
      <p:sp>
        <p:nvSpPr>
          <p:cNvPr id="5" name="TextBox 4">
            <a:extLst>
              <a:ext uri="{FF2B5EF4-FFF2-40B4-BE49-F238E27FC236}">
                <a16:creationId xmlns:a16="http://schemas.microsoft.com/office/drawing/2014/main" id="{26EA3A93-AA3F-B0B0-218E-C9875B34CA4B}"/>
              </a:ext>
            </a:extLst>
          </p:cNvPr>
          <p:cNvSpPr txBox="1"/>
          <p:nvPr/>
        </p:nvSpPr>
        <p:spPr>
          <a:xfrm>
            <a:off x="5628877" y="789359"/>
            <a:ext cx="6680752" cy="4939814"/>
          </a:xfrm>
          <a:prstGeom prst="rect">
            <a:avLst/>
          </a:prstGeom>
          <a:noFill/>
        </p:spPr>
        <p:txBody>
          <a:bodyPr wrap="square" rtlCol="0">
            <a:spAutoFit/>
          </a:bodyPr>
          <a:lstStyle/>
          <a:p>
            <a:r>
              <a:rPr kumimoji="0" lang="en-US" sz="4500" b="0" i="0" u="none" strike="noStrike" kern="1200" cap="none" spc="0" normalizeH="0" baseline="0" noProof="0">
                <a:ln>
                  <a:noFill/>
                </a:ln>
                <a:solidFill>
                  <a:srgbClr val="EA5E29"/>
                </a:solidFill>
                <a:effectLst/>
                <a:uLnTx/>
                <a:uFillTx/>
                <a:latin typeface="Calibri Light" panose="020F0302020204030204" pitchFamily="34" charset="0"/>
                <a:ea typeface="+mj-ea"/>
                <a:cs typeface="Calibri Light" panose="020F0302020204030204" pitchFamily="34" charset="0"/>
              </a:rPr>
              <a:t>Humans</a:t>
            </a:r>
          </a:p>
          <a:p>
            <a:r>
              <a:rPr kumimoji="0" lang="en-US" sz="4500" b="0" i="0" u="none" strike="noStrike" kern="1200" cap="none" spc="0" normalizeH="0" baseline="0" noProof="0">
                <a:ln>
                  <a:noFill/>
                </a:ln>
                <a:solidFill>
                  <a:srgbClr val="EA5E29"/>
                </a:solidFill>
                <a:effectLst/>
                <a:uLnTx/>
                <a:uFillTx/>
                <a:latin typeface="Calibri Light" panose="020F0302020204030204" pitchFamily="34" charset="0"/>
                <a:ea typeface="+mj-ea"/>
                <a:cs typeface="Calibri Light" panose="020F0302020204030204" pitchFamily="34" charset="0"/>
              </a:rPr>
              <a:t>Loved ones</a:t>
            </a:r>
          </a:p>
          <a:p>
            <a:r>
              <a:rPr kumimoji="0" lang="en-US" sz="4500" b="0" i="0" u="none" strike="noStrike" kern="1200" cap="none" spc="0" normalizeH="0" baseline="0" noProof="0">
                <a:ln>
                  <a:noFill/>
                </a:ln>
                <a:solidFill>
                  <a:srgbClr val="EA5E29"/>
                </a:solidFill>
                <a:effectLst/>
                <a:uLnTx/>
                <a:uFillTx/>
                <a:latin typeface="Calibri Light" panose="020F0302020204030204" pitchFamily="34" charset="0"/>
                <a:ea typeface="+mj-ea"/>
                <a:cs typeface="Calibri Light" panose="020F0302020204030204" pitchFamily="34" charset="0"/>
              </a:rPr>
              <a:t>Friends</a:t>
            </a:r>
          </a:p>
          <a:p>
            <a:r>
              <a:rPr kumimoji="0" lang="en-US" sz="4500" b="0" i="0" u="none" strike="noStrike" kern="1200" cap="none" spc="0" normalizeH="0" baseline="0" noProof="0">
                <a:ln>
                  <a:noFill/>
                </a:ln>
                <a:solidFill>
                  <a:srgbClr val="EA5E29"/>
                </a:solidFill>
                <a:effectLst/>
                <a:uLnTx/>
                <a:uFillTx/>
                <a:latin typeface="Calibri Light" panose="020F0302020204030204" pitchFamily="34" charset="0"/>
                <a:ea typeface="+mj-ea"/>
                <a:cs typeface="Calibri Light" panose="020F0302020204030204" pitchFamily="34" charset="0"/>
              </a:rPr>
              <a:t>Children</a:t>
            </a:r>
          </a:p>
          <a:p>
            <a:r>
              <a:rPr kumimoji="0" lang="en-US" sz="4500" b="0" i="0" u="none" strike="noStrike" kern="1200" cap="none" spc="0" normalizeH="0" baseline="0" noProof="0">
                <a:ln>
                  <a:noFill/>
                </a:ln>
                <a:solidFill>
                  <a:srgbClr val="EA5E29"/>
                </a:solidFill>
                <a:effectLst/>
                <a:uLnTx/>
                <a:uFillTx/>
                <a:latin typeface="Calibri Light" panose="020F0302020204030204" pitchFamily="34" charset="0"/>
                <a:ea typeface="+mj-ea"/>
                <a:cs typeface="Calibri Light" panose="020F0302020204030204" pitchFamily="34" charset="0"/>
              </a:rPr>
              <a:t>Parents</a:t>
            </a:r>
          </a:p>
          <a:p>
            <a:r>
              <a:rPr kumimoji="0" lang="en-US" sz="4500" b="0" i="0" u="none" strike="noStrike" kern="1200" cap="none" spc="0" normalizeH="0" baseline="0" noProof="0">
                <a:ln>
                  <a:noFill/>
                </a:ln>
                <a:solidFill>
                  <a:srgbClr val="EA5E29"/>
                </a:solidFill>
                <a:effectLst/>
                <a:uLnTx/>
                <a:uFillTx/>
                <a:latin typeface="Calibri Light" panose="020F0302020204030204" pitchFamily="34" charset="0"/>
                <a:ea typeface="+mj-ea"/>
                <a:cs typeface="Calibri Light" panose="020F0302020204030204" pitchFamily="34" charset="0"/>
              </a:rPr>
              <a:t>Neighbors</a:t>
            </a:r>
          </a:p>
          <a:p>
            <a:r>
              <a:rPr kumimoji="0" lang="en-US" sz="4500" b="1" i="0" u="none" strike="noStrike" kern="1200" cap="none" spc="0" normalizeH="0" baseline="0" noProof="0">
                <a:ln>
                  <a:noFill/>
                </a:ln>
                <a:solidFill>
                  <a:srgbClr val="EA5E29"/>
                </a:solidFill>
                <a:effectLst/>
                <a:uLnTx/>
                <a:uFillTx/>
                <a:latin typeface="Calibri Light" panose="020F0302020204030204" pitchFamily="34" charset="0"/>
                <a:ea typeface="+mj-ea"/>
                <a:cs typeface="Calibri Light" panose="020F0302020204030204" pitchFamily="34" charset="0"/>
              </a:rPr>
              <a:t>died from overdose</a:t>
            </a:r>
            <a:endParaRPr lang="en-US" sz="4500" b="1"/>
          </a:p>
        </p:txBody>
      </p:sp>
    </p:spTree>
    <p:extLst>
      <p:ext uri="{BB962C8B-B14F-4D97-AF65-F5344CB8AC3E}">
        <p14:creationId xmlns:p14="http://schemas.microsoft.com/office/powerpoint/2010/main" val="18373948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BF36B7-1E3D-BEE8-BCFA-FED38639F022}"/>
              </a:ext>
            </a:extLst>
          </p:cNvPr>
          <p:cNvSpPr>
            <a:spLocks noGrp="1"/>
          </p:cNvSpPr>
          <p:nvPr>
            <p:ph type="title"/>
          </p:nvPr>
        </p:nvSpPr>
        <p:spPr/>
        <p:txBody>
          <a:bodyPr/>
          <a:lstStyle/>
          <a:p>
            <a:r>
              <a:rPr lang="en-US">
                <a:cs typeface="Calibri Light"/>
              </a:rPr>
              <a:t>A Note on Language...</a:t>
            </a:r>
            <a:endParaRPr lang="en-US"/>
          </a:p>
        </p:txBody>
      </p:sp>
      <p:sp>
        <p:nvSpPr>
          <p:cNvPr id="6" name="Content Placeholder 2">
            <a:extLst>
              <a:ext uri="{FF2B5EF4-FFF2-40B4-BE49-F238E27FC236}">
                <a16:creationId xmlns:a16="http://schemas.microsoft.com/office/drawing/2014/main" id="{D5370CF0-2502-6C87-EEFB-C7189F484560}"/>
              </a:ext>
            </a:extLst>
          </p:cNvPr>
          <p:cNvSpPr>
            <a:spLocks noGrp="1"/>
          </p:cNvSpPr>
          <p:nvPr/>
        </p:nvSpPr>
        <p:spPr>
          <a:xfrm>
            <a:off x="564874" y="1511148"/>
            <a:ext cx="11062252" cy="401858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800">
                <a:solidFill>
                  <a:srgbClr val="53605F"/>
                </a:solidFill>
                <a:latin typeface="Calibri Light"/>
                <a:cs typeface="Arial"/>
              </a:rPr>
              <a:t>If we want addiction destigmatized, we need a language that’s unified.</a:t>
            </a:r>
          </a:p>
          <a:p>
            <a:pPr algn="ctr">
              <a:lnSpc>
                <a:spcPct val="100000"/>
              </a:lnSpc>
              <a:spcBef>
                <a:spcPts val="0"/>
              </a:spcBef>
            </a:pPr>
            <a:endParaRPr lang="en-US" sz="2800">
              <a:solidFill>
                <a:srgbClr val="53605F"/>
              </a:solidFill>
              <a:latin typeface="Calibri Light"/>
              <a:cs typeface="Arial"/>
            </a:endParaRPr>
          </a:p>
          <a:p>
            <a:pPr algn="ctr">
              <a:lnSpc>
                <a:spcPct val="100000"/>
              </a:lnSpc>
              <a:spcBef>
                <a:spcPts val="0"/>
              </a:spcBef>
            </a:pPr>
            <a:r>
              <a:rPr lang="en-US" sz="2800">
                <a:solidFill>
                  <a:srgbClr val="53605F"/>
                </a:solidFill>
                <a:latin typeface="Calibri Light"/>
                <a:cs typeface="Arial"/>
              </a:rPr>
              <a:t>The words we use matter. Caution needs to be taken, especially when the disorders concerned are heavily stigmatized as substance use disorders are.</a:t>
            </a:r>
          </a:p>
        </p:txBody>
      </p:sp>
      <p:sp>
        <p:nvSpPr>
          <p:cNvPr id="2" name="Rectangle: Diagonal Corners Rounded 1">
            <a:extLst>
              <a:ext uri="{FF2B5EF4-FFF2-40B4-BE49-F238E27FC236}">
                <a16:creationId xmlns:a16="http://schemas.microsoft.com/office/drawing/2014/main" id="{98F05DD2-1F6E-A3F9-A264-453ECC8A22EC}"/>
              </a:ext>
            </a:extLst>
          </p:cNvPr>
          <p:cNvSpPr/>
          <p:nvPr/>
        </p:nvSpPr>
        <p:spPr>
          <a:xfrm>
            <a:off x="3507441" y="4247028"/>
            <a:ext cx="6252882" cy="840441"/>
          </a:xfrm>
          <a:prstGeom prst="round2DiagRect">
            <a:avLst/>
          </a:prstGeom>
          <a:noFill/>
          <a:ln w="28575">
            <a:solidFill>
              <a:srgbClr val="EA5E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CA63452-86D4-8861-B5B4-821233139B4D}"/>
              </a:ext>
            </a:extLst>
          </p:cNvPr>
          <p:cNvSpPr txBox="1"/>
          <p:nvPr/>
        </p:nvSpPr>
        <p:spPr>
          <a:xfrm>
            <a:off x="3815386" y="4460668"/>
            <a:ext cx="56342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Arial"/>
                <a:cs typeface="Arial"/>
                <a:hlinkClick r:id="rId2"/>
              </a:rPr>
              <a:t>https://www.recoveryanswers.</a:t>
            </a:r>
            <a:r>
              <a:rPr lang="en-US">
                <a:latin typeface="Arial"/>
                <a:cs typeface="Arial"/>
                <a:hlinkClick r:id="rId2"/>
              </a:rPr>
              <a:t>org</a:t>
            </a:r>
            <a:r>
              <a:rPr lang="en-US" sz="2000">
                <a:latin typeface="Arial"/>
                <a:cs typeface="Arial"/>
                <a:hlinkClick r:id="rId2"/>
              </a:rPr>
              <a:t>/addiction-ary/</a:t>
            </a:r>
            <a:endParaRPr lang="en-US" sz="2000">
              <a:cs typeface="Calibri"/>
            </a:endParaRPr>
          </a:p>
        </p:txBody>
      </p:sp>
      <p:pic>
        <p:nvPicPr>
          <p:cNvPr id="4" name="Picture 3" descr="A qr code on a white background&#10;&#10;Description automatically generated">
            <a:extLst>
              <a:ext uri="{FF2B5EF4-FFF2-40B4-BE49-F238E27FC236}">
                <a16:creationId xmlns:a16="http://schemas.microsoft.com/office/drawing/2014/main" id="{9B774F7C-B3DF-E52D-67FF-FA46F8F3D9E7}"/>
              </a:ext>
            </a:extLst>
          </p:cNvPr>
          <p:cNvPicPr>
            <a:picLocks noChangeAspect="1"/>
          </p:cNvPicPr>
          <p:nvPr/>
        </p:nvPicPr>
        <p:blipFill>
          <a:blip r:embed="rId3"/>
          <a:stretch>
            <a:fillRect/>
          </a:stretch>
        </p:blipFill>
        <p:spPr>
          <a:xfrm>
            <a:off x="1110364" y="3631252"/>
            <a:ext cx="2000250" cy="2000250"/>
          </a:xfrm>
          <a:prstGeom prst="rect">
            <a:avLst/>
          </a:prstGeom>
          <a:ln w="6350">
            <a:noFill/>
          </a:ln>
        </p:spPr>
      </p:pic>
      <p:sp>
        <p:nvSpPr>
          <p:cNvPr id="7" name="Rectangle: Diagonal Corners Rounded 6">
            <a:extLst>
              <a:ext uri="{FF2B5EF4-FFF2-40B4-BE49-F238E27FC236}">
                <a16:creationId xmlns:a16="http://schemas.microsoft.com/office/drawing/2014/main" id="{3EF58485-057F-828D-0F85-EE00C7F12BBC}"/>
              </a:ext>
            </a:extLst>
          </p:cNvPr>
          <p:cNvSpPr/>
          <p:nvPr/>
        </p:nvSpPr>
        <p:spPr>
          <a:xfrm>
            <a:off x="1008529" y="3585881"/>
            <a:ext cx="2207559" cy="2095499"/>
          </a:xfrm>
          <a:prstGeom prst="round2DiagRect">
            <a:avLst/>
          </a:prstGeom>
          <a:noFill/>
          <a:ln w="28575">
            <a:solidFill>
              <a:srgbClr val="EA5E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6078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057BF1-A8AF-0B68-72BC-8F00C600BDA5}"/>
              </a:ext>
            </a:extLst>
          </p:cNvPr>
          <p:cNvPicPr>
            <a:picLocks noChangeAspect="1"/>
          </p:cNvPicPr>
          <p:nvPr/>
        </p:nvPicPr>
        <p:blipFill rotWithShape="1">
          <a:blip r:embed="rId2">
            <a:extLst>
              <a:ext uri="{28A0092B-C50C-407E-A947-70E740481C1C}">
                <a14:useLocalDpi xmlns:a14="http://schemas.microsoft.com/office/drawing/2010/main" val="0"/>
              </a:ext>
            </a:extLst>
          </a:blip>
          <a:srcRect b="51251"/>
          <a:stretch/>
        </p:blipFill>
        <p:spPr>
          <a:xfrm>
            <a:off x="1243584" y="181420"/>
            <a:ext cx="8857202" cy="5740053"/>
          </a:xfrm>
          <a:prstGeom prst="rect">
            <a:avLst/>
          </a:prstGeom>
        </p:spPr>
      </p:pic>
      <p:sp>
        <p:nvSpPr>
          <p:cNvPr id="2" name="Title 1">
            <a:extLst>
              <a:ext uri="{FF2B5EF4-FFF2-40B4-BE49-F238E27FC236}">
                <a16:creationId xmlns:a16="http://schemas.microsoft.com/office/drawing/2014/main" id="{DD0E6006-9389-EF9F-017D-4E2195D0BAC5}"/>
              </a:ext>
            </a:extLst>
          </p:cNvPr>
          <p:cNvSpPr>
            <a:spLocks noGrp="1"/>
          </p:cNvSpPr>
          <p:nvPr>
            <p:ph type="title"/>
          </p:nvPr>
        </p:nvSpPr>
        <p:spPr/>
        <p:txBody>
          <a:bodyPr/>
          <a:lstStyle/>
          <a:p>
            <a:pPr algn="ctr"/>
            <a:r>
              <a:rPr lang="en-US" sz="5400"/>
              <a:t>“To be believed is radical.” </a:t>
            </a:r>
          </a:p>
        </p:txBody>
      </p:sp>
      <p:sp>
        <p:nvSpPr>
          <p:cNvPr id="3" name="Content Placeholder 2">
            <a:extLst>
              <a:ext uri="{FF2B5EF4-FFF2-40B4-BE49-F238E27FC236}">
                <a16:creationId xmlns:a16="http://schemas.microsoft.com/office/drawing/2014/main" id="{E3144719-232E-1EB0-9C85-F91C8326CDF5}"/>
              </a:ext>
            </a:extLst>
          </p:cNvPr>
          <p:cNvSpPr>
            <a:spLocks noGrp="1"/>
          </p:cNvSpPr>
          <p:nvPr>
            <p:ph sz="quarter" idx="13"/>
          </p:nvPr>
        </p:nvSpPr>
        <p:spPr>
          <a:xfrm>
            <a:off x="328846" y="1490597"/>
            <a:ext cx="9391351" cy="4144617"/>
          </a:xfrm>
        </p:spPr>
        <p:txBody>
          <a:bodyPr/>
          <a:lstStyle/>
          <a:p>
            <a:pPr marL="0" indent="0" algn="r">
              <a:buNone/>
            </a:pPr>
            <a:r>
              <a:rPr lang="en-US"/>
              <a:t>Meghan Hetfield, PRSS, CRPA</a:t>
            </a:r>
          </a:p>
        </p:txBody>
      </p:sp>
    </p:spTree>
    <p:extLst>
      <p:ext uri="{BB962C8B-B14F-4D97-AF65-F5344CB8AC3E}">
        <p14:creationId xmlns:p14="http://schemas.microsoft.com/office/powerpoint/2010/main" val="1429125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1D597-B110-10A5-FE8E-1E8B899F3C2E}"/>
              </a:ext>
            </a:extLst>
          </p:cNvPr>
          <p:cNvSpPr>
            <a:spLocks noGrp="1"/>
          </p:cNvSpPr>
          <p:nvPr>
            <p:ph type="title"/>
          </p:nvPr>
        </p:nvSpPr>
        <p:spPr/>
        <p:txBody>
          <a:bodyPr/>
          <a:lstStyle/>
          <a:p>
            <a:r>
              <a:rPr lang="en-US"/>
              <a:t>Reminders </a:t>
            </a:r>
          </a:p>
        </p:txBody>
      </p:sp>
      <p:sp>
        <p:nvSpPr>
          <p:cNvPr id="3" name="Content Placeholder 2">
            <a:extLst>
              <a:ext uri="{FF2B5EF4-FFF2-40B4-BE49-F238E27FC236}">
                <a16:creationId xmlns:a16="http://schemas.microsoft.com/office/drawing/2014/main" id="{F8988B48-2FF7-5772-E971-578FD6CCFF65}"/>
              </a:ext>
            </a:extLst>
          </p:cNvPr>
          <p:cNvSpPr>
            <a:spLocks noGrp="1"/>
          </p:cNvSpPr>
          <p:nvPr>
            <p:ph sz="quarter" idx="13"/>
          </p:nvPr>
        </p:nvSpPr>
        <p:spPr/>
        <p:txBody>
          <a:bodyPr/>
          <a:lstStyle/>
          <a:p>
            <a:pPr marL="342900" indent="-342900">
              <a:buFont typeface="Arial" panose="020B0604020202020204" pitchFamily="34" charset="0"/>
              <a:buChar char="•"/>
            </a:pPr>
            <a:r>
              <a:rPr lang="en-US" sz="2000">
                <a:ea typeface="Calibri Light" panose="020F0302020204030204" pitchFamily="34" charset="0"/>
              </a:rPr>
              <a:t>Recognize the impact </a:t>
            </a:r>
            <a:br>
              <a:rPr lang="en-US" sz="2000">
                <a:ea typeface="Calibri Light" panose="020F0302020204030204" pitchFamily="34" charset="0"/>
              </a:rPr>
            </a:br>
            <a:endParaRPr lang="en-US" sz="2000">
              <a:ea typeface="Calibri Light" panose="020F0302020204030204" pitchFamily="34" charset="0"/>
            </a:endParaRPr>
          </a:p>
          <a:p>
            <a:pPr marL="342900" marR="0" lvl="0" indent="-342900">
              <a:spcBef>
                <a:spcPts val="0"/>
              </a:spcBef>
              <a:spcAft>
                <a:spcPts val="0"/>
              </a:spcAft>
              <a:buFont typeface="Arial" panose="020B0604020202020204" pitchFamily="34" charset="0"/>
              <a:buChar char="•"/>
            </a:pPr>
            <a:r>
              <a:rPr lang="en-US" sz="2000">
                <a:effectLst/>
                <a:ea typeface="Calibri Light" panose="020F0302020204030204" pitchFamily="34" charset="0"/>
              </a:rPr>
              <a:t>Not all relationships to this work are equal </a:t>
            </a:r>
            <a:br>
              <a:rPr lang="en-US" sz="2000">
                <a:effectLst/>
                <a:ea typeface="Calibri Light" panose="020F0302020204030204" pitchFamily="34" charset="0"/>
              </a:rPr>
            </a:br>
            <a:endParaRPr lang="en-US" sz="2000">
              <a:effectLst/>
              <a:ea typeface="Calibri Light" panose="020F0302020204030204" pitchFamily="34" charset="0"/>
            </a:endParaRPr>
          </a:p>
          <a:p>
            <a:pPr marL="342900" marR="0" lvl="0" indent="-342900">
              <a:spcBef>
                <a:spcPts val="0"/>
              </a:spcBef>
              <a:spcAft>
                <a:spcPts val="0"/>
              </a:spcAft>
              <a:buFont typeface="Arial" panose="020B0604020202020204" pitchFamily="34" charset="0"/>
              <a:buChar char="•"/>
            </a:pPr>
            <a:r>
              <a:rPr lang="en-US" sz="2000">
                <a:effectLst/>
                <a:ea typeface="Calibri Light" panose="020F0302020204030204" pitchFamily="34" charset="0"/>
              </a:rPr>
              <a:t>Role clarity is crucial</a:t>
            </a:r>
            <a:br>
              <a:rPr lang="en-US" sz="2000">
                <a:effectLst/>
                <a:ea typeface="Calibri Light" panose="020F0302020204030204" pitchFamily="34" charset="0"/>
              </a:rPr>
            </a:br>
            <a:endParaRPr lang="en-US" sz="2000">
              <a:effectLst/>
              <a:ea typeface="Calibri Light" panose="020F0302020204030204" pitchFamily="34" charset="0"/>
            </a:endParaRPr>
          </a:p>
          <a:p>
            <a:pPr marL="342900" marR="0" lvl="0" indent="-342900">
              <a:spcBef>
                <a:spcPts val="0"/>
              </a:spcBef>
              <a:spcAft>
                <a:spcPts val="0"/>
              </a:spcAft>
              <a:buFont typeface="Arial" panose="020B0604020202020204" pitchFamily="34" charset="0"/>
              <a:buChar char="•"/>
            </a:pPr>
            <a:r>
              <a:rPr lang="en-US" sz="2000">
                <a:effectLst/>
                <a:ea typeface="Calibri Light" panose="020F0302020204030204" pitchFamily="34" charset="0"/>
              </a:rPr>
              <a:t>People grieve differently</a:t>
            </a:r>
            <a:br>
              <a:rPr lang="en-US" sz="2000">
                <a:effectLst/>
                <a:ea typeface="Calibri Light" panose="020F0302020204030204" pitchFamily="34" charset="0"/>
              </a:rPr>
            </a:br>
            <a:endParaRPr lang="en-US" sz="2000">
              <a:effectLst/>
              <a:ea typeface="Calibri Light" panose="020F0302020204030204" pitchFamily="34" charset="0"/>
            </a:endParaRPr>
          </a:p>
          <a:p>
            <a:pPr marL="342900" marR="0" lvl="0" indent="-342900">
              <a:spcBef>
                <a:spcPts val="0"/>
              </a:spcBef>
              <a:spcAft>
                <a:spcPts val="0"/>
              </a:spcAft>
              <a:buFont typeface="Arial" panose="020B0604020202020204" pitchFamily="34" charset="0"/>
              <a:buChar char="•"/>
            </a:pPr>
            <a:r>
              <a:rPr lang="en-US" sz="2000">
                <a:ea typeface="Calibri Light" panose="020F0302020204030204" pitchFamily="34" charset="0"/>
              </a:rPr>
              <a:t>Burnout is real</a:t>
            </a:r>
          </a:p>
        </p:txBody>
      </p:sp>
    </p:spTree>
    <p:extLst>
      <p:ext uri="{BB962C8B-B14F-4D97-AF65-F5344CB8AC3E}">
        <p14:creationId xmlns:p14="http://schemas.microsoft.com/office/powerpoint/2010/main" val="424051289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1D597-B110-10A5-FE8E-1E8B899F3C2E}"/>
              </a:ext>
            </a:extLst>
          </p:cNvPr>
          <p:cNvSpPr>
            <a:spLocks noGrp="1"/>
          </p:cNvSpPr>
          <p:nvPr>
            <p:ph type="title"/>
          </p:nvPr>
        </p:nvSpPr>
        <p:spPr/>
        <p:txBody>
          <a:bodyPr/>
          <a:lstStyle/>
          <a:p>
            <a:r>
              <a:rPr lang="en-US"/>
              <a:t>Opportunities </a:t>
            </a:r>
          </a:p>
        </p:txBody>
      </p:sp>
      <p:sp>
        <p:nvSpPr>
          <p:cNvPr id="3" name="Content Placeholder 2">
            <a:extLst>
              <a:ext uri="{FF2B5EF4-FFF2-40B4-BE49-F238E27FC236}">
                <a16:creationId xmlns:a16="http://schemas.microsoft.com/office/drawing/2014/main" id="{F8988B48-2FF7-5772-E971-578FD6CCFF65}"/>
              </a:ext>
            </a:extLst>
          </p:cNvPr>
          <p:cNvSpPr>
            <a:spLocks noGrp="1"/>
          </p:cNvSpPr>
          <p:nvPr>
            <p:ph sz="quarter" idx="13"/>
          </p:nvPr>
        </p:nvSpPr>
        <p:spPr/>
        <p:txBody>
          <a:bodyPr/>
          <a:lstStyle/>
          <a:p>
            <a:pPr marL="342900" indent="-342900">
              <a:buFont typeface="Arial" panose="020B0604020202020204" pitchFamily="34" charset="0"/>
              <a:buChar char="•"/>
            </a:pPr>
            <a:r>
              <a:rPr lang="en-US" sz="2000"/>
              <a:t>Pay a “thriving” wage to peers</a:t>
            </a:r>
            <a:br>
              <a:rPr lang="en-US" sz="2000"/>
            </a:br>
            <a:endParaRPr lang="en-US" sz="2000"/>
          </a:p>
          <a:p>
            <a:pPr marL="342900" indent="-342900">
              <a:buFont typeface="Arial" panose="020B0604020202020204" pitchFamily="34" charset="0"/>
              <a:buChar char="•"/>
            </a:pPr>
            <a:r>
              <a:rPr lang="en-US" sz="2000"/>
              <a:t>Develop clear protocols and offer services</a:t>
            </a:r>
            <a:br>
              <a:rPr lang="en-US" sz="2000"/>
            </a:br>
            <a:endParaRPr lang="en-US" sz="2000"/>
          </a:p>
          <a:p>
            <a:pPr marL="342900" indent="-342900">
              <a:buFont typeface="Arial" panose="020B0604020202020204" pitchFamily="34" charset="0"/>
              <a:buChar char="•"/>
            </a:pPr>
            <a:r>
              <a:rPr lang="en-US" sz="2000"/>
              <a:t>Be flexible </a:t>
            </a:r>
            <a:br>
              <a:rPr lang="en-US" sz="2000"/>
            </a:br>
            <a:endParaRPr lang="en-US" sz="2000"/>
          </a:p>
          <a:p>
            <a:pPr marL="342900" indent="-342900">
              <a:buFont typeface="Arial" panose="020B0604020202020204" pitchFamily="34" charset="0"/>
              <a:buChar char="•"/>
            </a:pPr>
            <a:r>
              <a:rPr lang="en-US" sz="2000"/>
              <a:t>Create spaces for connection and reflection</a:t>
            </a:r>
            <a:br>
              <a:rPr lang="en-US" sz="2000"/>
            </a:br>
            <a:endParaRPr lang="en-US" sz="2000"/>
          </a:p>
          <a:p>
            <a:pPr marL="342900" indent="-342900">
              <a:buFont typeface="Arial" panose="020B0604020202020204" pitchFamily="34" charset="0"/>
              <a:buChar char="•"/>
            </a:pPr>
            <a:r>
              <a:rPr lang="en-US" sz="2000"/>
              <a:t>Create memorials</a:t>
            </a:r>
          </a:p>
          <a:p>
            <a:pPr marL="342900" indent="-342900">
              <a:buFont typeface="Arial" panose="020B0604020202020204" pitchFamily="34" charset="0"/>
              <a:buChar char="•"/>
            </a:pPr>
            <a:endParaRPr lang="en-US" sz="1600"/>
          </a:p>
        </p:txBody>
      </p:sp>
    </p:spTree>
    <p:extLst>
      <p:ext uri="{BB962C8B-B14F-4D97-AF65-F5344CB8AC3E}">
        <p14:creationId xmlns:p14="http://schemas.microsoft.com/office/powerpoint/2010/main" val="194355792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1EC29-04CB-40F3-5720-47EBADF88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104266-D83A-F78F-BF9A-0585854CBB55}"/>
              </a:ext>
            </a:extLst>
          </p:cNvPr>
          <p:cNvSpPr>
            <a:spLocks noGrp="1"/>
          </p:cNvSpPr>
          <p:nvPr>
            <p:ph type="title"/>
          </p:nvPr>
        </p:nvSpPr>
        <p:spPr>
          <a:xfrm>
            <a:off x="503954" y="2532127"/>
            <a:ext cx="10962040" cy="1325563"/>
          </a:xfrm>
        </p:spPr>
        <p:txBody>
          <a:bodyPr/>
          <a:lstStyle/>
          <a:p>
            <a:pPr algn="ctr"/>
            <a:r>
              <a:rPr lang="en-US" sz="6000">
                <a:latin typeface="Calibri Light"/>
                <a:ea typeface="Calibri Light"/>
                <a:cs typeface="Calibri Light"/>
              </a:rPr>
              <a:t>Thank you!</a:t>
            </a:r>
            <a:endParaRPr lang="en-US"/>
          </a:p>
        </p:txBody>
      </p:sp>
    </p:spTree>
    <p:extLst>
      <p:ext uri="{BB962C8B-B14F-4D97-AF65-F5344CB8AC3E}">
        <p14:creationId xmlns:p14="http://schemas.microsoft.com/office/powerpoint/2010/main" val="3139981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E0A1-9D43-EA4B-9DB3-6FFE70159C2D}"/>
              </a:ext>
            </a:extLst>
          </p:cNvPr>
          <p:cNvSpPr>
            <a:spLocks noGrp="1"/>
          </p:cNvSpPr>
          <p:nvPr>
            <p:ph type="ctrTitle" idx="4294967295"/>
          </p:nvPr>
        </p:nvSpPr>
        <p:spPr>
          <a:xfrm>
            <a:off x="6615113" y="4221163"/>
            <a:ext cx="5576887" cy="1243012"/>
          </a:xfrm>
        </p:spPr>
        <p:txBody>
          <a:bodyPr/>
          <a:lstStyle/>
          <a:p>
            <a:pPr>
              <a:spcAft>
                <a:spcPts val="600"/>
              </a:spcAft>
            </a:pPr>
            <a:r>
              <a:rPr lang="en-US" sz="4000">
                <a:solidFill>
                  <a:schemeClr val="bg1"/>
                </a:solidFill>
              </a:rPr>
              <a:t>Reading the “Tea Leaves”: </a:t>
            </a:r>
            <a:br>
              <a:rPr lang="en-US" sz="4000">
                <a:solidFill>
                  <a:schemeClr val="bg1"/>
                </a:solidFill>
              </a:rPr>
            </a:br>
            <a:r>
              <a:rPr lang="en-US" sz="4000">
                <a:solidFill>
                  <a:schemeClr val="bg1"/>
                </a:solidFill>
              </a:rPr>
              <a:t>The Future of the Peer Recovery Workforce</a:t>
            </a:r>
            <a:endParaRPr lang="en-US">
              <a:solidFill>
                <a:schemeClr val="bg1"/>
              </a:solidFill>
            </a:endParaRPr>
          </a:p>
        </p:txBody>
      </p:sp>
      <p:pic>
        <p:nvPicPr>
          <p:cNvPr id="4" name="Content Placeholder 5">
            <a:extLst>
              <a:ext uri="{FF2B5EF4-FFF2-40B4-BE49-F238E27FC236}">
                <a16:creationId xmlns:a16="http://schemas.microsoft.com/office/drawing/2014/main" id="{8BE127BE-7401-F399-1F3D-86D3B5CC1DB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552" r="1430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485645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F7B50-426F-6E30-6E21-40EFBCE643FA}"/>
              </a:ext>
            </a:extLst>
          </p:cNvPr>
          <p:cNvSpPr>
            <a:spLocks noGrp="1"/>
          </p:cNvSpPr>
          <p:nvPr>
            <p:ph type="title"/>
          </p:nvPr>
        </p:nvSpPr>
        <p:spPr>
          <a:xfrm>
            <a:off x="615108" y="196020"/>
            <a:ext cx="10961783" cy="1325563"/>
          </a:xfrm>
        </p:spPr>
        <p:txBody>
          <a:bodyPr/>
          <a:lstStyle/>
          <a:p>
            <a:pPr algn="ctr"/>
            <a:r>
              <a:rPr lang="en-US"/>
              <a:t>Let’s Examine the Trends and Context…</a:t>
            </a:r>
          </a:p>
        </p:txBody>
      </p:sp>
      <p:sp>
        <p:nvSpPr>
          <p:cNvPr id="6" name="Text Placeholder 2">
            <a:extLst>
              <a:ext uri="{FF2B5EF4-FFF2-40B4-BE49-F238E27FC236}">
                <a16:creationId xmlns:a16="http://schemas.microsoft.com/office/drawing/2014/main" id="{141D46D8-F051-C7C2-01D3-F75AB7ED5357}"/>
              </a:ext>
            </a:extLst>
          </p:cNvPr>
          <p:cNvSpPr txBox="1">
            <a:spLocks/>
          </p:cNvSpPr>
          <p:nvPr/>
        </p:nvSpPr>
        <p:spPr>
          <a:xfrm>
            <a:off x="838199" y="1201638"/>
            <a:ext cx="2869431" cy="459125"/>
          </a:xfrm>
          <a:prstGeom prst="rect">
            <a:avLst/>
          </a:prstGeom>
          <a:ln w="19050">
            <a:solidFill>
              <a:schemeClr val="accent2"/>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b="0" i="0"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a:latin typeface="Calibri" panose="020F0502020204030204" pitchFamily="34" charset="0"/>
                <a:cs typeface="Calibri" panose="020F0502020204030204" pitchFamily="34" charset="0"/>
              </a:rPr>
              <a:t>Trends</a:t>
            </a:r>
          </a:p>
        </p:txBody>
      </p:sp>
      <p:sp>
        <p:nvSpPr>
          <p:cNvPr id="7" name="Text Placeholder 4">
            <a:extLst>
              <a:ext uri="{FF2B5EF4-FFF2-40B4-BE49-F238E27FC236}">
                <a16:creationId xmlns:a16="http://schemas.microsoft.com/office/drawing/2014/main" id="{FA27260E-F682-2A31-58AA-68A632959838}"/>
              </a:ext>
            </a:extLst>
          </p:cNvPr>
          <p:cNvSpPr txBox="1">
            <a:spLocks/>
          </p:cNvSpPr>
          <p:nvPr/>
        </p:nvSpPr>
        <p:spPr>
          <a:xfrm>
            <a:off x="4187337" y="1148998"/>
            <a:ext cx="2778483" cy="523220"/>
          </a:xfrm>
          <a:prstGeom prst="rect">
            <a:avLst/>
          </a:prstGeom>
          <a:ln w="19050">
            <a:solidFill>
              <a:schemeClr val="accent2"/>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Opportunities</a:t>
            </a:r>
          </a:p>
        </p:txBody>
      </p:sp>
      <p:sp>
        <p:nvSpPr>
          <p:cNvPr id="8" name="TextBox 7">
            <a:extLst>
              <a:ext uri="{FF2B5EF4-FFF2-40B4-BE49-F238E27FC236}">
                <a16:creationId xmlns:a16="http://schemas.microsoft.com/office/drawing/2014/main" id="{3D0B6C10-784A-6996-7D1E-9774B32A5B36}"/>
              </a:ext>
            </a:extLst>
          </p:cNvPr>
          <p:cNvSpPr txBox="1"/>
          <p:nvPr/>
        </p:nvSpPr>
        <p:spPr>
          <a:xfrm>
            <a:off x="7238529" y="1137543"/>
            <a:ext cx="3421625" cy="523220"/>
          </a:xfrm>
          <a:prstGeom prst="rect">
            <a:avLst/>
          </a:prstGeom>
          <a:noFill/>
          <a:ln w="19050">
            <a:solidFill>
              <a:schemeClr val="accent2"/>
            </a:solidFill>
          </a:ln>
        </p:spPr>
        <p:txBody>
          <a:bodyPr wrap="square" rtlCol="0">
            <a:spAutoFit/>
          </a:bodyPr>
          <a:lstStyle/>
          <a:p>
            <a:pPr algn="ctr"/>
            <a:r>
              <a:rPr lang="en-US" sz="2800" b="1"/>
              <a:t>Considerations</a:t>
            </a:r>
          </a:p>
        </p:txBody>
      </p:sp>
      <p:sp>
        <p:nvSpPr>
          <p:cNvPr id="9" name="Content Placeholder 3">
            <a:extLst>
              <a:ext uri="{FF2B5EF4-FFF2-40B4-BE49-F238E27FC236}">
                <a16:creationId xmlns:a16="http://schemas.microsoft.com/office/drawing/2014/main" id="{F3407B63-A409-AF10-DC22-BABD4BCAF6BB}"/>
              </a:ext>
            </a:extLst>
          </p:cNvPr>
          <p:cNvSpPr txBox="1">
            <a:spLocks/>
          </p:cNvSpPr>
          <p:nvPr/>
        </p:nvSpPr>
        <p:spPr>
          <a:xfrm>
            <a:off x="838198" y="1660764"/>
            <a:ext cx="2869432" cy="4338434"/>
          </a:xfrm>
          <a:prstGeom prst="rect">
            <a:avLst/>
          </a:prstGeom>
          <a:ln w="19050">
            <a:solidFill>
              <a:srgbClr val="7030A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Biden Unity agenda, Medicare, Olmstead, Integrated Care, CCBHC</a:t>
            </a:r>
          </a:p>
          <a:p>
            <a:r>
              <a:rPr lang="en-US" sz="1400"/>
              <a:t>Peer Support Standard Occupational Classification Medicaid clarifies supervision for peer supporters</a:t>
            </a:r>
          </a:p>
          <a:p>
            <a:r>
              <a:rPr lang="en-US" sz="1400"/>
              <a:t>Crisis/988/Non-Police Response</a:t>
            </a:r>
          </a:p>
          <a:p>
            <a:r>
              <a:rPr lang="en-US" sz="1400"/>
              <a:t>Racial Disparities/Equity</a:t>
            </a:r>
          </a:p>
          <a:p>
            <a:r>
              <a:rPr lang="en-US" sz="1400"/>
              <a:t>PS Integrated into ED, Crisis Services, CJS, </a:t>
            </a:r>
            <a:r>
              <a:rPr lang="en-US" sz="1400" err="1"/>
              <a:t>etc</a:t>
            </a:r>
            <a:r>
              <a:rPr lang="en-US" sz="1400"/>
              <a:t>, </a:t>
            </a:r>
            <a:r>
              <a:rPr lang="en-US" sz="1400" err="1"/>
              <a:t>etc</a:t>
            </a:r>
            <a:endParaRPr lang="en-US" sz="1400"/>
          </a:p>
          <a:p>
            <a:r>
              <a:rPr lang="en-US" sz="1400"/>
              <a:t>Increase incarceration, involuntary commitment, suicide attempt rates, homelessness, etc. </a:t>
            </a:r>
          </a:p>
          <a:p>
            <a:r>
              <a:rPr lang="en-US" sz="1400"/>
              <a:t>Workforce shortages</a:t>
            </a:r>
          </a:p>
          <a:p>
            <a:r>
              <a:rPr lang="en-US" sz="1400"/>
              <a:t>Issues with access</a:t>
            </a:r>
          </a:p>
          <a:p>
            <a:r>
              <a:rPr lang="en-US" sz="1400"/>
              <a:t>A call back to institutions</a:t>
            </a:r>
          </a:p>
        </p:txBody>
      </p:sp>
      <p:sp>
        <p:nvSpPr>
          <p:cNvPr id="10" name="Content Placeholder 5">
            <a:extLst>
              <a:ext uri="{FF2B5EF4-FFF2-40B4-BE49-F238E27FC236}">
                <a16:creationId xmlns:a16="http://schemas.microsoft.com/office/drawing/2014/main" id="{9A4359F4-3047-58D9-A972-5BCEF2EBC966}"/>
              </a:ext>
            </a:extLst>
          </p:cNvPr>
          <p:cNvSpPr txBox="1">
            <a:spLocks/>
          </p:cNvSpPr>
          <p:nvPr/>
        </p:nvSpPr>
        <p:spPr>
          <a:xfrm>
            <a:off x="4151669" y="1712170"/>
            <a:ext cx="2778483" cy="4338434"/>
          </a:xfrm>
          <a:prstGeom prst="rect">
            <a:avLst/>
          </a:prstGeom>
          <a:ln w="19050">
            <a:solidFill>
              <a:srgbClr val="9E5DCF"/>
            </a:solidFill>
          </a:ln>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900"/>
              <a:t>Back to the Future- rights, peer run orgs and peer-run alternatives</a:t>
            </a:r>
          </a:p>
          <a:p>
            <a:r>
              <a:rPr lang="en-US" sz="2900"/>
              <a:t>Expansion of “specialty” peer support- (“forensic,” older adults, </a:t>
            </a:r>
            <a:r>
              <a:rPr lang="en-US" sz="2900" err="1"/>
              <a:t>lgbtqia</a:t>
            </a:r>
            <a:r>
              <a:rPr lang="en-US" sz="2900"/>
              <a:t>+, unhoused, HIV +, youth peer support….</a:t>
            </a:r>
          </a:p>
          <a:p>
            <a:r>
              <a:rPr lang="en-US" sz="2900"/>
              <a:t>Workforce from Peer-Run organizations know peer support, integrated settings frequently do not.  Subcontracted peer support</a:t>
            </a:r>
          </a:p>
          <a:p>
            <a:r>
              <a:rPr lang="en-US" sz="2900"/>
              <a:t>Peer Support “Private Practice”</a:t>
            </a:r>
          </a:p>
          <a:p>
            <a:r>
              <a:rPr lang="en-US" sz="2900"/>
              <a:t>Leveraging technology for access (warm line/chat, social media, videogames, avatars, </a:t>
            </a:r>
            <a:r>
              <a:rPr lang="en-US" sz="2900" err="1"/>
              <a:t>etc</a:t>
            </a:r>
            <a:r>
              <a:rPr lang="en-US" sz="2900"/>
              <a:t>)</a:t>
            </a:r>
          </a:p>
          <a:p>
            <a:r>
              <a:rPr lang="en-US" sz="2900"/>
              <a:t>Peer Support in transportation</a:t>
            </a:r>
          </a:p>
          <a:p>
            <a:r>
              <a:rPr lang="en-US" sz="2900"/>
              <a:t>Peer support for peer supporters (app)</a:t>
            </a:r>
          </a:p>
          <a:p>
            <a:endParaRPr lang="en-US"/>
          </a:p>
        </p:txBody>
      </p:sp>
      <p:sp>
        <p:nvSpPr>
          <p:cNvPr id="11" name="TextBox 10">
            <a:extLst>
              <a:ext uri="{FF2B5EF4-FFF2-40B4-BE49-F238E27FC236}">
                <a16:creationId xmlns:a16="http://schemas.microsoft.com/office/drawing/2014/main" id="{42982AB4-E17D-FF43-BD91-3C428F12F0B5}"/>
              </a:ext>
            </a:extLst>
          </p:cNvPr>
          <p:cNvSpPr txBox="1"/>
          <p:nvPr/>
        </p:nvSpPr>
        <p:spPr>
          <a:xfrm>
            <a:off x="7238529" y="1645248"/>
            <a:ext cx="3421625" cy="4401205"/>
          </a:xfrm>
          <a:prstGeom prst="rect">
            <a:avLst/>
          </a:prstGeom>
          <a:noFill/>
          <a:ln w="19050">
            <a:solidFill>
              <a:srgbClr val="002060"/>
            </a:solidFill>
          </a:ln>
        </p:spPr>
        <p:txBody>
          <a:bodyPr wrap="square" rtlCol="0">
            <a:spAutoFit/>
          </a:bodyPr>
          <a:lstStyle/>
          <a:p>
            <a:pPr marL="285750" indent="-285750">
              <a:buFont typeface="Arial" panose="020B0604020202020204" pitchFamily="34" charset="0"/>
              <a:buChar char="•"/>
            </a:pPr>
            <a:r>
              <a:rPr lang="en-US" sz="1400"/>
              <a:t>National certification pros/cons</a:t>
            </a:r>
          </a:p>
          <a:p>
            <a:pPr marL="285750" indent="-285750">
              <a:buFont typeface="Arial" panose="020B0604020202020204" pitchFamily="34" charset="0"/>
              <a:buChar char="•"/>
            </a:pPr>
            <a:r>
              <a:rPr lang="en-US" sz="1400"/>
              <a:t>National association- advantages/disadvantages</a:t>
            </a:r>
          </a:p>
          <a:p>
            <a:pPr marL="285750" indent="-285750">
              <a:buFont typeface="Arial" panose="020B0604020202020204" pitchFamily="34" charset="0"/>
              <a:buChar char="•"/>
            </a:pPr>
            <a:r>
              <a:rPr lang="en-US" sz="1400"/>
              <a:t>Can we standardize the role while adapting to different settings?</a:t>
            </a:r>
          </a:p>
          <a:p>
            <a:pPr marL="285750" indent="-285750">
              <a:buFont typeface="Arial" panose="020B0604020202020204" pitchFamily="34" charset="0"/>
              <a:buChar char="•"/>
            </a:pPr>
            <a:r>
              <a:rPr lang="en-US" sz="1400"/>
              <a:t>Research-</a:t>
            </a:r>
          </a:p>
          <a:p>
            <a:pPr marL="742950" lvl="1" indent="-285750">
              <a:buFont typeface="Arial" panose="020B0604020202020204" pitchFamily="34" charset="0"/>
              <a:buChar char="•"/>
            </a:pPr>
            <a:r>
              <a:rPr lang="en-US" sz="1400"/>
              <a:t>Participatory action research</a:t>
            </a:r>
          </a:p>
          <a:p>
            <a:pPr marL="742950" lvl="1" indent="-285750">
              <a:buFont typeface="Arial" panose="020B0604020202020204" pitchFamily="34" charset="0"/>
              <a:buChar char="•"/>
            </a:pPr>
            <a:r>
              <a:rPr lang="en-US" sz="1400"/>
              <a:t>Practice based evidence</a:t>
            </a:r>
          </a:p>
          <a:p>
            <a:pPr marL="285750" indent="-285750">
              <a:buFont typeface="Arial" panose="020B0604020202020204" pitchFamily="34" charset="0"/>
              <a:buChar char="•"/>
            </a:pPr>
            <a:r>
              <a:rPr lang="en-US" sz="1400"/>
              <a:t>Call to Action:</a:t>
            </a:r>
          </a:p>
          <a:p>
            <a:pPr marL="742950" lvl="1" indent="-285750">
              <a:buFont typeface="Arial" panose="020B0604020202020204" pitchFamily="34" charset="0"/>
              <a:buChar char="•"/>
            </a:pPr>
            <a:r>
              <a:rPr lang="en-US" sz="1400"/>
              <a:t>We have to drive innovation, set standards, maintain integrity- its up to peer supporters!</a:t>
            </a:r>
          </a:p>
          <a:p>
            <a:pPr marL="742950" lvl="1" indent="-285750">
              <a:buFont typeface="Arial" panose="020B0604020202020204" pitchFamily="34" charset="0"/>
              <a:buChar char="•"/>
            </a:pPr>
            <a:r>
              <a:rPr lang="en-US" sz="1400"/>
              <a:t>Think beyond sharing our stories</a:t>
            </a:r>
          </a:p>
          <a:p>
            <a:pPr marL="742950" lvl="1" indent="-285750">
              <a:buFont typeface="Arial" panose="020B0604020202020204" pitchFamily="34" charset="0"/>
              <a:buChar char="•"/>
            </a:pPr>
            <a:r>
              <a:rPr lang="en-US" sz="1400"/>
              <a:t>Peer Support as a career, not a job</a:t>
            </a:r>
          </a:p>
          <a:p>
            <a:pPr marL="742950" lvl="1" indent="-285750">
              <a:buFont typeface="Arial" panose="020B0604020202020204" pitchFamily="34" charset="0"/>
              <a:buChar char="•"/>
            </a:pPr>
            <a:r>
              <a:rPr lang="en-US" sz="1400"/>
              <a:t>Peer support is not the only option- policy, community organizing, system change, exec. Leadership…)</a:t>
            </a:r>
          </a:p>
          <a:p>
            <a:pPr marL="742950" lvl="1" indent="-285750">
              <a:buFont typeface="Arial" panose="020B0604020202020204" pitchFamily="34" charset="0"/>
              <a:buChar char="•"/>
            </a:pPr>
            <a:endParaRPr lang="en-US" sz="1400"/>
          </a:p>
          <a:p>
            <a:pPr marL="742950" lvl="1" indent="-285750">
              <a:buFont typeface="Arial" panose="020B0604020202020204" pitchFamily="34" charset="0"/>
              <a:buChar char="•"/>
            </a:pPr>
            <a:endParaRPr lang="en-US" sz="1400"/>
          </a:p>
        </p:txBody>
      </p:sp>
    </p:spTree>
    <p:extLst>
      <p:ext uri="{BB962C8B-B14F-4D97-AF65-F5344CB8AC3E}">
        <p14:creationId xmlns:p14="http://schemas.microsoft.com/office/powerpoint/2010/main" val="3984084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3448A9-00FE-4062-984D-58DE070774CF}"/>
              </a:ext>
            </a:extLst>
          </p:cNvPr>
          <p:cNvSpPr>
            <a:spLocks noGrp="1"/>
          </p:cNvSpPr>
          <p:nvPr>
            <p:ph type="sldNum" sz="quarter" idx="12"/>
          </p:nvPr>
        </p:nvSpPr>
        <p:spPr/>
        <p:txBody>
          <a:bodyPr/>
          <a:lstStyle/>
          <a:p>
            <a:fld id="{5C483CF4-5663-451E-AAC6-676717BF227A}" type="slidenum">
              <a:rPr lang="en-US" smtClean="0"/>
              <a:t>26</a:t>
            </a:fld>
            <a:endParaRPr lang="en-US"/>
          </a:p>
        </p:txBody>
      </p:sp>
      <p:pic>
        <p:nvPicPr>
          <p:cNvPr id="8" name="Picture 7" descr="PROMISE RESOURCE NETWORK INC - General Donations">
            <a:extLst>
              <a:ext uri="{FF2B5EF4-FFF2-40B4-BE49-F238E27FC236}">
                <a16:creationId xmlns:a16="http://schemas.microsoft.com/office/drawing/2014/main" id="{8425929B-D346-41EC-AACC-CCF39A2A4D6C}"/>
              </a:ext>
            </a:extLst>
          </p:cNvPr>
          <p:cNvPicPr/>
          <p:nvPr/>
        </p:nvPicPr>
        <p:blipFill rotWithShape="1">
          <a:blip r:embed="rId3">
            <a:extLst>
              <a:ext uri="{28A0092B-C50C-407E-A947-70E740481C1C}">
                <a14:useLocalDpi xmlns:a14="http://schemas.microsoft.com/office/drawing/2010/main" val="0"/>
              </a:ext>
            </a:extLst>
          </a:blip>
          <a:srcRect r="74080"/>
          <a:stretch/>
        </p:blipFill>
        <p:spPr bwMode="auto">
          <a:xfrm>
            <a:off x="5737865" y="2844225"/>
            <a:ext cx="716270" cy="584775"/>
          </a:xfrm>
          <a:prstGeom prst="rect">
            <a:avLst/>
          </a:prstGeom>
          <a:noFill/>
          <a:ln>
            <a:noFill/>
          </a:ln>
          <a:extLst>
            <a:ext uri="{53640926-AAD7-44D8-BBD7-CCE9431645EC}">
              <a14:shadowObscured xmlns:a14="http://schemas.microsoft.com/office/drawing/2010/main"/>
            </a:ext>
          </a:extLst>
        </p:spPr>
      </p:pic>
      <p:cxnSp>
        <p:nvCxnSpPr>
          <p:cNvPr id="4" name="Straight Connector 3">
            <a:extLst>
              <a:ext uri="{FF2B5EF4-FFF2-40B4-BE49-F238E27FC236}">
                <a16:creationId xmlns:a16="http://schemas.microsoft.com/office/drawing/2014/main" id="{8C44F6D4-F095-4DB7-8CD6-972FAF85EBD8}"/>
              </a:ext>
            </a:extLst>
          </p:cNvPr>
          <p:cNvCxnSpPr/>
          <p:nvPr/>
        </p:nvCxnSpPr>
        <p:spPr>
          <a:xfrm>
            <a:off x="5269278" y="3682559"/>
            <a:ext cx="1653445" cy="0"/>
          </a:xfrm>
          <a:prstGeom prst="line">
            <a:avLst/>
          </a:prstGeom>
          <a:ln w="76200">
            <a:solidFill>
              <a:srgbClr val="9E5DC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E9ABDA8-FC87-4C7E-B7A1-03F333508DAB}"/>
              </a:ext>
            </a:extLst>
          </p:cNvPr>
          <p:cNvSpPr txBox="1"/>
          <p:nvPr/>
        </p:nvSpPr>
        <p:spPr>
          <a:xfrm>
            <a:off x="2636108" y="4176585"/>
            <a:ext cx="6919783" cy="1200329"/>
          </a:xfrm>
          <a:prstGeom prst="rect">
            <a:avLst/>
          </a:prstGeom>
          <a:noFill/>
        </p:spPr>
        <p:txBody>
          <a:bodyPr wrap="square" rtlCol="0">
            <a:spAutoFit/>
          </a:bodyPr>
          <a:lstStyle/>
          <a:p>
            <a:pPr algn="ctr"/>
            <a:r>
              <a:rPr lang="en-US"/>
              <a:t>Thank You!!!!</a:t>
            </a:r>
          </a:p>
          <a:p>
            <a:pPr algn="ctr"/>
            <a:r>
              <a:rPr lang="en-US"/>
              <a:t>Cherene Caraco</a:t>
            </a:r>
          </a:p>
          <a:p>
            <a:pPr algn="ctr"/>
            <a:r>
              <a:rPr lang="en-US">
                <a:hlinkClick r:id="rId4"/>
              </a:rPr>
              <a:t>ccaraco@promiseresourcenetwork.org</a:t>
            </a:r>
            <a:endParaRPr lang="en-US"/>
          </a:p>
          <a:p>
            <a:pPr algn="ctr"/>
            <a:r>
              <a:rPr lang="en-US"/>
              <a:t>(704) 776-6708</a:t>
            </a:r>
          </a:p>
        </p:txBody>
      </p:sp>
    </p:spTree>
    <p:extLst>
      <p:ext uri="{BB962C8B-B14F-4D97-AF65-F5344CB8AC3E}">
        <p14:creationId xmlns:p14="http://schemas.microsoft.com/office/powerpoint/2010/main" val="2220647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634AFE-EAFF-0D35-2C1C-00F2DBD22877}"/>
              </a:ext>
            </a:extLst>
          </p:cNvPr>
          <p:cNvSpPr>
            <a:spLocks noGrp="1"/>
          </p:cNvSpPr>
          <p:nvPr>
            <p:ph type="body" sz="quarter" idx="10"/>
          </p:nvPr>
        </p:nvSpPr>
        <p:spPr>
          <a:xfrm>
            <a:off x="2330434" y="3598891"/>
            <a:ext cx="7348250" cy="1477537"/>
          </a:xfrm>
        </p:spPr>
        <p:txBody>
          <a:bodyPr/>
          <a:lstStyle/>
          <a:p>
            <a:r>
              <a:rPr lang="en-US" sz="5000"/>
              <a:t>Recovery Month Joint Call to Action Q&amp;A</a:t>
            </a:r>
          </a:p>
        </p:txBody>
      </p:sp>
      <p:pic>
        <p:nvPicPr>
          <p:cNvPr id="12" name="Picture Placeholder 11" descr="Chat outline">
            <a:extLst>
              <a:ext uri="{FF2B5EF4-FFF2-40B4-BE49-F238E27FC236}">
                <a16:creationId xmlns:a16="http://schemas.microsoft.com/office/drawing/2014/main" id="{CE4A4CF4-FC96-799C-FD1E-9B3BBA3EEAE2}"/>
              </a:ext>
            </a:extLst>
          </p:cNvPr>
          <p:cNvPicPr>
            <a:picLocks noGrp="1" noChangeAspect="1"/>
          </p:cNvPicPr>
          <p:nvPr>
            <p:ph type="pic" sz="quarter" idx="12"/>
          </p:nvPr>
        </p:nvPicPr>
        <p:blipFill>
          <a:blip r:embed="rId2">
            <a:extLst>
              <a:ext uri="{96DAC541-7B7A-43D3-8B79-37D633B846F1}">
                <asvg:svgBlip xmlns:asvg="http://schemas.microsoft.com/office/drawing/2016/SVG/main" r:embed="rId3"/>
              </a:ext>
            </a:extLst>
          </a:blip>
          <a:srcRect/>
          <a:stretch/>
        </p:blipFill>
        <p:spPr>
          <a:xfrm>
            <a:off x="4869497" y="988985"/>
            <a:ext cx="2270125" cy="2270125"/>
          </a:xfrm>
        </p:spPr>
      </p:pic>
    </p:spTree>
    <p:extLst>
      <p:ext uri="{BB962C8B-B14F-4D97-AF65-F5344CB8AC3E}">
        <p14:creationId xmlns:p14="http://schemas.microsoft.com/office/powerpoint/2010/main" val="1587664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398D91BD-46E4-E33F-C9AF-C154BF22F4DB}"/>
              </a:ext>
            </a:extLst>
          </p:cNvPr>
          <p:cNvSpPr>
            <a:spLocks noGrp="1"/>
          </p:cNvSpPr>
          <p:nvPr>
            <p:ph type="body" sz="quarter" idx="13"/>
          </p:nvPr>
        </p:nvSpPr>
        <p:spPr/>
        <p:txBody>
          <a:bodyPr/>
          <a:lstStyle/>
          <a:p>
            <a:endParaRPr lang="en-US"/>
          </a:p>
        </p:txBody>
      </p:sp>
      <p:sp>
        <p:nvSpPr>
          <p:cNvPr id="22" name="Title 21">
            <a:extLst>
              <a:ext uri="{FF2B5EF4-FFF2-40B4-BE49-F238E27FC236}">
                <a16:creationId xmlns:a16="http://schemas.microsoft.com/office/drawing/2014/main" id="{08FC1B8F-4A38-2E4E-7639-206F34983AB3}"/>
              </a:ext>
            </a:extLst>
          </p:cNvPr>
          <p:cNvSpPr>
            <a:spLocks noGrp="1"/>
          </p:cNvSpPr>
          <p:nvPr>
            <p:ph type="title"/>
          </p:nvPr>
        </p:nvSpPr>
        <p:spPr/>
        <p:txBody>
          <a:bodyPr/>
          <a:lstStyle/>
          <a:p>
            <a:r>
              <a:rPr lang="en-US"/>
              <a:t>Stay Connected</a:t>
            </a:r>
          </a:p>
        </p:txBody>
      </p:sp>
      <p:sp>
        <p:nvSpPr>
          <p:cNvPr id="9" name="Content Placeholder 8">
            <a:extLst>
              <a:ext uri="{FF2B5EF4-FFF2-40B4-BE49-F238E27FC236}">
                <a16:creationId xmlns:a16="http://schemas.microsoft.com/office/drawing/2014/main" id="{1B238435-123E-F7DA-FCC1-16763F8AB1A4}"/>
              </a:ext>
            </a:extLst>
          </p:cNvPr>
          <p:cNvSpPr>
            <a:spLocks noGrp="1"/>
          </p:cNvSpPr>
          <p:nvPr>
            <p:ph type="body" sz="half" idx="2"/>
          </p:nvPr>
        </p:nvSpPr>
        <p:spPr/>
        <p:txBody>
          <a:bodyPr/>
          <a:lstStyle/>
          <a:p>
            <a:r>
              <a:rPr lang="en-US"/>
              <a:t>Visit: </a:t>
            </a:r>
            <a:r>
              <a:rPr lang="en-US" b="1"/>
              <a:t>thenationalcouncil.org/national-recovery-month</a:t>
            </a:r>
          </a:p>
          <a:p>
            <a:endParaRPr lang="en-US"/>
          </a:p>
          <a:p>
            <a:r>
              <a:rPr lang="en-US"/>
              <a:t>Sign up for </a:t>
            </a:r>
            <a:r>
              <a:rPr lang="en-US" b="1"/>
              <a:t>Substance Use Monthly</a:t>
            </a:r>
          </a:p>
          <a:p>
            <a:endParaRPr lang="en-US"/>
          </a:p>
          <a:p>
            <a:endParaRPr lang="en-US"/>
          </a:p>
        </p:txBody>
      </p:sp>
      <p:pic>
        <p:nvPicPr>
          <p:cNvPr id="14" name="Content Placeholder 13" descr="A white and orange background with text&#10;&#10;Description automatically generated">
            <a:extLst>
              <a:ext uri="{FF2B5EF4-FFF2-40B4-BE49-F238E27FC236}">
                <a16:creationId xmlns:a16="http://schemas.microsoft.com/office/drawing/2014/main" id="{DD8862C0-757D-6A60-DA4A-776C42707AE2}"/>
              </a:ext>
            </a:extLst>
          </p:cNvPr>
          <p:cNvPicPr>
            <a:picLocks noGrp="1" noChangeAspect="1"/>
          </p:cNvPicPr>
          <p:nvPr>
            <p:ph type="pic" idx="4294967295"/>
          </p:nvPr>
        </p:nvPicPr>
        <p:blipFill>
          <a:blip r:embed="rId2"/>
          <a:srcRect t="2216" b="2216"/>
          <a:stretch/>
        </p:blipFill>
        <p:spPr>
          <a:xfrm>
            <a:off x="6455918" y="845218"/>
            <a:ext cx="4850750" cy="4635754"/>
          </a:xfrm>
        </p:spPr>
      </p:pic>
      <p:pic>
        <p:nvPicPr>
          <p:cNvPr id="2" name="Picture 1" descr="A qr code with a red square&#10;&#10;Description automatically generated">
            <a:extLst>
              <a:ext uri="{FF2B5EF4-FFF2-40B4-BE49-F238E27FC236}">
                <a16:creationId xmlns:a16="http://schemas.microsoft.com/office/drawing/2014/main" id="{1622A76D-BC71-9C22-2A99-56C512945495}"/>
              </a:ext>
            </a:extLst>
          </p:cNvPr>
          <p:cNvPicPr>
            <a:picLocks noChangeAspect="1"/>
          </p:cNvPicPr>
          <p:nvPr/>
        </p:nvPicPr>
        <p:blipFill>
          <a:blip r:embed="rId3"/>
          <a:stretch>
            <a:fillRect/>
          </a:stretch>
        </p:blipFill>
        <p:spPr>
          <a:xfrm>
            <a:off x="1867617" y="4031410"/>
            <a:ext cx="2030084" cy="1986952"/>
          </a:xfrm>
          <a:prstGeom prst="rect">
            <a:avLst/>
          </a:prstGeom>
        </p:spPr>
      </p:pic>
    </p:spTree>
    <p:extLst>
      <p:ext uri="{BB962C8B-B14F-4D97-AF65-F5344CB8AC3E}">
        <p14:creationId xmlns:p14="http://schemas.microsoft.com/office/powerpoint/2010/main" val="1426021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C4D9-78CD-BACD-F576-0BE8EA75838F}"/>
              </a:ext>
            </a:extLst>
          </p:cNvPr>
          <p:cNvSpPr>
            <a:spLocks noGrp="1"/>
          </p:cNvSpPr>
          <p:nvPr>
            <p:ph type="title"/>
          </p:nvPr>
        </p:nvSpPr>
        <p:spPr/>
        <p:txBody>
          <a:bodyPr/>
          <a:lstStyle/>
          <a:p>
            <a:r>
              <a:rPr lang="en-US" dirty="0"/>
              <a:t>Thank you to our speakers!</a:t>
            </a:r>
          </a:p>
        </p:txBody>
      </p:sp>
      <p:pic>
        <p:nvPicPr>
          <p:cNvPr id="8" name="Picture 7" descr="A logo for a graduate school&#10;&#10;Description automatically generated">
            <a:extLst>
              <a:ext uri="{FF2B5EF4-FFF2-40B4-BE49-F238E27FC236}">
                <a16:creationId xmlns:a16="http://schemas.microsoft.com/office/drawing/2014/main" id="{84379E1F-FE42-E3EE-E1A0-914C8FDD0157}"/>
              </a:ext>
            </a:extLst>
          </p:cNvPr>
          <p:cNvPicPr/>
          <p:nvPr/>
        </p:nvPicPr>
        <p:blipFill>
          <a:blip r:embed="rId2"/>
          <a:stretch>
            <a:fillRect/>
          </a:stretch>
        </p:blipFill>
        <p:spPr>
          <a:xfrm>
            <a:off x="3517813" y="4376171"/>
            <a:ext cx="2444036" cy="1223035"/>
          </a:xfrm>
          <a:prstGeom prst="rect">
            <a:avLst/>
          </a:prstGeom>
        </p:spPr>
      </p:pic>
      <p:pic>
        <p:nvPicPr>
          <p:cNvPr id="15" name="Picture 14" descr="A close-up of a logo&#10;&#10;Description automatically generated">
            <a:extLst>
              <a:ext uri="{FF2B5EF4-FFF2-40B4-BE49-F238E27FC236}">
                <a16:creationId xmlns:a16="http://schemas.microsoft.com/office/drawing/2014/main" id="{FE003216-3352-7162-A626-6E60102C0E5A}"/>
              </a:ext>
            </a:extLst>
          </p:cNvPr>
          <p:cNvPicPr>
            <a:picLocks noChangeAspect="1"/>
          </p:cNvPicPr>
          <p:nvPr/>
        </p:nvPicPr>
        <p:blipFill>
          <a:blip r:embed="rId3"/>
          <a:stretch>
            <a:fillRect/>
          </a:stretch>
        </p:blipFill>
        <p:spPr>
          <a:xfrm>
            <a:off x="3350475" y="2185286"/>
            <a:ext cx="3310160" cy="1043528"/>
          </a:xfrm>
          <a:prstGeom prst="rect">
            <a:avLst/>
          </a:prstGeom>
        </p:spPr>
      </p:pic>
      <p:pic>
        <p:nvPicPr>
          <p:cNvPr id="25" name="Picture 24" descr="A purple butterfly with black text&#10;&#10;Description automatically generated">
            <a:extLst>
              <a:ext uri="{FF2B5EF4-FFF2-40B4-BE49-F238E27FC236}">
                <a16:creationId xmlns:a16="http://schemas.microsoft.com/office/drawing/2014/main" id="{33172AFA-A9BD-29DC-8FCC-71C9C9B3DD91}"/>
              </a:ext>
            </a:extLst>
          </p:cNvPr>
          <p:cNvPicPr>
            <a:picLocks noChangeAspect="1"/>
          </p:cNvPicPr>
          <p:nvPr/>
        </p:nvPicPr>
        <p:blipFill>
          <a:blip r:embed="rId4"/>
          <a:stretch>
            <a:fillRect/>
          </a:stretch>
        </p:blipFill>
        <p:spPr>
          <a:xfrm>
            <a:off x="6660635" y="2042546"/>
            <a:ext cx="1731011" cy="2089151"/>
          </a:xfrm>
          <a:prstGeom prst="rect">
            <a:avLst/>
          </a:prstGeom>
        </p:spPr>
      </p:pic>
      <p:pic>
        <p:nvPicPr>
          <p:cNvPr id="27" name="Picture 26" descr="A close-up of a sign&#10;&#10;Description automatically generated">
            <a:extLst>
              <a:ext uri="{FF2B5EF4-FFF2-40B4-BE49-F238E27FC236}">
                <a16:creationId xmlns:a16="http://schemas.microsoft.com/office/drawing/2014/main" id="{F74CB06D-00D8-0ACB-6F44-2557054891E5}"/>
              </a:ext>
            </a:extLst>
          </p:cNvPr>
          <p:cNvPicPr>
            <a:picLocks noChangeAspect="1"/>
          </p:cNvPicPr>
          <p:nvPr/>
        </p:nvPicPr>
        <p:blipFill>
          <a:blip r:embed="rId5"/>
          <a:stretch>
            <a:fillRect/>
          </a:stretch>
        </p:blipFill>
        <p:spPr>
          <a:xfrm>
            <a:off x="3517813" y="3449824"/>
            <a:ext cx="2770845" cy="926347"/>
          </a:xfrm>
          <a:prstGeom prst="rect">
            <a:avLst/>
          </a:prstGeom>
        </p:spPr>
      </p:pic>
    </p:spTree>
    <p:extLst>
      <p:ext uri="{BB962C8B-B14F-4D97-AF65-F5344CB8AC3E}">
        <p14:creationId xmlns:p14="http://schemas.microsoft.com/office/powerpoint/2010/main" val="3768913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 Diagonal Corner Rectangle 6">
            <a:extLst>
              <a:ext uri="{FF2B5EF4-FFF2-40B4-BE49-F238E27FC236}">
                <a16:creationId xmlns:a16="http://schemas.microsoft.com/office/drawing/2014/main" id="{D4DD256F-5FA6-7437-8ABB-6B38BA04BB91}"/>
              </a:ext>
            </a:extLst>
          </p:cNvPr>
          <p:cNvSpPr/>
          <p:nvPr/>
        </p:nvSpPr>
        <p:spPr>
          <a:xfrm>
            <a:off x="1565690" y="2626552"/>
            <a:ext cx="2189836" cy="1604895"/>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latin typeface="Calibri" panose="020F0502020204030204" pitchFamily="34" charset="0"/>
              <a:cs typeface="Calibri" panose="020F0502020204030204" pitchFamily="34" charset="0"/>
            </a:endParaRPr>
          </a:p>
        </p:txBody>
      </p:sp>
      <p:sp>
        <p:nvSpPr>
          <p:cNvPr id="11" name="Round Diagonal Corner Rectangle 6">
            <a:extLst>
              <a:ext uri="{FF2B5EF4-FFF2-40B4-BE49-F238E27FC236}">
                <a16:creationId xmlns:a16="http://schemas.microsoft.com/office/drawing/2014/main" id="{59068DD5-EA19-86B4-CA7C-6FA39AC4098B}"/>
              </a:ext>
            </a:extLst>
          </p:cNvPr>
          <p:cNvSpPr/>
          <p:nvPr/>
        </p:nvSpPr>
        <p:spPr>
          <a:xfrm>
            <a:off x="4081076" y="2626552"/>
            <a:ext cx="2189836" cy="1604895"/>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FFC8439E-C0E0-7907-4AA7-0086CA6D4860}"/>
              </a:ext>
            </a:extLst>
          </p:cNvPr>
          <p:cNvSpPr>
            <a:spLocks noGrp="1"/>
          </p:cNvSpPr>
          <p:nvPr>
            <p:ph type="title"/>
          </p:nvPr>
        </p:nvSpPr>
        <p:spPr>
          <a:xfrm>
            <a:off x="1565690" y="465817"/>
            <a:ext cx="5018568" cy="1600200"/>
          </a:xfrm>
        </p:spPr>
        <p:txBody>
          <a:bodyPr/>
          <a:lstStyle/>
          <a:p>
            <a:r>
              <a:rPr lang="en-US" dirty="0"/>
              <a:t>Panelists</a:t>
            </a:r>
          </a:p>
        </p:txBody>
      </p:sp>
      <p:sp>
        <p:nvSpPr>
          <p:cNvPr id="7" name="Title 3">
            <a:extLst>
              <a:ext uri="{FF2B5EF4-FFF2-40B4-BE49-F238E27FC236}">
                <a16:creationId xmlns:a16="http://schemas.microsoft.com/office/drawing/2014/main" id="{995A002F-ACFB-34C0-8399-A9F2538CA43D}"/>
              </a:ext>
            </a:extLst>
          </p:cNvPr>
          <p:cNvSpPr txBox="1">
            <a:spLocks/>
          </p:cNvSpPr>
          <p:nvPr/>
        </p:nvSpPr>
        <p:spPr>
          <a:xfrm>
            <a:off x="7694673" y="465817"/>
            <a:ext cx="5018568" cy="160020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a:lstStyle>
          <a:p>
            <a:r>
              <a:rPr lang="en-US" dirty="0"/>
              <a:t>Moderator</a:t>
            </a:r>
          </a:p>
        </p:txBody>
      </p:sp>
      <p:sp>
        <p:nvSpPr>
          <p:cNvPr id="32" name="TextBox 31">
            <a:extLst>
              <a:ext uri="{FF2B5EF4-FFF2-40B4-BE49-F238E27FC236}">
                <a16:creationId xmlns:a16="http://schemas.microsoft.com/office/drawing/2014/main" id="{1F037D84-6ABB-10E5-76A9-7095DBC14EC6}"/>
              </a:ext>
            </a:extLst>
          </p:cNvPr>
          <p:cNvSpPr txBox="1"/>
          <p:nvPr/>
        </p:nvSpPr>
        <p:spPr>
          <a:xfrm>
            <a:off x="8242868" y="4615934"/>
            <a:ext cx="2475290" cy="1354217"/>
          </a:xfrm>
          <a:prstGeom prst="rect">
            <a:avLst/>
          </a:prstGeom>
          <a:noFill/>
        </p:spPr>
        <p:txBody>
          <a:bodyPr wrap="square" rtlCol="0">
            <a:spAutoFit/>
          </a:bodyPr>
          <a:lstStyle/>
          <a:p>
            <a:r>
              <a:rPr lang="en-US" b="1" dirty="0"/>
              <a:t>Alexandra Plante</a:t>
            </a:r>
          </a:p>
          <a:p>
            <a:r>
              <a:rPr lang="en-US" sz="1600" dirty="0"/>
              <a:t>Senior Advisor, Substance Use Disorder, National Council for Mental Wellbeing</a:t>
            </a:r>
          </a:p>
        </p:txBody>
      </p:sp>
      <p:sp>
        <p:nvSpPr>
          <p:cNvPr id="35" name="Round Diagonal Corner Rectangle 6">
            <a:extLst>
              <a:ext uri="{FF2B5EF4-FFF2-40B4-BE49-F238E27FC236}">
                <a16:creationId xmlns:a16="http://schemas.microsoft.com/office/drawing/2014/main" id="{C15F191F-94A4-EE41-A09D-2F3EDE7E2E62}"/>
              </a:ext>
            </a:extLst>
          </p:cNvPr>
          <p:cNvSpPr/>
          <p:nvPr/>
        </p:nvSpPr>
        <p:spPr>
          <a:xfrm>
            <a:off x="8014121" y="2626552"/>
            <a:ext cx="2189836" cy="1604895"/>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Calibri" panose="020F0502020204030204" pitchFamily="34" charset="0"/>
              <a:cs typeface="Calibri" panose="020F0502020204030204" pitchFamily="34" charset="0"/>
            </a:endParaRPr>
          </a:p>
        </p:txBody>
      </p:sp>
      <p:pic>
        <p:nvPicPr>
          <p:cNvPr id="38" name="Picture 37" descr="A person with long hair wearing a denim shirt&#10;&#10;Description automatically generated">
            <a:extLst>
              <a:ext uri="{FF2B5EF4-FFF2-40B4-BE49-F238E27FC236}">
                <a16:creationId xmlns:a16="http://schemas.microsoft.com/office/drawing/2014/main" id="{F7106CEB-6FF0-C1C3-B135-891CC48AAD56}"/>
              </a:ext>
            </a:extLst>
          </p:cNvPr>
          <p:cNvPicPr>
            <a:picLocks noChangeAspect="1"/>
          </p:cNvPicPr>
          <p:nvPr/>
        </p:nvPicPr>
        <p:blipFill>
          <a:blip r:embed="rId2"/>
          <a:srcRect l="31100" t="-562" r="15541" b="562"/>
          <a:stretch/>
        </p:blipFill>
        <p:spPr>
          <a:xfrm>
            <a:off x="8242867" y="2346285"/>
            <a:ext cx="1732344" cy="2165430"/>
          </a:xfrm>
          <a:prstGeom prst="rect">
            <a:avLst/>
          </a:prstGeom>
          <a:effectLst>
            <a:softEdge rad="0"/>
          </a:effectLst>
        </p:spPr>
      </p:pic>
      <p:pic>
        <p:nvPicPr>
          <p:cNvPr id="3" name="Picture 2" descr="A person in a suit and tie&#10;&#10;Description automatically generated">
            <a:extLst>
              <a:ext uri="{FF2B5EF4-FFF2-40B4-BE49-F238E27FC236}">
                <a16:creationId xmlns:a16="http://schemas.microsoft.com/office/drawing/2014/main" id="{C5B02B8E-A5AE-BB65-7418-EDE04B2FF347}"/>
              </a:ext>
            </a:extLst>
          </p:cNvPr>
          <p:cNvPicPr>
            <a:picLocks noChangeAspect="1"/>
          </p:cNvPicPr>
          <p:nvPr/>
        </p:nvPicPr>
        <p:blipFill>
          <a:blip r:embed="rId3"/>
          <a:stretch>
            <a:fillRect/>
          </a:stretch>
        </p:blipFill>
        <p:spPr>
          <a:xfrm>
            <a:off x="4342199" y="2346285"/>
            <a:ext cx="1732344" cy="2165430"/>
          </a:xfrm>
          <a:prstGeom prst="rect">
            <a:avLst/>
          </a:prstGeom>
        </p:spPr>
      </p:pic>
      <p:pic>
        <p:nvPicPr>
          <p:cNvPr id="6" name="Picture 5" descr="A person with a beard and mustache">
            <a:extLst>
              <a:ext uri="{FF2B5EF4-FFF2-40B4-BE49-F238E27FC236}">
                <a16:creationId xmlns:a16="http://schemas.microsoft.com/office/drawing/2014/main" id="{BD9A252C-32DC-4F2D-6B4A-E412A49BE688}"/>
              </a:ext>
            </a:extLst>
          </p:cNvPr>
          <p:cNvPicPr>
            <a:picLocks noChangeAspect="1"/>
          </p:cNvPicPr>
          <p:nvPr/>
        </p:nvPicPr>
        <p:blipFill>
          <a:blip r:embed="rId4"/>
          <a:srcRect l="23733" t="1075" r="28190" b="1075"/>
          <a:stretch/>
        </p:blipFill>
        <p:spPr>
          <a:xfrm>
            <a:off x="1807505" y="2346285"/>
            <a:ext cx="1732344" cy="2165430"/>
          </a:xfrm>
          <a:prstGeom prst="rect">
            <a:avLst/>
          </a:prstGeom>
        </p:spPr>
      </p:pic>
      <p:sp>
        <p:nvSpPr>
          <p:cNvPr id="9" name="TextBox 8">
            <a:extLst>
              <a:ext uri="{FF2B5EF4-FFF2-40B4-BE49-F238E27FC236}">
                <a16:creationId xmlns:a16="http://schemas.microsoft.com/office/drawing/2014/main" id="{ED2E65A6-4A59-87F6-A9D0-371EA1C8790A}"/>
              </a:ext>
            </a:extLst>
          </p:cNvPr>
          <p:cNvSpPr txBox="1"/>
          <p:nvPr/>
        </p:nvSpPr>
        <p:spPr>
          <a:xfrm>
            <a:off x="4342199" y="4615934"/>
            <a:ext cx="2779295" cy="861774"/>
          </a:xfrm>
          <a:prstGeom prst="rect">
            <a:avLst/>
          </a:prstGeom>
          <a:noFill/>
        </p:spPr>
        <p:txBody>
          <a:bodyPr wrap="square" rtlCol="0">
            <a:spAutoFit/>
          </a:bodyPr>
          <a:lstStyle/>
          <a:p>
            <a:r>
              <a:rPr lang="en-US" b="1" dirty="0"/>
              <a:t>Marvin </a:t>
            </a:r>
            <a:r>
              <a:rPr lang="en-US" b="1" dirty="0" err="1"/>
              <a:t>Ventrell</a:t>
            </a:r>
            <a:endParaRPr lang="en-US" dirty="0"/>
          </a:p>
          <a:p>
            <a:r>
              <a:rPr lang="en-US" sz="1600" dirty="0"/>
              <a:t>CEO, National Association of Addiction Treatment Providers </a:t>
            </a:r>
          </a:p>
        </p:txBody>
      </p:sp>
      <p:sp>
        <p:nvSpPr>
          <p:cNvPr id="10" name="TextBox 9">
            <a:extLst>
              <a:ext uri="{FF2B5EF4-FFF2-40B4-BE49-F238E27FC236}">
                <a16:creationId xmlns:a16="http://schemas.microsoft.com/office/drawing/2014/main" id="{DB0DAD67-511C-6122-829D-083DC76575EE}"/>
              </a:ext>
            </a:extLst>
          </p:cNvPr>
          <p:cNvSpPr txBox="1"/>
          <p:nvPr/>
        </p:nvSpPr>
        <p:spPr>
          <a:xfrm>
            <a:off x="1807505" y="4615934"/>
            <a:ext cx="2273571" cy="1354217"/>
          </a:xfrm>
          <a:prstGeom prst="rect">
            <a:avLst/>
          </a:prstGeom>
          <a:noFill/>
        </p:spPr>
        <p:txBody>
          <a:bodyPr wrap="square" rtlCol="0">
            <a:spAutoFit/>
          </a:bodyPr>
          <a:lstStyle/>
          <a:p>
            <a:r>
              <a:rPr lang="en-US" b="1" dirty="0"/>
              <a:t>Philip Rutherford</a:t>
            </a:r>
            <a:r>
              <a:rPr lang="en-US" dirty="0"/>
              <a:t> </a:t>
            </a:r>
          </a:p>
          <a:p>
            <a:r>
              <a:rPr lang="en-US" sz="1600" dirty="0"/>
              <a:t>Strategy Lead, Substance Use Disorder, National Council for Mental Wellbeing </a:t>
            </a:r>
          </a:p>
        </p:txBody>
      </p:sp>
    </p:spTree>
    <p:extLst>
      <p:ext uri="{BB962C8B-B14F-4D97-AF65-F5344CB8AC3E}">
        <p14:creationId xmlns:p14="http://schemas.microsoft.com/office/powerpoint/2010/main" val="2266688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8131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C8439E-C0E0-7907-4AA7-0086CA6D4860}"/>
              </a:ext>
            </a:extLst>
          </p:cNvPr>
          <p:cNvSpPr>
            <a:spLocks noGrp="1"/>
          </p:cNvSpPr>
          <p:nvPr>
            <p:ph type="title"/>
          </p:nvPr>
        </p:nvSpPr>
        <p:spPr>
          <a:xfrm>
            <a:off x="703762" y="475913"/>
            <a:ext cx="5018568" cy="1600200"/>
          </a:xfrm>
        </p:spPr>
        <p:txBody>
          <a:bodyPr/>
          <a:lstStyle/>
          <a:p>
            <a:r>
              <a:rPr lang="en-US" dirty="0"/>
              <a:t>Panelists</a:t>
            </a:r>
          </a:p>
        </p:txBody>
      </p:sp>
      <p:grpSp>
        <p:nvGrpSpPr>
          <p:cNvPr id="23" name="Group 22">
            <a:extLst>
              <a:ext uri="{FF2B5EF4-FFF2-40B4-BE49-F238E27FC236}">
                <a16:creationId xmlns:a16="http://schemas.microsoft.com/office/drawing/2014/main" id="{8B08A56C-4C15-1E16-4BDA-8C2FD85A5490}"/>
              </a:ext>
            </a:extLst>
          </p:cNvPr>
          <p:cNvGrpSpPr/>
          <p:nvPr/>
        </p:nvGrpSpPr>
        <p:grpSpPr>
          <a:xfrm>
            <a:off x="4905920" y="2086209"/>
            <a:ext cx="1990757" cy="1968570"/>
            <a:chOff x="4812757" y="2066017"/>
            <a:chExt cx="1990757" cy="1968570"/>
          </a:xfrm>
        </p:grpSpPr>
        <p:sp>
          <p:nvSpPr>
            <p:cNvPr id="11" name="Round Diagonal Corner Rectangle 6">
              <a:extLst>
                <a:ext uri="{FF2B5EF4-FFF2-40B4-BE49-F238E27FC236}">
                  <a16:creationId xmlns:a16="http://schemas.microsoft.com/office/drawing/2014/main" id="{59068DD5-EA19-86B4-CA7C-6FA39AC4098B}"/>
                </a:ext>
              </a:extLst>
            </p:cNvPr>
            <p:cNvSpPr/>
            <p:nvPr/>
          </p:nvSpPr>
          <p:spPr>
            <a:xfrm>
              <a:off x="4812757" y="2320805"/>
              <a:ext cx="1990757" cy="1458993"/>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5B02B8E-A5AE-BB65-7418-EDE04B2FF347}"/>
                </a:ext>
              </a:extLst>
            </p:cNvPr>
            <p:cNvPicPr>
              <a:picLocks noChangeAspect="1"/>
            </p:cNvPicPr>
            <p:nvPr/>
          </p:nvPicPr>
          <p:blipFill>
            <a:blip r:embed="rId2"/>
            <a:srcRect/>
            <a:stretch/>
          </p:blipFill>
          <p:spPr>
            <a:xfrm>
              <a:off x="5108830" y="2066017"/>
              <a:ext cx="1457478" cy="1968570"/>
            </a:xfrm>
            <a:prstGeom prst="rect">
              <a:avLst/>
            </a:prstGeom>
          </p:spPr>
        </p:pic>
      </p:grpSp>
      <p:sp>
        <p:nvSpPr>
          <p:cNvPr id="9" name="TextBox 8">
            <a:extLst>
              <a:ext uri="{FF2B5EF4-FFF2-40B4-BE49-F238E27FC236}">
                <a16:creationId xmlns:a16="http://schemas.microsoft.com/office/drawing/2014/main" id="{ED2E65A6-4A59-87F6-A9D0-371EA1C8790A}"/>
              </a:ext>
            </a:extLst>
          </p:cNvPr>
          <p:cNvSpPr txBox="1"/>
          <p:nvPr/>
        </p:nvSpPr>
        <p:spPr>
          <a:xfrm>
            <a:off x="5143304" y="4149523"/>
            <a:ext cx="2042115" cy="1107996"/>
          </a:xfrm>
          <a:prstGeom prst="rect">
            <a:avLst/>
          </a:prstGeom>
          <a:noFill/>
        </p:spPr>
        <p:txBody>
          <a:bodyPr wrap="square" rtlCol="0">
            <a:spAutoFit/>
          </a:bodyPr>
          <a:lstStyle/>
          <a:p>
            <a:r>
              <a:rPr lang="en-US" b="1" dirty="0"/>
              <a:t>Kevin Doyle</a:t>
            </a:r>
            <a:r>
              <a:rPr lang="en-US" dirty="0"/>
              <a:t> </a:t>
            </a:r>
          </a:p>
          <a:p>
            <a:r>
              <a:rPr lang="en-US" sz="1600" dirty="0"/>
              <a:t>President, Hazelden Betty Ford Graduate School</a:t>
            </a:r>
          </a:p>
        </p:txBody>
      </p:sp>
      <p:grpSp>
        <p:nvGrpSpPr>
          <p:cNvPr id="22" name="Group 21">
            <a:extLst>
              <a:ext uri="{FF2B5EF4-FFF2-40B4-BE49-F238E27FC236}">
                <a16:creationId xmlns:a16="http://schemas.microsoft.com/office/drawing/2014/main" id="{67F382D1-7402-5406-027B-F20C2E49BEF3}"/>
              </a:ext>
            </a:extLst>
          </p:cNvPr>
          <p:cNvGrpSpPr/>
          <p:nvPr/>
        </p:nvGrpSpPr>
        <p:grpSpPr>
          <a:xfrm>
            <a:off x="2705926" y="2066017"/>
            <a:ext cx="1990757" cy="1968570"/>
            <a:chOff x="2526045" y="2066017"/>
            <a:chExt cx="1990757" cy="1968570"/>
          </a:xfrm>
        </p:grpSpPr>
        <p:sp>
          <p:nvSpPr>
            <p:cNvPr id="12" name="Round Diagonal Corner Rectangle 6">
              <a:extLst>
                <a:ext uri="{FF2B5EF4-FFF2-40B4-BE49-F238E27FC236}">
                  <a16:creationId xmlns:a16="http://schemas.microsoft.com/office/drawing/2014/main" id="{D4DD256F-5FA6-7437-8ABB-6B38BA04BB91}"/>
                </a:ext>
              </a:extLst>
            </p:cNvPr>
            <p:cNvSpPr/>
            <p:nvPr/>
          </p:nvSpPr>
          <p:spPr>
            <a:xfrm>
              <a:off x="2526045" y="2320805"/>
              <a:ext cx="1990757" cy="1458993"/>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D9A252C-32DC-4F2D-6B4A-E412A49BE688}"/>
                </a:ext>
              </a:extLst>
            </p:cNvPr>
            <p:cNvPicPr>
              <a:picLocks noChangeAspect="1"/>
            </p:cNvPicPr>
            <p:nvPr/>
          </p:nvPicPr>
          <p:blipFill>
            <a:blip r:embed="rId3"/>
            <a:srcRect l="862" r="862"/>
            <a:stretch/>
          </p:blipFill>
          <p:spPr>
            <a:xfrm>
              <a:off x="2745877" y="2066017"/>
              <a:ext cx="1574856" cy="1968570"/>
            </a:xfrm>
            <a:prstGeom prst="rect">
              <a:avLst/>
            </a:prstGeom>
          </p:spPr>
        </p:pic>
      </p:grpSp>
      <p:sp>
        <p:nvSpPr>
          <p:cNvPr id="10" name="TextBox 9">
            <a:extLst>
              <a:ext uri="{FF2B5EF4-FFF2-40B4-BE49-F238E27FC236}">
                <a16:creationId xmlns:a16="http://schemas.microsoft.com/office/drawing/2014/main" id="{DB0DAD67-511C-6122-829D-083DC76575EE}"/>
              </a:ext>
            </a:extLst>
          </p:cNvPr>
          <p:cNvSpPr txBox="1"/>
          <p:nvPr/>
        </p:nvSpPr>
        <p:spPr>
          <a:xfrm>
            <a:off x="2925758" y="4129331"/>
            <a:ext cx="2526628" cy="1354217"/>
          </a:xfrm>
          <a:prstGeom prst="rect">
            <a:avLst/>
          </a:prstGeom>
          <a:noFill/>
        </p:spPr>
        <p:txBody>
          <a:bodyPr wrap="square" rtlCol="0">
            <a:spAutoFit/>
          </a:bodyPr>
          <a:lstStyle/>
          <a:p>
            <a:r>
              <a:rPr lang="en-US" b="1" dirty="0"/>
              <a:t>Elizabeth Burden</a:t>
            </a:r>
            <a:r>
              <a:rPr lang="en-US" dirty="0"/>
              <a:t> </a:t>
            </a:r>
          </a:p>
          <a:p>
            <a:r>
              <a:rPr lang="en-US" sz="1600" dirty="0"/>
              <a:t>Senior Advisor, Practice </a:t>
            </a:r>
          </a:p>
          <a:p>
            <a:r>
              <a:rPr lang="en-US" sz="1600" dirty="0"/>
              <a:t>and Improvement, </a:t>
            </a:r>
          </a:p>
          <a:p>
            <a:r>
              <a:rPr lang="en-US" sz="1600" dirty="0"/>
              <a:t>National Council for</a:t>
            </a:r>
          </a:p>
          <a:p>
            <a:r>
              <a:rPr lang="en-US" sz="1600" dirty="0"/>
              <a:t>Mental Wellbeing</a:t>
            </a:r>
          </a:p>
        </p:txBody>
      </p:sp>
      <p:grpSp>
        <p:nvGrpSpPr>
          <p:cNvPr id="24" name="Group 23">
            <a:extLst>
              <a:ext uri="{FF2B5EF4-FFF2-40B4-BE49-F238E27FC236}">
                <a16:creationId xmlns:a16="http://schemas.microsoft.com/office/drawing/2014/main" id="{4FDF3CAD-E672-C72A-0CB7-A20504B685DF}"/>
              </a:ext>
            </a:extLst>
          </p:cNvPr>
          <p:cNvGrpSpPr/>
          <p:nvPr/>
        </p:nvGrpSpPr>
        <p:grpSpPr>
          <a:xfrm>
            <a:off x="7191426" y="2066016"/>
            <a:ext cx="1990757" cy="1968570"/>
            <a:chOff x="7158335" y="2066016"/>
            <a:chExt cx="1990757" cy="1968570"/>
          </a:xfrm>
        </p:grpSpPr>
        <p:sp>
          <p:nvSpPr>
            <p:cNvPr id="2" name="Round Diagonal Corner Rectangle 6">
              <a:extLst>
                <a:ext uri="{FF2B5EF4-FFF2-40B4-BE49-F238E27FC236}">
                  <a16:creationId xmlns:a16="http://schemas.microsoft.com/office/drawing/2014/main" id="{8AC54C18-0377-994B-C126-2B3BDB109B30}"/>
                </a:ext>
              </a:extLst>
            </p:cNvPr>
            <p:cNvSpPr/>
            <p:nvPr/>
          </p:nvSpPr>
          <p:spPr>
            <a:xfrm>
              <a:off x="7158335" y="2320805"/>
              <a:ext cx="1990757" cy="1458993"/>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CB1BA63-7916-1ABF-667A-88D11EF8F3B7}"/>
                </a:ext>
              </a:extLst>
            </p:cNvPr>
            <p:cNvPicPr>
              <a:picLocks noChangeAspect="1"/>
            </p:cNvPicPr>
            <p:nvPr/>
          </p:nvPicPr>
          <p:blipFill>
            <a:blip r:embed="rId4"/>
            <a:srcRect l="11899" r="10362"/>
            <a:stretch/>
          </p:blipFill>
          <p:spPr>
            <a:xfrm>
              <a:off x="7424975" y="2066016"/>
              <a:ext cx="1457478" cy="1968570"/>
            </a:xfrm>
            <a:prstGeom prst="rect">
              <a:avLst/>
            </a:prstGeom>
          </p:spPr>
        </p:pic>
      </p:grpSp>
      <p:sp>
        <p:nvSpPr>
          <p:cNvPr id="8" name="TextBox 7">
            <a:extLst>
              <a:ext uri="{FF2B5EF4-FFF2-40B4-BE49-F238E27FC236}">
                <a16:creationId xmlns:a16="http://schemas.microsoft.com/office/drawing/2014/main" id="{AEF6EF16-9563-2228-2E05-AAFBF5A604BC}"/>
              </a:ext>
            </a:extLst>
          </p:cNvPr>
          <p:cNvSpPr txBox="1"/>
          <p:nvPr/>
        </p:nvSpPr>
        <p:spPr>
          <a:xfrm>
            <a:off x="7428810" y="4129331"/>
            <a:ext cx="2288944" cy="1354217"/>
          </a:xfrm>
          <a:prstGeom prst="rect">
            <a:avLst/>
          </a:prstGeom>
          <a:noFill/>
        </p:spPr>
        <p:txBody>
          <a:bodyPr wrap="square" rtlCol="0">
            <a:spAutoFit/>
          </a:bodyPr>
          <a:lstStyle/>
          <a:p>
            <a:r>
              <a:rPr lang="en-US" b="1" dirty="0"/>
              <a:t>Andrew Williams </a:t>
            </a:r>
            <a:r>
              <a:rPr lang="en-US" sz="1600" dirty="0"/>
              <a:t>National Director of Diversity, Equity and Inclusion, Hazelden</a:t>
            </a:r>
          </a:p>
          <a:p>
            <a:r>
              <a:rPr lang="en-US" sz="1600" dirty="0"/>
              <a:t>Betty Ford Foundation</a:t>
            </a:r>
          </a:p>
        </p:txBody>
      </p:sp>
      <p:grpSp>
        <p:nvGrpSpPr>
          <p:cNvPr id="25" name="Group 24">
            <a:extLst>
              <a:ext uri="{FF2B5EF4-FFF2-40B4-BE49-F238E27FC236}">
                <a16:creationId xmlns:a16="http://schemas.microsoft.com/office/drawing/2014/main" id="{CEDD85C2-B72C-FF52-B17C-76A2E1F6FF36}"/>
              </a:ext>
            </a:extLst>
          </p:cNvPr>
          <p:cNvGrpSpPr/>
          <p:nvPr/>
        </p:nvGrpSpPr>
        <p:grpSpPr>
          <a:xfrm>
            <a:off x="9425574" y="2262873"/>
            <a:ext cx="1990757" cy="1574856"/>
            <a:chOff x="9447278" y="2262873"/>
            <a:chExt cx="1990757" cy="1574856"/>
          </a:xfrm>
        </p:grpSpPr>
        <p:sp>
          <p:nvSpPr>
            <p:cNvPr id="13" name="Round Diagonal Corner Rectangle 6">
              <a:extLst>
                <a:ext uri="{FF2B5EF4-FFF2-40B4-BE49-F238E27FC236}">
                  <a16:creationId xmlns:a16="http://schemas.microsoft.com/office/drawing/2014/main" id="{118DE10D-6739-F0F0-AA2B-689F9542C229}"/>
                </a:ext>
              </a:extLst>
            </p:cNvPr>
            <p:cNvSpPr/>
            <p:nvPr/>
          </p:nvSpPr>
          <p:spPr>
            <a:xfrm>
              <a:off x="9447278" y="2320805"/>
              <a:ext cx="1990757" cy="1458993"/>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DBB6278E-3086-2B02-2C31-E52D106E9F27}"/>
                </a:ext>
              </a:extLst>
            </p:cNvPr>
            <p:cNvPicPr>
              <a:picLocks noChangeAspect="1"/>
            </p:cNvPicPr>
            <p:nvPr/>
          </p:nvPicPr>
          <p:blipFill>
            <a:blip r:embed="rId5"/>
            <a:srcRect/>
            <a:stretch/>
          </p:blipFill>
          <p:spPr>
            <a:xfrm>
              <a:off x="9684663" y="2262873"/>
              <a:ext cx="1574856" cy="1574856"/>
            </a:xfrm>
            <a:prstGeom prst="rect">
              <a:avLst/>
            </a:prstGeom>
          </p:spPr>
        </p:pic>
      </p:grpSp>
      <p:sp>
        <p:nvSpPr>
          <p:cNvPr id="15" name="TextBox 14">
            <a:extLst>
              <a:ext uri="{FF2B5EF4-FFF2-40B4-BE49-F238E27FC236}">
                <a16:creationId xmlns:a16="http://schemas.microsoft.com/office/drawing/2014/main" id="{16ED9C45-4A8A-C7E5-FAAE-25A01DCEE6BC}"/>
              </a:ext>
            </a:extLst>
          </p:cNvPr>
          <p:cNvSpPr txBox="1"/>
          <p:nvPr/>
        </p:nvSpPr>
        <p:spPr>
          <a:xfrm>
            <a:off x="9662959" y="4129331"/>
            <a:ext cx="2123214" cy="1354217"/>
          </a:xfrm>
          <a:prstGeom prst="rect">
            <a:avLst/>
          </a:prstGeom>
          <a:noFill/>
        </p:spPr>
        <p:txBody>
          <a:bodyPr wrap="square" rtlCol="0">
            <a:spAutoFit/>
          </a:bodyPr>
          <a:lstStyle/>
          <a:p>
            <a:r>
              <a:rPr lang="en-US" b="1" dirty="0" err="1"/>
              <a:t>Cherene</a:t>
            </a:r>
            <a:r>
              <a:rPr lang="en-US" b="1" dirty="0"/>
              <a:t> Caraco </a:t>
            </a:r>
          </a:p>
          <a:p>
            <a:r>
              <a:rPr lang="en-US" sz="1600" dirty="0"/>
              <a:t>Chief Executive Officer/Chief Global Strategist, Promise Resource Network</a:t>
            </a:r>
          </a:p>
        </p:txBody>
      </p:sp>
      <p:grpSp>
        <p:nvGrpSpPr>
          <p:cNvPr id="21" name="Group 20">
            <a:extLst>
              <a:ext uri="{FF2B5EF4-FFF2-40B4-BE49-F238E27FC236}">
                <a16:creationId xmlns:a16="http://schemas.microsoft.com/office/drawing/2014/main" id="{8DFA44DE-9E70-0AB2-1F92-0BBBB05BBB1D}"/>
              </a:ext>
            </a:extLst>
          </p:cNvPr>
          <p:cNvGrpSpPr/>
          <p:nvPr/>
        </p:nvGrpSpPr>
        <p:grpSpPr>
          <a:xfrm>
            <a:off x="466378" y="2066017"/>
            <a:ext cx="1990757" cy="1968570"/>
            <a:chOff x="466378" y="2066017"/>
            <a:chExt cx="1990757" cy="1968570"/>
          </a:xfrm>
        </p:grpSpPr>
        <p:sp>
          <p:nvSpPr>
            <p:cNvPr id="16" name="Round Diagonal Corner Rectangle 6">
              <a:extLst>
                <a:ext uri="{FF2B5EF4-FFF2-40B4-BE49-F238E27FC236}">
                  <a16:creationId xmlns:a16="http://schemas.microsoft.com/office/drawing/2014/main" id="{CFDCC713-7395-8C25-365B-FADBA7F8EF8A}"/>
                </a:ext>
              </a:extLst>
            </p:cNvPr>
            <p:cNvSpPr/>
            <p:nvPr/>
          </p:nvSpPr>
          <p:spPr>
            <a:xfrm>
              <a:off x="466378" y="2320805"/>
              <a:ext cx="1990757" cy="1458993"/>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0000"/>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080132F0-3C3C-4B3E-380D-64C2651BACC3}"/>
                </a:ext>
              </a:extLst>
            </p:cNvPr>
            <p:cNvPicPr>
              <a:picLocks noChangeAspect="1"/>
            </p:cNvPicPr>
            <p:nvPr/>
          </p:nvPicPr>
          <p:blipFill>
            <a:blip r:embed="rId6"/>
            <a:srcRect/>
            <a:stretch/>
          </p:blipFill>
          <p:spPr>
            <a:xfrm>
              <a:off x="743016" y="2066017"/>
              <a:ext cx="1496347" cy="1968570"/>
            </a:xfrm>
            <a:prstGeom prst="rect">
              <a:avLst/>
            </a:prstGeom>
          </p:spPr>
        </p:pic>
      </p:grpSp>
      <p:sp>
        <p:nvSpPr>
          <p:cNvPr id="18" name="TextBox 17">
            <a:extLst>
              <a:ext uri="{FF2B5EF4-FFF2-40B4-BE49-F238E27FC236}">
                <a16:creationId xmlns:a16="http://schemas.microsoft.com/office/drawing/2014/main" id="{059C5809-9445-3DCF-1913-2383A5A30069}"/>
              </a:ext>
            </a:extLst>
          </p:cNvPr>
          <p:cNvSpPr txBox="1"/>
          <p:nvPr/>
        </p:nvSpPr>
        <p:spPr>
          <a:xfrm>
            <a:off x="703762" y="4129331"/>
            <a:ext cx="2042115" cy="1354217"/>
          </a:xfrm>
          <a:prstGeom prst="rect">
            <a:avLst/>
          </a:prstGeom>
          <a:noFill/>
        </p:spPr>
        <p:txBody>
          <a:bodyPr wrap="square" rtlCol="0">
            <a:spAutoFit/>
          </a:bodyPr>
          <a:lstStyle/>
          <a:p>
            <a:r>
              <a:rPr lang="en-US" b="1" dirty="0"/>
              <a:t>Cortney Lovell</a:t>
            </a:r>
            <a:r>
              <a:rPr lang="en-US" dirty="0"/>
              <a:t> </a:t>
            </a:r>
          </a:p>
          <a:p>
            <a:r>
              <a:rPr lang="en-US" sz="1600" dirty="0"/>
              <a:t>Director, Practice </a:t>
            </a:r>
          </a:p>
          <a:p>
            <a:r>
              <a:rPr lang="en-US" sz="1600" dirty="0"/>
              <a:t>and Improvement, </a:t>
            </a:r>
          </a:p>
          <a:p>
            <a:r>
              <a:rPr lang="en-US" sz="1600" dirty="0"/>
              <a:t>National Council for Mental Wellbeing</a:t>
            </a:r>
          </a:p>
        </p:txBody>
      </p:sp>
    </p:spTree>
    <p:extLst>
      <p:ext uri="{BB962C8B-B14F-4D97-AF65-F5344CB8AC3E}">
        <p14:creationId xmlns:p14="http://schemas.microsoft.com/office/powerpoint/2010/main" val="2143515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CFA4FD-920E-052D-6A15-E3D90899DF1B}"/>
              </a:ext>
            </a:extLst>
          </p:cNvPr>
          <p:cNvSpPr>
            <a:spLocks noGrp="1"/>
          </p:cNvSpPr>
          <p:nvPr>
            <p:ph type="title"/>
          </p:nvPr>
        </p:nvSpPr>
        <p:spPr/>
        <p:txBody>
          <a:bodyPr/>
          <a:lstStyle/>
          <a:p>
            <a:r>
              <a:rPr lang="en-US"/>
              <a:t>Agenda</a:t>
            </a:r>
          </a:p>
        </p:txBody>
      </p:sp>
      <p:sp>
        <p:nvSpPr>
          <p:cNvPr id="6" name="Text Placeholder 5">
            <a:extLst>
              <a:ext uri="{FF2B5EF4-FFF2-40B4-BE49-F238E27FC236}">
                <a16:creationId xmlns:a16="http://schemas.microsoft.com/office/drawing/2014/main" id="{810CAB79-3BC2-2F7F-2781-9517100D3411}"/>
              </a:ext>
            </a:extLst>
          </p:cNvPr>
          <p:cNvSpPr>
            <a:spLocks noGrp="1"/>
          </p:cNvSpPr>
          <p:nvPr>
            <p:ph type="body" sz="half" idx="2"/>
          </p:nvPr>
        </p:nvSpPr>
        <p:spPr>
          <a:xfrm>
            <a:off x="616687" y="1661055"/>
            <a:ext cx="10770980" cy="3647545"/>
          </a:xfrm>
        </p:spPr>
        <p:txBody>
          <a:bodyPr/>
          <a:lstStyle/>
          <a:p>
            <a:pPr algn="l" rtl="0" fontAlgn="base">
              <a:buFont typeface="Arial" panose="020B0604020202020204" pitchFamily="34" charset="0"/>
              <a:buChar char="•"/>
            </a:pPr>
            <a:r>
              <a:rPr lang="en-US" sz="2200" b="0" i="0" dirty="0">
                <a:solidFill>
                  <a:srgbClr val="000000"/>
                </a:solidFill>
                <a:effectLst/>
                <a:latin typeface="Calibri" panose="020F0502020204030204" pitchFamily="34" charset="0"/>
              </a:rPr>
              <a:t> </a:t>
            </a:r>
            <a:r>
              <a:rPr lang="en-US" sz="2200" b="1" i="0" dirty="0">
                <a:solidFill>
                  <a:srgbClr val="000000"/>
                </a:solidFill>
                <a:effectLst/>
                <a:latin typeface="Calibri" panose="020F0502020204030204" pitchFamily="34" charset="0"/>
              </a:rPr>
              <a:t>Welcome</a:t>
            </a:r>
            <a:r>
              <a:rPr lang="en-US" sz="2200" b="0" i="0" dirty="0">
                <a:solidFill>
                  <a:srgbClr val="000000"/>
                </a:solidFill>
                <a:effectLst/>
                <a:latin typeface="Calibri" panose="020F0502020204030204" pitchFamily="34" charset="0"/>
              </a:rPr>
              <a:t> - Marvin </a:t>
            </a:r>
            <a:r>
              <a:rPr lang="en-US" sz="2200" b="0" i="0" dirty="0" err="1">
                <a:solidFill>
                  <a:srgbClr val="000000"/>
                </a:solidFill>
                <a:effectLst/>
                <a:latin typeface="Calibri" panose="020F0502020204030204" pitchFamily="34" charset="0"/>
              </a:rPr>
              <a:t>Ventrell</a:t>
            </a:r>
            <a:r>
              <a:rPr lang="en-US" sz="2200" b="0" i="0" dirty="0">
                <a:solidFill>
                  <a:srgbClr val="000000"/>
                </a:solidFill>
                <a:effectLst/>
                <a:latin typeface="Calibri" panose="020F0502020204030204" pitchFamily="34" charset="0"/>
              </a:rPr>
              <a:t> (NAATP) and Philip Rutherford (National Council)</a:t>
            </a:r>
          </a:p>
          <a:p>
            <a:pPr algn="l" rtl="0" fontAlgn="base">
              <a:buFont typeface="Arial" panose="020B0604020202020204" pitchFamily="34" charset="0"/>
              <a:buChar char="•"/>
            </a:pPr>
            <a:r>
              <a:rPr lang="en-US" sz="2200" b="1" i="0" dirty="0">
                <a:solidFill>
                  <a:srgbClr val="000000"/>
                </a:solidFill>
                <a:effectLst/>
                <a:latin typeface="Calibri" panose="020F0502020204030204" pitchFamily="34" charset="0"/>
              </a:rPr>
              <a:t> Current Challenges Facing the Peer Recovery Workforce </a:t>
            </a:r>
            <a:r>
              <a:rPr lang="en-US" sz="2200" b="0" i="0" dirty="0">
                <a:solidFill>
                  <a:srgbClr val="000000"/>
                </a:solidFill>
                <a:effectLst/>
                <a:latin typeface="Calibri" panose="020F0502020204030204" pitchFamily="34" charset="0"/>
              </a:rPr>
              <a:t>- Elizabeth Burden (National Council)</a:t>
            </a:r>
          </a:p>
          <a:p>
            <a:pPr algn="l" rtl="0" fontAlgn="base">
              <a:buFont typeface="Arial" panose="020B0604020202020204" pitchFamily="34" charset="0"/>
              <a:buChar char="•"/>
            </a:pPr>
            <a:r>
              <a:rPr lang="en-US" sz="2200" b="0" i="0" dirty="0">
                <a:solidFill>
                  <a:srgbClr val="000000"/>
                </a:solidFill>
                <a:effectLst/>
                <a:latin typeface="Calibri" panose="020F0502020204030204" pitchFamily="34" charset="0"/>
              </a:rPr>
              <a:t> </a:t>
            </a:r>
            <a:r>
              <a:rPr lang="en-US" sz="2200" b="1" i="0" dirty="0">
                <a:solidFill>
                  <a:srgbClr val="000000"/>
                </a:solidFill>
                <a:effectLst/>
                <a:latin typeface="Calibri" panose="020F0502020204030204" pitchFamily="34" charset="0"/>
              </a:rPr>
              <a:t>Expanding Recovery Teams: Lived Experience or Not </a:t>
            </a:r>
            <a:r>
              <a:rPr lang="en-US" sz="2200" b="0" i="0" dirty="0">
                <a:solidFill>
                  <a:srgbClr val="000000"/>
                </a:solidFill>
                <a:effectLst/>
                <a:latin typeface="Calibri" panose="020F0502020204030204" pitchFamily="34" charset="0"/>
              </a:rPr>
              <a:t>- Kevin Doyle (Hazelden Betty Ford Graduate School)</a:t>
            </a:r>
          </a:p>
          <a:p>
            <a:pPr algn="l" rtl="0" fontAlgn="base">
              <a:buFont typeface="Arial" panose="020B0604020202020204" pitchFamily="34" charset="0"/>
              <a:buChar char="•"/>
            </a:pPr>
            <a:r>
              <a:rPr lang="en-US" sz="2200" b="1" i="0" dirty="0">
                <a:solidFill>
                  <a:srgbClr val="000000"/>
                </a:solidFill>
                <a:effectLst/>
                <a:latin typeface="Calibri" panose="020F0502020204030204" pitchFamily="34" charset="0"/>
              </a:rPr>
              <a:t> From Equity Talk to Equity Walk: Strategies for Diversifying the SUD Workforce </a:t>
            </a:r>
            <a:r>
              <a:rPr lang="en-US" sz="2200" b="0" i="0" dirty="0">
                <a:solidFill>
                  <a:srgbClr val="000000"/>
                </a:solidFill>
                <a:effectLst/>
                <a:latin typeface="Calibri" panose="020F0502020204030204" pitchFamily="34" charset="0"/>
              </a:rPr>
              <a:t>- Andrew Williams (Hazelden Betty Ford Graduate School)</a:t>
            </a:r>
          </a:p>
          <a:p>
            <a:pPr algn="l" rtl="0" fontAlgn="base">
              <a:buFont typeface="Arial" panose="020B0604020202020204" pitchFamily="34" charset="0"/>
              <a:buChar char="•"/>
            </a:pPr>
            <a:r>
              <a:rPr lang="en-US" sz="2200" b="0" i="0" dirty="0">
                <a:solidFill>
                  <a:srgbClr val="000000"/>
                </a:solidFill>
                <a:effectLst/>
                <a:latin typeface="Calibri" panose="020F0502020204030204" pitchFamily="34" charset="0"/>
              </a:rPr>
              <a:t> </a:t>
            </a:r>
            <a:r>
              <a:rPr lang="en-US" sz="2200" b="1" i="0" dirty="0">
                <a:solidFill>
                  <a:srgbClr val="000000"/>
                </a:solidFill>
                <a:effectLst/>
                <a:latin typeface="Calibri" panose="020F0502020204030204" pitchFamily="34" charset="0"/>
              </a:rPr>
              <a:t>Peers and Grief Support </a:t>
            </a:r>
            <a:r>
              <a:rPr lang="en-US" sz="2200" b="0" i="0" dirty="0">
                <a:solidFill>
                  <a:srgbClr val="000000"/>
                </a:solidFill>
                <a:effectLst/>
                <a:latin typeface="Calibri" panose="020F0502020204030204" pitchFamily="34" charset="0"/>
              </a:rPr>
              <a:t>- Cortney Lovell (National Council) </a:t>
            </a:r>
          </a:p>
          <a:p>
            <a:pPr fontAlgn="base">
              <a:buFont typeface="Arial" panose="020B0604020202020204" pitchFamily="34" charset="0"/>
              <a:buChar char="•"/>
            </a:pPr>
            <a:r>
              <a:rPr lang="en-US" sz="2200" b="0" i="0" dirty="0">
                <a:solidFill>
                  <a:srgbClr val="000000"/>
                </a:solidFill>
                <a:effectLst/>
                <a:latin typeface="Calibri" panose="020F0502020204030204" pitchFamily="34" charset="0"/>
              </a:rPr>
              <a:t> </a:t>
            </a:r>
            <a:r>
              <a:rPr lang="en-US" sz="2200" b="1" i="0" dirty="0">
                <a:solidFill>
                  <a:srgbClr val="000000"/>
                </a:solidFill>
                <a:effectLst/>
                <a:latin typeface="Calibri" panose="020F0502020204030204" pitchFamily="34" charset="0"/>
              </a:rPr>
              <a:t>The Future of the Peer Recovery Workforce </a:t>
            </a:r>
            <a:r>
              <a:rPr lang="en-US" sz="2200" b="0" i="0" dirty="0">
                <a:solidFill>
                  <a:srgbClr val="000000"/>
                </a:solidFill>
                <a:effectLst/>
                <a:latin typeface="Calibri" panose="020F0502020204030204" pitchFamily="34" charset="0"/>
              </a:rPr>
              <a:t>- </a:t>
            </a:r>
            <a:r>
              <a:rPr lang="en-US" sz="2200" b="0" i="0" dirty="0" err="1">
                <a:solidFill>
                  <a:srgbClr val="000000"/>
                </a:solidFill>
                <a:effectLst/>
                <a:latin typeface="Calibri" panose="020F0502020204030204" pitchFamily="34" charset="0"/>
              </a:rPr>
              <a:t>Cherene</a:t>
            </a:r>
            <a:r>
              <a:rPr lang="en-US" sz="2200" b="0" i="0" dirty="0">
                <a:solidFill>
                  <a:srgbClr val="000000"/>
                </a:solidFill>
                <a:effectLst/>
                <a:latin typeface="Calibri" panose="020F0502020204030204" pitchFamily="34" charset="0"/>
              </a:rPr>
              <a:t> Caraco (Promise Resource Network)</a:t>
            </a:r>
          </a:p>
          <a:p>
            <a:pPr algn="l" rtl="0" fontAlgn="base">
              <a:buFont typeface="Arial" panose="020B0604020202020204" pitchFamily="34" charset="0"/>
              <a:buChar char="•"/>
            </a:pPr>
            <a:r>
              <a:rPr lang="en-US" sz="2200" b="0" i="0" dirty="0">
                <a:solidFill>
                  <a:srgbClr val="000000"/>
                </a:solidFill>
                <a:effectLst/>
                <a:latin typeface="Calibri" panose="020F0502020204030204" pitchFamily="34" charset="0"/>
              </a:rPr>
              <a:t> </a:t>
            </a:r>
            <a:r>
              <a:rPr lang="en-US" sz="2200" b="1" i="0" dirty="0">
                <a:solidFill>
                  <a:srgbClr val="000000"/>
                </a:solidFill>
                <a:effectLst/>
                <a:latin typeface="Calibri" panose="020F0502020204030204" pitchFamily="34" charset="0"/>
              </a:rPr>
              <a:t>Recovery Month Joint Call to Action Q&amp;A  </a:t>
            </a:r>
            <a:r>
              <a:rPr lang="en-US" sz="2200" b="0" i="0" dirty="0">
                <a:solidFill>
                  <a:srgbClr val="000000"/>
                </a:solidFill>
                <a:effectLst/>
                <a:latin typeface="Calibri" panose="020F0502020204030204" pitchFamily="34" charset="0"/>
              </a:rPr>
              <a:t>- Marvin </a:t>
            </a:r>
            <a:r>
              <a:rPr lang="en-US" sz="2200" dirty="0">
                <a:solidFill>
                  <a:srgbClr val="000000"/>
                </a:solidFill>
                <a:latin typeface="Calibri" panose="020F0502020204030204" pitchFamily="34" charset="0"/>
              </a:rPr>
              <a:t>and</a:t>
            </a:r>
            <a:r>
              <a:rPr lang="en-US" sz="2200" b="0" i="0" dirty="0">
                <a:solidFill>
                  <a:srgbClr val="000000"/>
                </a:solidFill>
                <a:effectLst/>
                <a:latin typeface="Calibri" panose="020F0502020204030204" pitchFamily="34" charset="0"/>
              </a:rPr>
              <a:t> Phil</a:t>
            </a:r>
          </a:p>
          <a:p>
            <a:endParaRPr lang="en-US" dirty="0"/>
          </a:p>
        </p:txBody>
      </p:sp>
    </p:spTree>
    <p:extLst>
      <p:ext uri="{BB962C8B-B14F-4D97-AF65-F5344CB8AC3E}">
        <p14:creationId xmlns:p14="http://schemas.microsoft.com/office/powerpoint/2010/main" val="24534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431E1-4A7A-4E09-F6B3-5ABADBD98BCD}"/>
              </a:ext>
            </a:extLst>
          </p:cNvPr>
          <p:cNvSpPr>
            <a:spLocks noGrp="1"/>
          </p:cNvSpPr>
          <p:nvPr>
            <p:ph type="title"/>
          </p:nvPr>
        </p:nvSpPr>
        <p:spPr>
          <a:xfrm>
            <a:off x="1032389" y="1368309"/>
            <a:ext cx="4828731" cy="3675144"/>
          </a:xfrm>
        </p:spPr>
        <p:txBody>
          <a:bodyPr/>
          <a:lstStyle/>
          <a:p>
            <a:pPr algn="ctr"/>
            <a:r>
              <a:rPr lang="en-US" sz="4267"/>
              <a:t>Expanding Recovery Teams: Lived Experience or Not</a:t>
            </a:r>
            <a:br>
              <a:rPr lang="en-US" sz="4267"/>
            </a:br>
            <a:br>
              <a:rPr lang="en-US" sz="4267"/>
            </a:br>
            <a:r>
              <a:rPr lang="en-US" sz="2400"/>
              <a:t>Kevin Doyle, Ed.D, LPCC/LPC</a:t>
            </a:r>
            <a:br>
              <a:rPr lang="en-US" sz="2400"/>
            </a:br>
            <a:endParaRPr lang="en-US" sz="2400"/>
          </a:p>
        </p:txBody>
      </p:sp>
      <p:sp>
        <p:nvSpPr>
          <p:cNvPr id="3" name="Slide Number Placeholder 2">
            <a:extLst>
              <a:ext uri="{FF2B5EF4-FFF2-40B4-BE49-F238E27FC236}">
                <a16:creationId xmlns:a16="http://schemas.microsoft.com/office/drawing/2014/main" id="{1FDCA065-E920-033F-CE90-964456D18CA2}"/>
              </a:ext>
            </a:extLst>
          </p:cNvPr>
          <p:cNvSpPr>
            <a:spLocks noGrp="1"/>
          </p:cNvSpPr>
          <p:nvPr>
            <p:ph type="sldNum" sz="quarter" idx="12"/>
          </p:nvPr>
        </p:nvSpPr>
        <p:spPr/>
        <p:txBody>
          <a:bodyPr/>
          <a:lstStyle/>
          <a:p>
            <a:fld id="{B4DFE67E-1653-A449-86B7-75549AE3DD7A}" type="slidenum">
              <a:rPr lang="en-US" smtClean="0"/>
              <a:t>6</a:t>
            </a:fld>
            <a:endParaRPr lang="en-US"/>
          </a:p>
        </p:txBody>
      </p:sp>
      <p:pic>
        <p:nvPicPr>
          <p:cNvPr id="4" name="Picture 3" descr="A logo for a graduate school&#10;&#10;Description automatically generated">
            <a:extLst>
              <a:ext uri="{FF2B5EF4-FFF2-40B4-BE49-F238E27FC236}">
                <a16:creationId xmlns:a16="http://schemas.microsoft.com/office/drawing/2014/main" id="{613D6C74-7FE7-E878-2C60-94298AD5248F}"/>
              </a:ext>
            </a:extLst>
          </p:cNvPr>
          <p:cNvPicPr>
            <a:picLocks noGrp="1" noRot="1" noMove="1" noResize="1" noEditPoints="1" noAdjustHandles="1" noChangeArrowheads="1" noChangeShapeType="1" noCrop="1"/>
          </p:cNvPicPr>
          <p:nvPr/>
        </p:nvPicPr>
        <p:blipFill>
          <a:blip r:embed="rId3"/>
          <a:stretch>
            <a:fillRect/>
          </a:stretch>
        </p:blipFill>
        <p:spPr>
          <a:xfrm>
            <a:off x="9430870" y="5680711"/>
            <a:ext cx="1984188" cy="992920"/>
          </a:xfrm>
          <a:prstGeom prst="rect">
            <a:avLst/>
          </a:prstGeom>
        </p:spPr>
      </p:pic>
    </p:spTree>
    <p:extLst>
      <p:ext uri="{BB962C8B-B14F-4D97-AF65-F5344CB8AC3E}">
        <p14:creationId xmlns:p14="http://schemas.microsoft.com/office/powerpoint/2010/main" val="641299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CC53-93B8-971B-9D70-FCC33DE4EE5B}"/>
              </a:ext>
            </a:extLst>
          </p:cNvPr>
          <p:cNvSpPr>
            <a:spLocks noGrp="1"/>
          </p:cNvSpPr>
          <p:nvPr>
            <p:ph type="title"/>
          </p:nvPr>
        </p:nvSpPr>
        <p:spPr/>
        <p:txBody>
          <a:bodyPr/>
          <a:lstStyle/>
          <a:p>
            <a:r>
              <a:rPr lang="en-US" b="0"/>
              <a:t>The Addiction Treatment Workforce</a:t>
            </a:r>
          </a:p>
        </p:txBody>
      </p:sp>
      <p:sp>
        <p:nvSpPr>
          <p:cNvPr id="3" name="Text Placeholder 2">
            <a:extLst>
              <a:ext uri="{FF2B5EF4-FFF2-40B4-BE49-F238E27FC236}">
                <a16:creationId xmlns:a16="http://schemas.microsoft.com/office/drawing/2014/main" id="{3E96A6AF-D332-C2FF-EB85-69CD9511FB43}"/>
              </a:ext>
            </a:extLst>
          </p:cNvPr>
          <p:cNvSpPr>
            <a:spLocks noGrp="1"/>
          </p:cNvSpPr>
          <p:nvPr>
            <p:ph type="body" sz="quarter" idx="14"/>
          </p:nvPr>
        </p:nvSpPr>
        <p:spPr/>
        <p:txBody>
          <a:bodyPr/>
          <a:lstStyle/>
          <a:p>
            <a:r>
              <a:rPr lang="en-US"/>
              <a:t>Needs</a:t>
            </a:r>
          </a:p>
          <a:p>
            <a:r>
              <a:rPr lang="en-US"/>
              <a:t>Characteristics</a:t>
            </a:r>
          </a:p>
          <a:p>
            <a:r>
              <a:rPr lang="en-US"/>
              <a:t>Where will the workforce come from</a:t>
            </a:r>
          </a:p>
          <a:p>
            <a:r>
              <a:rPr lang="en-US"/>
              <a:t>How will we get there</a:t>
            </a:r>
          </a:p>
        </p:txBody>
      </p:sp>
      <p:sp>
        <p:nvSpPr>
          <p:cNvPr id="4" name="Slide Number Placeholder 3">
            <a:extLst>
              <a:ext uri="{FF2B5EF4-FFF2-40B4-BE49-F238E27FC236}">
                <a16:creationId xmlns:a16="http://schemas.microsoft.com/office/drawing/2014/main" id="{431B01A2-4FC1-B1D4-5A1C-F950B9B10A0B}"/>
              </a:ext>
            </a:extLst>
          </p:cNvPr>
          <p:cNvSpPr>
            <a:spLocks noGrp="1"/>
          </p:cNvSpPr>
          <p:nvPr>
            <p:ph type="sldNum" sz="quarter" idx="12"/>
          </p:nvPr>
        </p:nvSpPr>
        <p:spPr/>
        <p:txBody>
          <a:bodyPr/>
          <a:lstStyle/>
          <a:p>
            <a:fld id="{B4DFE67E-1653-A449-86B7-75549AE3DD7A}" type="slidenum">
              <a:rPr lang="en-US" smtClean="0"/>
              <a:t>7</a:t>
            </a:fld>
            <a:endParaRPr lang="en-US"/>
          </a:p>
        </p:txBody>
      </p:sp>
      <p:pic>
        <p:nvPicPr>
          <p:cNvPr id="5" name="Picture 4" descr="A logo for a graduate school&#10;&#10;Description automatically generated">
            <a:extLst>
              <a:ext uri="{FF2B5EF4-FFF2-40B4-BE49-F238E27FC236}">
                <a16:creationId xmlns:a16="http://schemas.microsoft.com/office/drawing/2014/main" id="{2811A7D8-2875-FD4D-9032-A87C980AC183}"/>
              </a:ext>
            </a:extLst>
          </p:cNvPr>
          <p:cNvPicPr>
            <a:picLocks noGrp="1" noRot="1" noMove="1" noResize="1" noEditPoints="1" noAdjustHandles="1" noChangeArrowheads="1" noChangeShapeType="1" noCrop="1"/>
          </p:cNvPicPr>
          <p:nvPr/>
        </p:nvPicPr>
        <p:blipFill>
          <a:blip r:embed="rId2"/>
          <a:stretch>
            <a:fillRect/>
          </a:stretch>
        </p:blipFill>
        <p:spPr>
          <a:xfrm>
            <a:off x="9430870" y="5680711"/>
            <a:ext cx="1984188" cy="992920"/>
          </a:xfrm>
          <a:prstGeom prst="rect">
            <a:avLst/>
          </a:prstGeom>
        </p:spPr>
      </p:pic>
    </p:spTree>
    <p:extLst>
      <p:ext uri="{BB962C8B-B14F-4D97-AF65-F5344CB8AC3E}">
        <p14:creationId xmlns:p14="http://schemas.microsoft.com/office/powerpoint/2010/main" val="650242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7ABE-60AB-48A5-FD59-6DC3328C6FA5}"/>
              </a:ext>
            </a:extLst>
          </p:cNvPr>
          <p:cNvSpPr>
            <a:spLocks noGrp="1"/>
          </p:cNvSpPr>
          <p:nvPr>
            <p:ph type="title"/>
          </p:nvPr>
        </p:nvSpPr>
        <p:spPr>
          <a:xfrm>
            <a:off x="477627" y="159274"/>
            <a:ext cx="11302696" cy="1192543"/>
          </a:xfrm>
        </p:spPr>
        <p:txBody>
          <a:bodyPr/>
          <a:lstStyle/>
          <a:p>
            <a:r>
              <a:rPr lang="en-US"/>
              <a:t>Needs: Substance Use, Behavioral Health, and Mental Health Disorders</a:t>
            </a:r>
          </a:p>
        </p:txBody>
      </p:sp>
      <p:sp>
        <p:nvSpPr>
          <p:cNvPr id="4" name="Slide Number Placeholder 3">
            <a:extLst>
              <a:ext uri="{FF2B5EF4-FFF2-40B4-BE49-F238E27FC236}">
                <a16:creationId xmlns:a16="http://schemas.microsoft.com/office/drawing/2014/main" id="{9236194E-6E5B-2CE2-101E-4906E36E7602}"/>
              </a:ext>
            </a:extLst>
          </p:cNvPr>
          <p:cNvSpPr>
            <a:spLocks noGrp="1"/>
          </p:cNvSpPr>
          <p:nvPr>
            <p:ph type="sldNum" sz="quarter" idx="12"/>
          </p:nvPr>
        </p:nvSpPr>
        <p:spPr/>
        <p:txBody>
          <a:bodyPr/>
          <a:lstStyle/>
          <a:p>
            <a:fld id="{B4DFE67E-1653-A449-86B7-75549AE3DD7A}" type="slidenum">
              <a:rPr lang="en-US" smtClean="0"/>
              <a:t>8</a:t>
            </a:fld>
            <a:endParaRPr lang="en-US"/>
          </a:p>
        </p:txBody>
      </p:sp>
      <p:pic>
        <p:nvPicPr>
          <p:cNvPr id="7" name="Picture 6" descr="A logo for a graduate school&#10;&#10;Description automatically generated">
            <a:extLst>
              <a:ext uri="{FF2B5EF4-FFF2-40B4-BE49-F238E27FC236}">
                <a16:creationId xmlns:a16="http://schemas.microsoft.com/office/drawing/2014/main" id="{7BC07750-8AA2-318B-0833-F62B615AAE95}"/>
              </a:ext>
            </a:extLst>
          </p:cNvPr>
          <p:cNvPicPr>
            <a:picLocks noGrp="1" noRot="1" noMove="1" noResize="1" noEditPoints="1" noAdjustHandles="1" noChangeArrowheads="1" noChangeShapeType="1" noCrop="1"/>
          </p:cNvPicPr>
          <p:nvPr/>
        </p:nvPicPr>
        <p:blipFill>
          <a:blip r:embed="rId2"/>
          <a:stretch>
            <a:fillRect/>
          </a:stretch>
        </p:blipFill>
        <p:spPr>
          <a:xfrm>
            <a:off x="9430870" y="5680711"/>
            <a:ext cx="1984188" cy="992920"/>
          </a:xfrm>
          <a:prstGeom prst="rect">
            <a:avLst/>
          </a:prstGeom>
        </p:spPr>
      </p:pic>
      <p:sp>
        <p:nvSpPr>
          <p:cNvPr id="8" name="Text Placeholder 2">
            <a:extLst>
              <a:ext uri="{FF2B5EF4-FFF2-40B4-BE49-F238E27FC236}">
                <a16:creationId xmlns:a16="http://schemas.microsoft.com/office/drawing/2014/main" id="{7F44C5A5-8F72-2F45-D2B5-E73335F2E2E3}"/>
              </a:ext>
            </a:extLst>
          </p:cNvPr>
          <p:cNvSpPr txBox="1">
            <a:spLocks/>
          </p:cNvSpPr>
          <p:nvPr/>
        </p:nvSpPr>
        <p:spPr>
          <a:xfrm>
            <a:off x="757085" y="1565903"/>
            <a:ext cx="11023239" cy="3910755"/>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defTabSz="1219170">
              <a:spcBef>
                <a:spcPts val="1333"/>
              </a:spcBef>
              <a:defRPr/>
            </a:pPr>
            <a:r>
              <a:rPr lang="en-US">
                <a:solidFill>
                  <a:prstClr val="black"/>
                </a:solidFill>
              </a:rPr>
              <a:t>Job Outlook: 2022-2032</a:t>
            </a:r>
          </a:p>
          <a:p>
            <a:pPr marL="304792" indent="-304792" defTabSz="1219170">
              <a:spcBef>
                <a:spcPts val="1333"/>
              </a:spcBef>
              <a:defRPr/>
            </a:pPr>
            <a:endParaRPr lang="en-US">
              <a:solidFill>
                <a:prstClr val="black"/>
              </a:solidFill>
            </a:endParaRPr>
          </a:p>
          <a:p>
            <a:pPr marL="304792" indent="-304792" defTabSz="1219170">
              <a:spcBef>
                <a:spcPts val="1333"/>
              </a:spcBef>
              <a:defRPr/>
            </a:pPr>
            <a:r>
              <a:rPr lang="en-US">
                <a:solidFill>
                  <a:prstClr val="black"/>
                </a:solidFill>
              </a:rPr>
              <a:t>18.3% increase projected (“much greater than average”)</a:t>
            </a:r>
          </a:p>
          <a:p>
            <a:pPr marL="304792" indent="-304792" defTabSz="1219170">
              <a:spcBef>
                <a:spcPts val="1333"/>
              </a:spcBef>
              <a:defRPr/>
            </a:pPr>
            <a:endParaRPr lang="en-US">
              <a:solidFill>
                <a:prstClr val="black"/>
              </a:solidFill>
            </a:endParaRPr>
          </a:p>
          <a:p>
            <a:pPr marL="304792" indent="-304792" defTabSz="1219170">
              <a:spcBef>
                <a:spcPts val="1333"/>
              </a:spcBef>
              <a:defRPr/>
            </a:pPr>
            <a:r>
              <a:rPr lang="en-US">
                <a:solidFill>
                  <a:prstClr val="black"/>
                </a:solidFill>
              </a:rPr>
              <a:t>71,500 jobs but about 42,000 per year (retention!)</a:t>
            </a:r>
          </a:p>
          <a:p>
            <a:pPr marL="761981" lvl="1" indent="-304792" defTabSz="1219170">
              <a:spcBef>
                <a:spcPts val="1333"/>
              </a:spcBef>
              <a:defRPr/>
            </a:pPr>
            <a:r>
              <a:rPr lang="en-US" sz="1867">
                <a:solidFill>
                  <a:prstClr val="black"/>
                </a:solidFill>
              </a:rPr>
              <a:t>Particularly acute needs with diverse populations/workers</a:t>
            </a:r>
          </a:p>
          <a:p>
            <a:pPr marL="304792" indent="-304792" defTabSz="1219170">
              <a:spcBef>
                <a:spcPts val="1333"/>
              </a:spcBef>
              <a:defRPr/>
            </a:pPr>
            <a:r>
              <a:rPr lang="en-US">
                <a:solidFill>
                  <a:prstClr val="black"/>
                </a:solidFill>
              </a:rPr>
              <a:t>Source: Occupational Outlook Handbook</a:t>
            </a:r>
          </a:p>
          <a:p>
            <a:pPr marL="0" indent="0" defTabSz="1219170">
              <a:spcBef>
                <a:spcPts val="1333"/>
              </a:spcBef>
              <a:buNone/>
              <a:defRPr/>
            </a:pPr>
            <a:r>
              <a:rPr lang="en-US" sz="1467" u="sng">
                <a:solidFill>
                  <a:srgbClr val="1F497D"/>
                </a:solidFill>
                <a:latin typeface="Calibri" panose="020F0502020204030204" pitchFamily="34" charset="0"/>
                <a:ea typeface="Times New Roman" panose="02020603050405020304" pitchFamily="18" charset="0"/>
                <a:hlinkClick r:id="rId3"/>
              </a:rPr>
              <a:t>https://www.bls.gov/ooh/community-and-social-service/substance-abuse-behavioral-disorder-and-mental-health-counselors.htm</a:t>
            </a:r>
            <a:r>
              <a:rPr lang="en-US" sz="1467">
                <a:solidFill>
                  <a:prstClr val="black"/>
                </a:solidFill>
              </a:rPr>
              <a:t> </a:t>
            </a:r>
          </a:p>
          <a:p>
            <a:endParaRPr lang="en-US" sz="3200"/>
          </a:p>
        </p:txBody>
      </p:sp>
    </p:spTree>
    <p:extLst>
      <p:ext uri="{BB962C8B-B14F-4D97-AF65-F5344CB8AC3E}">
        <p14:creationId xmlns:p14="http://schemas.microsoft.com/office/powerpoint/2010/main" val="2619305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F7ABE-60AB-48A5-FD59-6DC3328C6FA5}"/>
              </a:ext>
            </a:extLst>
          </p:cNvPr>
          <p:cNvSpPr>
            <a:spLocks noGrp="1"/>
          </p:cNvSpPr>
          <p:nvPr>
            <p:ph type="title"/>
          </p:nvPr>
        </p:nvSpPr>
        <p:spPr>
          <a:xfrm>
            <a:off x="477627" y="159274"/>
            <a:ext cx="11302696" cy="1192543"/>
          </a:xfrm>
        </p:spPr>
        <p:txBody>
          <a:bodyPr/>
          <a:lstStyle/>
          <a:p>
            <a:r>
              <a:rPr lang="en-US"/>
              <a:t>Workforce Characteristics</a:t>
            </a:r>
          </a:p>
        </p:txBody>
      </p:sp>
      <p:sp>
        <p:nvSpPr>
          <p:cNvPr id="4" name="Slide Number Placeholder 3">
            <a:extLst>
              <a:ext uri="{FF2B5EF4-FFF2-40B4-BE49-F238E27FC236}">
                <a16:creationId xmlns:a16="http://schemas.microsoft.com/office/drawing/2014/main" id="{9236194E-6E5B-2CE2-101E-4906E36E7602}"/>
              </a:ext>
            </a:extLst>
          </p:cNvPr>
          <p:cNvSpPr>
            <a:spLocks noGrp="1"/>
          </p:cNvSpPr>
          <p:nvPr>
            <p:ph type="sldNum" sz="quarter" idx="12"/>
          </p:nvPr>
        </p:nvSpPr>
        <p:spPr/>
        <p:txBody>
          <a:bodyPr/>
          <a:lstStyle/>
          <a:p>
            <a:fld id="{B4DFE67E-1653-A449-86B7-75549AE3DD7A}" type="slidenum">
              <a:rPr lang="en-US" smtClean="0"/>
              <a:t>9</a:t>
            </a:fld>
            <a:endParaRPr lang="en-US"/>
          </a:p>
        </p:txBody>
      </p:sp>
      <p:pic>
        <p:nvPicPr>
          <p:cNvPr id="7" name="Picture 6" descr="A logo for a graduate school&#10;&#10;Description automatically generated">
            <a:extLst>
              <a:ext uri="{FF2B5EF4-FFF2-40B4-BE49-F238E27FC236}">
                <a16:creationId xmlns:a16="http://schemas.microsoft.com/office/drawing/2014/main" id="{7BC07750-8AA2-318B-0833-F62B615AAE95}"/>
              </a:ext>
            </a:extLst>
          </p:cNvPr>
          <p:cNvPicPr>
            <a:picLocks noGrp="1" noRot="1" noMove="1" noResize="1" noEditPoints="1" noAdjustHandles="1" noChangeArrowheads="1" noChangeShapeType="1" noCrop="1"/>
          </p:cNvPicPr>
          <p:nvPr/>
        </p:nvPicPr>
        <p:blipFill>
          <a:blip r:embed="rId2"/>
          <a:stretch>
            <a:fillRect/>
          </a:stretch>
        </p:blipFill>
        <p:spPr>
          <a:xfrm>
            <a:off x="9430870" y="5680711"/>
            <a:ext cx="1984188" cy="992920"/>
          </a:xfrm>
          <a:prstGeom prst="rect">
            <a:avLst/>
          </a:prstGeom>
        </p:spPr>
      </p:pic>
      <p:sp>
        <p:nvSpPr>
          <p:cNvPr id="8" name="Text Placeholder 2">
            <a:extLst>
              <a:ext uri="{FF2B5EF4-FFF2-40B4-BE49-F238E27FC236}">
                <a16:creationId xmlns:a16="http://schemas.microsoft.com/office/drawing/2014/main" id="{7F44C5A5-8F72-2F45-D2B5-E73335F2E2E3}"/>
              </a:ext>
            </a:extLst>
          </p:cNvPr>
          <p:cNvSpPr txBox="1">
            <a:spLocks/>
          </p:cNvSpPr>
          <p:nvPr/>
        </p:nvSpPr>
        <p:spPr>
          <a:xfrm>
            <a:off x="757085" y="1263057"/>
            <a:ext cx="11023239" cy="4213601"/>
          </a:xfrm>
          <a:prstGeom prst="rect">
            <a:avLst/>
          </a:prstGeom>
        </p:spPr>
        <p:txBody>
          <a:bodyPr vert="horz" lIns="121920" tIns="60960" rIns="121920" bIns="6096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04792" indent="-304792" defTabSz="1219170">
              <a:spcBef>
                <a:spcPts val="1333"/>
              </a:spcBef>
              <a:defRPr/>
            </a:pPr>
            <a:r>
              <a:rPr lang="en-US">
                <a:solidFill>
                  <a:prstClr val="black"/>
                </a:solidFill>
              </a:rPr>
              <a:t>Current median wage $53,710 ($25.80) /$50,053 ($24.06)  #319!</a:t>
            </a:r>
          </a:p>
          <a:p>
            <a:pPr marL="304792" indent="-304792" defTabSz="1219170">
              <a:spcBef>
                <a:spcPts val="1333"/>
              </a:spcBef>
              <a:defRPr/>
            </a:pPr>
            <a:endParaRPr lang="en-US">
              <a:solidFill>
                <a:prstClr val="black"/>
              </a:solidFill>
            </a:endParaRPr>
          </a:p>
          <a:p>
            <a:pPr marL="304792" indent="-304792" defTabSz="1219170">
              <a:spcBef>
                <a:spcPts val="1333"/>
              </a:spcBef>
              <a:defRPr/>
            </a:pPr>
            <a:r>
              <a:rPr lang="en-US">
                <a:solidFill>
                  <a:prstClr val="black"/>
                </a:solidFill>
              </a:rPr>
              <a:t>Approximately 30%  (29-34) identify as personally in recovery</a:t>
            </a:r>
          </a:p>
          <a:p>
            <a:pPr marL="761981" lvl="1" indent="-304792" defTabSz="1219170">
              <a:spcBef>
                <a:spcPts val="1333"/>
              </a:spcBef>
              <a:defRPr/>
            </a:pPr>
            <a:r>
              <a:rPr lang="en-US" sz="1867">
                <a:solidFill>
                  <a:prstClr val="black"/>
                </a:solidFill>
              </a:rPr>
              <a:t>Predominantly white, female, over 45</a:t>
            </a:r>
          </a:p>
          <a:p>
            <a:pPr marL="304792" indent="-304792" defTabSz="1219170">
              <a:spcBef>
                <a:spcPts val="1333"/>
              </a:spcBef>
              <a:defRPr/>
            </a:pPr>
            <a:endParaRPr lang="en-US">
              <a:solidFill>
                <a:prstClr val="black"/>
              </a:solidFill>
            </a:endParaRPr>
          </a:p>
          <a:p>
            <a:pPr marL="304792" indent="-304792" defTabSz="1219170">
              <a:spcBef>
                <a:spcPts val="1333"/>
              </a:spcBef>
              <a:defRPr/>
            </a:pPr>
            <a:r>
              <a:rPr lang="en-US">
                <a:solidFill>
                  <a:prstClr val="black"/>
                </a:solidFill>
              </a:rPr>
              <a:t>49% of Americans live in a mental health shortage area</a:t>
            </a:r>
          </a:p>
          <a:p>
            <a:pPr marL="304792" indent="-304792" defTabSz="1219170">
              <a:spcBef>
                <a:spcPts val="1333"/>
              </a:spcBef>
              <a:defRPr/>
            </a:pPr>
            <a:endParaRPr lang="en-US" sz="1867">
              <a:hlinkClick r:id="" action="ppaction://noaction"/>
            </a:endParaRPr>
          </a:p>
          <a:p>
            <a:pPr marL="304792" indent="-304792" defTabSz="1219170">
              <a:spcBef>
                <a:spcPts val="1333"/>
              </a:spcBef>
              <a:defRPr/>
            </a:pPr>
            <a:r>
              <a:rPr lang="en-US" sz="1867">
                <a:hlinkClick r:id="" action="ppaction://noaction"/>
              </a:rPr>
              <a:t>Substance abuse and behavioral disorder counselors | Data USA</a:t>
            </a:r>
            <a:endParaRPr lang="en-US">
              <a:solidFill>
                <a:prstClr val="black"/>
              </a:solidFill>
            </a:endParaRPr>
          </a:p>
          <a:p>
            <a:pPr marL="304792" indent="-304792" defTabSz="1219170">
              <a:spcBef>
                <a:spcPts val="1333"/>
              </a:spcBef>
              <a:defRPr/>
            </a:pPr>
            <a:r>
              <a:rPr lang="en-US" sz="1467">
                <a:hlinkClick r:id="rId3"/>
              </a:rPr>
              <a:t>VitalSignsReport.pdf (attchub.org)</a:t>
            </a:r>
            <a:endParaRPr lang="en-US" sz="1867">
              <a:hlinkClick r:id="" action="ppaction://noaction"/>
            </a:endParaRPr>
          </a:p>
          <a:p>
            <a:pPr marL="304792" indent="-304792" defTabSz="1219170">
              <a:spcBef>
                <a:spcPts val="1333"/>
              </a:spcBef>
              <a:defRPr/>
            </a:pPr>
            <a:r>
              <a:rPr lang="en-US" sz="1867">
                <a:hlinkClick r:id="" action="ppaction://noaction"/>
              </a:rPr>
              <a:t>The Behavioral Health Care Workforce (nihcm.org)</a:t>
            </a:r>
            <a:endParaRPr lang="en-US">
              <a:solidFill>
                <a:prstClr val="black"/>
              </a:solidFill>
            </a:endParaRPr>
          </a:p>
          <a:p>
            <a:endParaRPr lang="en-US" sz="3200"/>
          </a:p>
        </p:txBody>
      </p:sp>
    </p:spTree>
    <p:extLst>
      <p:ext uri="{BB962C8B-B14F-4D97-AF65-F5344CB8AC3E}">
        <p14:creationId xmlns:p14="http://schemas.microsoft.com/office/powerpoint/2010/main" val="30776108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2023_NC_PPT Template">
      <a:dk1>
        <a:srgbClr val="000000"/>
      </a:dk1>
      <a:lt1>
        <a:srgbClr val="FFFFFF"/>
      </a:lt1>
      <a:dk2>
        <a:srgbClr val="53605F"/>
      </a:dk2>
      <a:lt2>
        <a:srgbClr val="A9ABA3"/>
      </a:lt2>
      <a:accent1>
        <a:srgbClr val="064F80"/>
      </a:accent1>
      <a:accent2>
        <a:srgbClr val="EA5E28"/>
      </a:accent2>
      <a:accent3>
        <a:srgbClr val="ACCAD3"/>
      </a:accent3>
      <a:accent4>
        <a:srgbClr val="7FD3EE"/>
      </a:accent4>
      <a:accent5>
        <a:srgbClr val="E8E0D1"/>
      </a:accent5>
      <a:accent6>
        <a:srgbClr val="A9ABA3"/>
      </a:accent6>
      <a:hlink>
        <a:srgbClr val="064F80"/>
      </a:hlink>
      <a:folHlink>
        <a:srgbClr val="EA5E2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NC_PPT Template_Widescreen" id="{A56CA8ED-B3EC-406D-8C2D-631F33492AFF}" vid="{48313C78-FA28-4273-AE03-F9674C1E68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2024_NC_PPT Template_Widescreen</Template>
  <TotalTime>270</TotalTime>
  <Words>2209</Words>
  <Application>Microsoft Office PowerPoint</Application>
  <PresentationFormat>Widescreen</PresentationFormat>
  <Paragraphs>215</Paragraphs>
  <Slides>30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Courier New</vt:lpstr>
      <vt:lpstr>Ideal Sans Bold</vt:lpstr>
      <vt:lpstr>Office Theme</vt:lpstr>
      <vt:lpstr>Mastering the Art  of Recovery From Lived Experience to Professional Impact</vt:lpstr>
      <vt:lpstr>A Note on Language...</vt:lpstr>
      <vt:lpstr>Panelists</vt:lpstr>
      <vt:lpstr>Panelists</vt:lpstr>
      <vt:lpstr>Agenda</vt:lpstr>
      <vt:lpstr>Expanding Recovery Teams: Lived Experience or Not  Kevin Doyle, Ed.D, LPCC/LPC </vt:lpstr>
      <vt:lpstr>The Addiction Treatment Workforce</vt:lpstr>
      <vt:lpstr>Needs: Substance Use, Behavioral Health, and Mental Health Disorders</vt:lpstr>
      <vt:lpstr>Workforce Characteristics</vt:lpstr>
      <vt:lpstr>Where will workforce of tomorrow come from</vt:lpstr>
      <vt:lpstr>How will we get there?</vt:lpstr>
      <vt:lpstr>DEIB &amp;  SUD Peer Support Workers  Andrew Williams National Director of Diversity, Equity, &amp; Inclusion  The Hazelden Betty Ford Foundation</vt:lpstr>
      <vt:lpstr>DEIB, Peer Support &amp; Recovery (Cultural) Capital</vt:lpstr>
      <vt:lpstr>Peer Support Workers &amp; Recovery Equity</vt:lpstr>
      <vt:lpstr>Peer Specialists &amp;                The Liberation Health Model </vt:lpstr>
      <vt:lpstr>Peer Support Workers &amp; The Liberation Health Model</vt:lpstr>
      <vt:lpstr>Peers and Grief Support Cortney Lovell, National Council for Mental Wellbeing</vt:lpstr>
      <vt:lpstr>PowerPoint Presentation</vt:lpstr>
      <vt:lpstr>          107,543</vt:lpstr>
      <vt:lpstr>“To be believed is radical.” </vt:lpstr>
      <vt:lpstr>Reminders </vt:lpstr>
      <vt:lpstr>Opportunities </vt:lpstr>
      <vt:lpstr>Thank you!</vt:lpstr>
      <vt:lpstr>Reading the “Tea Leaves”:  The Future of the Peer Recovery Workforce</vt:lpstr>
      <vt:lpstr>Let’s Examine the Trends and Context…</vt:lpstr>
      <vt:lpstr>PowerPoint Presentation</vt:lpstr>
      <vt:lpstr>PowerPoint Presentation</vt:lpstr>
      <vt:lpstr>Stay Connected</vt:lpstr>
      <vt:lpstr>Thank you to our speakers!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 the Art  of Recovery From Lived Experience to Professional Impact</dc:title>
  <dc:creator>Tawny Burgess</dc:creator>
  <cp:lastModifiedBy>Tawny Burgess</cp:lastModifiedBy>
  <cp:revision>1</cp:revision>
  <dcterms:created xsi:type="dcterms:W3CDTF">2024-09-04T14:30:06Z</dcterms:created>
  <dcterms:modified xsi:type="dcterms:W3CDTF">2024-09-10T17:04:20Z</dcterms:modified>
</cp:coreProperties>
</file>