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0"/>
  </p:notesMasterIdLst>
  <p:handoutMasterIdLst>
    <p:handoutMasterId r:id="rId51"/>
  </p:handoutMasterIdLst>
  <p:sldIdLst>
    <p:sldId id="256" r:id="rId3"/>
    <p:sldId id="3924" r:id="rId4"/>
    <p:sldId id="324" r:id="rId5"/>
    <p:sldId id="258" r:id="rId6"/>
    <p:sldId id="297" r:id="rId7"/>
    <p:sldId id="267" r:id="rId8"/>
    <p:sldId id="294" r:id="rId9"/>
    <p:sldId id="290" r:id="rId10"/>
    <p:sldId id="311" r:id="rId11"/>
    <p:sldId id="335" r:id="rId12"/>
    <p:sldId id="3916" r:id="rId13"/>
    <p:sldId id="3907" r:id="rId14"/>
    <p:sldId id="3918" r:id="rId15"/>
    <p:sldId id="3919" r:id="rId16"/>
    <p:sldId id="3920" r:id="rId17"/>
    <p:sldId id="3921" r:id="rId18"/>
    <p:sldId id="3922" r:id="rId19"/>
    <p:sldId id="3923" r:id="rId20"/>
    <p:sldId id="3926" r:id="rId21"/>
    <p:sldId id="3903" r:id="rId22"/>
    <p:sldId id="337" r:id="rId23"/>
    <p:sldId id="3927" r:id="rId24"/>
    <p:sldId id="328" r:id="rId25"/>
    <p:sldId id="308" r:id="rId26"/>
    <p:sldId id="332" r:id="rId27"/>
    <p:sldId id="3908" r:id="rId28"/>
    <p:sldId id="3902" r:id="rId29"/>
    <p:sldId id="338" r:id="rId30"/>
    <p:sldId id="339" r:id="rId31"/>
    <p:sldId id="3910" r:id="rId32"/>
    <p:sldId id="340" r:id="rId33"/>
    <p:sldId id="342" r:id="rId34"/>
    <p:sldId id="341" r:id="rId35"/>
    <p:sldId id="3912" r:id="rId36"/>
    <p:sldId id="346" r:id="rId37"/>
    <p:sldId id="347" r:id="rId38"/>
    <p:sldId id="348" r:id="rId39"/>
    <p:sldId id="349" r:id="rId40"/>
    <p:sldId id="3914" r:id="rId41"/>
    <p:sldId id="3901" r:id="rId42"/>
    <p:sldId id="3904" r:id="rId43"/>
    <p:sldId id="344" r:id="rId44"/>
    <p:sldId id="269" r:id="rId45"/>
    <p:sldId id="271" r:id="rId46"/>
    <p:sldId id="323" r:id="rId47"/>
    <p:sldId id="300" r:id="rId48"/>
    <p:sldId id="301"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440A8-AB9C-EB62-9A99-438C889B7CC4}" name="Alana Hurley" initials="AH" userId="S::ahurley@feldesman.com::6e466a70-a6a9-4506-aab1-e88073318b33" providerId="AD"/>
  <p188:author id="{1F7B62CD-B752-A091-B214-14F131BE963B}" name="Richie Wright" initials="RW" userId="S::rwright@feldesmantucker.com::26e11d9c-1a39-41f5-9f64-369e687cad11" providerId="AD"/>
  <p188:author id="{13D6BED9-E12E-503B-2609-444B4A8B5964}" name="Alana Hurley" initials="AH" userId="S::ahurley@feldesmantucker.com::6e466a70-a6a9-4506-aab1-e88073318b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920"/>
    <a:srgbClr val="13479D"/>
    <a:srgbClr val="17479E"/>
    <a:srgbClr val="002A5B"/>
    <a:srgbClr val="F47829"/>
    <a:srgbClr val="F47A20"/>
    <a:srgbClr val="6D7381"/>
    <a:srgbClr val="757687"/>
    <a:srgbClr val="E2E2E2"/>
    <a:srgbClr val="F2F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96357" autoAdjust="0"/>
  </p:normalViewPr>
  <p:slideViewPr>
    <p:cSldViewPr snapToGrid="0">
      <p:cViewPr varScale="1">
        <p:scale>
          <a:sx n="93" d="100"/>
          <a:sy n="93" d="100"/>
        </p:scale>
        <p:origin x="564"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83" d="100"/>
          <a:sy n="83" d="100"/>
        </p:scale>
        <p:origin x="3894" y="1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8/10/relationships/authors" Target="author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A8A68-94C1-4BB2-9F27-8866404C695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721D375-6B48-438B-90DE-D0A644263B5D}">
      <dgm:prSet/>
      <dgm:spPr/>
      <dgm:t>
        <a:bodyPr/>
        <a:lstStyle/>
        <a:p>
          <a:pPr>
            <a:lnSpc>
              <a:spcPct val="100000"/>
            </a:lnSpc>
          </a:pPr>
          <a:r>
            <a:rPr lang="en-US" dirty="0"/>
            <a:t>Discuss the various ways AI may be used in behavioral health settings.</a:t>
          </a:r>
        </a:p>
      </dgm:t>
    </dgm:pt>
    <dgm:pt modelId="{38BB4E99-3614-446D-9852-5DB71B0F61AF}" type="parTrans" cxnId="{8E2EC07D-5F7F-4237-96A9-661E284E6E99}">
      <dgm:prSet/>
      <dgm:spPr/>
      <dgm:t>
        <a:bodyPr/>
        <a:lstStyle/>
        <a:p>
          <a:endParaRPr lang="en-US"/>
        </a:p>
      </dgm:t>
    </dgm:pt>
    <dgm:pt modelId="{161C96FD-3F60-4FEA-A6D8-77468836F6B3}" type="sibTrans" cxnId="{8E2EC07D-5F7F-4237-96A9-661E284E6E99}">
      <dgm:prSet/>
      <dgm:spPr/>
      <dgm:t>
        <a:bodyPr/>
        <a:lstStyle/>
        <a:p>
          <a:endParaRPr lang="en-US"/>
        </a:p>
      </dgm:t>
    </dgm:pt>
    <dgm:pt modelId="{C9372535-E514-4304-9100-51A9A4E9F375}">
      <dgm:prSet/>
      <dgm:spPr/>
      <dgm:t>
        <a:bodyPr/>
        <a:lstStyle/>
        <a:p>
          <a:pPr>
            <a:lnSpc>
              <a:spcPct val="100000"/>
            </a:lnSpc>
          </a:pPr>
          <a:r>
            <a:rPr lang="en-US" dirty="0"/>
            <a:t>Understand the potential risks and legal implications associated with using AI.</a:t>
          </a:r>
        </a:p>
      </dgm:t>
    </dgm:pt>
    <dgm:pt modelId="{BDCDA755-E450-4207-8381-39AEB9B636D0}" type="parTrans" cxnId="{59C589F7-424E-43EA-9A08-C51FCC5A52FD}">
      <dgm:prSet/>
      <dgm:spPr/>
      <dgm:t>
        <a:bodyPr/>
        <a:lstStyle/>
        <a:p>
          <a:endParaRPr lang="en-US"/>
        </a:p>
      </dgm:t>
    </dgm:pt>
    <dgm:pt modelId="{A0013DB6-3E88-4E25-8CE6-ACA35AA2F9E7}" type="sibTrans" cxnId="{59C589F7-424E-43EA-9A08-C51FCC5A52FD}">
      <dgm:prSet/>
      <dgm:spPr/>
      <dgm:t>
        <a:bodyPr/>
        <a:lstStyle/>
        <a:p>
          <a:endParaRPr lang="en-US"/>
        </a:p>
      </dgm:t>
    </dgm:pt>
    <dgm:pt modelId="{24AAD44C-FCA0-4424-B72A-3D37EF5F0F5A}">
      <dgm:prSet/>
      <dgm:spPr/>
      <dgm:t>
        <a:bodyPr/>
        <a:lstStyle/>
        <a:p>
          <a:pPr>
            <a:lnSpc>
              <a:spcPct val="100000"/>
            </a:lnSpc>
          </a:pPr>
          <a:r>
            <a:rPr lang="en-US" dirty="0"/>
            <a:t>Discuss how behavioral health providers can adopt certain protections to reap the benefits of AI without incurring unnecessary risk.</a:t>
          </a:r>
        </a:p>
      </dgm:t>
    </dgm:pt>
    <dgm:pt modelId="{BC3E5FB5-0755-4B40-BCAA-B90C151AE46B}" type="parTrans" cxnId="{B90F1E34-A07C-4FC3-AB98-F47412B40B1F}">
      <dgm:prSet/>
      <dgm:spPr/>
      <dgm:t>
        <a:bodyPr/>
        <a:lstStyle/>
        <a:p>
          <a:endParaRPr lang="en-US"/>
        </a:p>
      </dgm:t>
    </dgm:pt>
    <dgm:pt modelId="{4EAF38F6-AE45-4CC2-8E50-1D0BE9C4343B}" type="sibTrans" cxnId="{B90F1E34-A07C-4FC3-AB98-F47412B40B1F}">
      <dgm:prSet/>
      <dgm:spPr/>
      <dgm:t>
        <a:bodyPr/>
        <a:lstStyle/>
        <a:p>
          <a:endParaRPr lang="en-US"/>
        </a:p>
      </dgm:t>
    </dgm:pt>
    <dgm:pt modelId="{F26FAEEC-DAE5-4944-A1EE-15A043CAB963}" type="pres">
      <dgm:prSet presAssocID="{786A8A68-94C1-4BB2-9F27-8866404C6955}" presName="root" presStyleCnt="0">
        <dgm:presLayoutVars>
          <dgm:dir/>
          <dgm:resizeHandles val="exact"/>
        </dgm:presLayoutVars>
      </dgm:prSet>
      <dgm:spPr/>
    </dgm:pt>
    <dgm:pt modelId="{D8002278-7BFC-4543-A9A2-A8D3CD698D52}" type="pres">
      <dgm:prSet presAssocID="{1721D375-6B48-438B-90DE-D0A644263B5D}" presName="compNode" presStyleCnt="0"/>
      <dgm:spPr/>
    </dgm:pt>
    <dgm:pt modelId="{1606E6C5-DFDE-4974-9DFE-EB47AB807E55}" type="pres">
      <dgm:prSet presAssocID="{1721D375-6B48-438B-90DE-D0A644263B5D}" presName="bgRect" presStyleLbl="bgShp" presStyleIdx="0" presStyleCnt="3"/>
      <dgm:spPr/>
    </dgm:pt>
    <dgm:pt modelId="{7535FC7D-2B1E-4F0F-A31C-A853DD20CF7C}" type="pres">
      <dgm:prSet presAssocID="{1721D375-6B48-438B-90DE-D0A644263B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81F5759B-92DA-4416-B887-75CD9E840A40}" type="pres">
      <dgm:prSet presAssocID="{1721D375-6B48-438B-90DE-D0A644263B5D}" presName="spaceRect" presStyleCnt="0"/>
      <dgm:spPr/>
    </dgm:pt>
    <dgm:pt modelId="{1B1A1019-C10C-4C1F-A1D3-F81128EC6725}" type="pres">
      <dgm:prSet presAssocID="{1721D375-6B48-438B-90DE-D0A644263B5D}" presName="parTx" presStyleLbl="revTx" presStyleIdx="0" presStyleCnt="3">
        <dgm:presLayoutVars>
          <dgm:chMax val="0"/>
          <dgm:chPref val="0"/>
        </dgm:presLayoutVars>
      </dgm:prSet>
      <dgm:spPr/>
    </dgm:pt>
    <dgm:pt modelId="{AF587EB1-F104-4465-890A-18CA0547F150}" type="pres">
      <dgm:prSet presAssocID="{161C96FD-3F60-4FEA-A6D8-77468836F6B3}" presName="sibTrans" presStyleCnt="0"/>
      <dgm:spPr/>
    </dgm:pt>
    <dgm:pt modelId="{704A0D71-24DE-41C5-80B8-6E331569B24C}" type="pres">
      <dgm:prSet presAssocID="{C9372535-E514-4304-9100-51A9A4E9F375}" presName="compNode" presStyleCnt="0"/>
      <dgm:spPr/>
    </dgm:pt>
    <dgm:pt modelId="{C5D19A2C-4C87-4EC0-A070-0905566A429E}" type="pres">
      <dgm:prSet presAssocID="{C9372535-E514-4304-9100-51A9A4E9F375}" presName="bgRect" presStyleLbl="bgShp" presStyleIdx="1" presStyleCnt="3"/>
      <dgm:spPr/>
    </dgm:pt>
    <dgm:pt modelId="{E622319A-30A5-48B6-B7D8-EAAE82EF41A5}" type="pres">
      <dgm:prSet presAssocID="{C9372535-E514-4304-9100-51A9A4E9F37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9CAF3C29-8675-45C3-A007-39EE7FBF1707}" type="pres">
      <dgm:prSet presAssocID="{C9372535-E514-4304-9100-51A9A4E9F375}" presName="spaceRect" presStyleCnt="0"/>
      <dgm:spPr/>
    </dgm:pt>
    <dgm:pt modelId="{53656096-AF4E-4C68-A4DA-CB7F9ADD03D1}" type="pres">
      <dgm:prSet presAssocID="{C9372535-E514-4304-9100-51A9A4E9F375}" presName="parTx" presStyleLbl="revTx" presStyleIdx="1" presStyleCnt="3">
        <dgm:presLayoutVars>
          <dgm:chMax val="0"/>
          <dgm:chPref val="0"/>
        </dgm:presLayoutVars>
      </dgm:prSet>
      <dgm:spPr/>
    </dgm:pt>
    <dgm:pt modelId="{7EBCDA75-8381-44DF-AA55-6F3F66E43131}" type="pres">
      <dgm:prSet presAssocID="{A0013DB6-3E88-4E25-8CE6-ACA35AA2F9E7}" presName="sibTrans" presStyleCnt="0"/>
      <dgm:spPr/>
    </dgm:pt>
    <dgm:pt modelId="{2F317468-A355-4E18-ADB6-17B44AE7E7C2}" type="pres">
      <dgm:prSet presAssocID="{24AAD44C-FCA0-4424-B72A-3D37EF5F0F5A}" presName="compNode" presStyleCnt="0"/>
      <dgm:spPr/>
    </dgm:pt>
    <dgm:pt modelId="{EEFCD7D4-E646-48CA-8C9B-435AAD87538A}" type="pres">
      <dgm:prSet presAssocID="{24AAD44C-FCA0-4424-B72A-3D37EF5F0F5A}" presName="bgRect" presStyleLbl="bgShp" presStyleIdx="2" presStyleCnt="3"/>
      <dgm:spPr/>
    </dgm:pt>
    <dgm:pt modelId="{1AF9BDB8-850A-4F9B-AA87-0565EDFBE076}" type="pres">
      <dgm:prSet presAssocID="{24AAD44C-FCA0-4424-B72A-3D37EF5F0F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9BFC3120-76AF-4B64-8F61-33BC2E020809}" type="pres">
      <dgm:prSet presAssocID="{24AAD44C-FCA0-4424-B72A-3D37EF5F0F5A}" presName="spaceRect" presStyleCnt="0"/>
      <dgm:spPr/>
    </dgm:pt>
    <dgm:pt modelId="{65191524-5638-4ADA-AB33-833BD6E42C47}" type="pres">
      <dgm:prSet presAssocID="{24AAD44C-FCA0-4424-B72A-3D37EF5F0F5A}" presName="parTx" presStyleLbl="revTx" presStyleIdx="2" presStyleCnt="3">
        <dgm:presLayoutVars>
          <dgm:chMax val="0"/>
          <dgm:chPref val="0"/>
        </dgm:presLayoutVars>
      </dgm:prSet>
      <dgm:spPr/>
    </dgm:pt>
  </dgm:ptLst>
  <dgm:cxnLst>
    <dgm:cxn modelId="{70582C31-A6A8-486E-94DE-D8824674BAC3}" type="presOf" srcId="{C9372535-E514-4304-9100-51A9A4E9F375}" destId="{53656096-AF4E-4C68-A4DA-CB7F9ADD03D1}" srcOrd="0" destOrd="0" presId="urn:microsoft.com/office/officeart/2018/2/layout/IconVerticalSolidList"/>
    <dgm:cxn modelId="{B90F1E34-A07C-4FC3-AB98-F47412B40B1F}" srcId="{786A8A68-94C1-4BB2-9F27-8866404C6955}" destId="{24AAD44C-FCA0-4424-B72A-3D37EF5F0F5A}" srcOrd="2" destOrd="0" parTransId="{BC3E5FB5-0755-4B40-BCAA-B90C151AE46B}" sibTransId="{4EAF38F6-AE45-4CC2-8E50-1D0BE9C4343B}"/>
    <dgm:cxn modelId="{F6C59638-46F9-46A7-A4C5-B135DC0580F3}" type="presOf" srcId="{1721D375-6B48-438B-90DE-D0A644263B5D}" destId="{1B1A1019-C10C-4C1F-A1D3-F81128EC6725}" srcOrd="0" destOrd="0" presId="urn:microsoft.com/office/officeart/2018/2/layout/IconVerticalSolidList"/>
    <dgm:cxn modelId="{5B98014E-772D-42B8-81C6-864BABD21D4E}" type="presOf" srcId="{24AAD44C-FCA0-4424-B72A-3D37EF5F0F5A}" destId="{65191524-5638-4ADA-AB33-833BD6E42C47}" srcOrd="0" destOrd="0" presId="urn:microsoft.com/office/officeart/2018/2/layout/IconVerticalSolidList"/>
    <dgm:cxn modelId="{8E2EC07D-5F7F-4237-96A9-661E284E6E99}" srcId="{786A8A68-94C1-4BB2-9F27-8866404C6955}" destId="{1721D375-6B48-438B-90DE-D0A644263B5D}" srcOrd="0" destOrd="0" parTransId="{38BB4E99-3614-446D-9852-5DB71B0F61AF}" sibTransId="{161C96FD-3F60-4FEA-A6D8-77468836F6B3}"/>
    <dgm:cxn modelId="{F405EAE8-12F5-4F11-9B0A-91F88DFD5DA6}" type="presOf" srcId="{786A8A68-94C1-4BB2-9F27-8866404C6955}" destId="{F26FAEEC-DAE5-4944-A1EE-15A043CAB963}" srcOrd="0" destOrd="0" presId="urn:microsoft.com/office/officeart/2018/2/layout/IconVerticalSolidList"/>
    <dgm:cxn modelId="{59C589F7-424E-43EA-9A08-C51FCC5A52FD}" srcId="{786A8A68-94C1-4BB2-9F27-8866404C6955}" destId="{C9372535-E514-4304-9100-51A9A4E9F375}" srcOrd="1" destOrd="0" parTransId="{BDCDA755-E450-4207-8381-39AEB9B636D0}" sibTransId="{A0013DB6-3E88-4E25-8CE6-ACA35AA2F9E7}"/>
    <dgm:cxn modelId="{BBD08FA2-BAED-4787-9567-9C1AD5340128}" type="presParOf" srcId="{F26FAEEC-DAE5-4944-A1EE-15A043CAB963}" destId="{D8002278-7BFC-4543-A9A2-A8D3CD698D52}" srcOrd="0" destOrd="0" presId="urn:microsoft.com/office/officeart/2018/2/layout/IconVerticalSolidList"/>
    <dgm:cxn modelId="{91530FEA-68AA-45AC-A5E9-D10137B48F2D}" type="presParOf" srcId="{D8002278-7BFC-4543-A9A2-A8D3CD698D52}" destId="{1606E6C5-DFDE-4974-9DFE-EB47AB807E55}" srcOrd="0" destOrd="0" presId="urn:microsoft.com/office/officeart/2018/2/layout/IconVerticalSolidList"/>
    <dgm:cxn modelId="{76E963C1-7559-4E48-9157-CB182BA96585}" type="presParOf" srcId="{D8002278-7BFC-4543-A9A2-A8D3CD698D52}" destId="{7535FC7D-2B1E-4F0F-A31C-A853DD20CF7C}" srcOrd="1" destOrd="0" presId="urn:microsoft.com/office/officeart/2018/2/layout/IconVerticalSolidList"/>
    <dgm:cxn modelId="{FF393EDB-69EC-4DB5-A248-2986E8A71CE2}" type="presParOf" srcId="{D8002278-7BFC-4543-A9A2-A8D3CD698D52}" destId="{81F5759B-92DA-4416-B887-75CD9E840A40}" srcOrd="2" destOrd="0" presId="urn:microsoft.com/office/officeart/2018/2/layout/IconVerticalSolidList"/>
    <dgm:cxn modelId="{81CB33D9-55D7-4018-917C-4447600B0320}" type="presParOf" srcId="{D8002278-7BFC-4543-A9A2-A8D3CD698D52}" destId="{1B1A1019-C10C-4C1F-A1D3-F81128EC6725}" srcOrd="3" destOrd="0" presId="urn:microsoft.com/office/officeart/2018/2/layout/IconVerticalSolidList"/>
    <dgm:cxn modelId="{636E9149-DBC6-4A2F-ACFF-02475C28CA8B}" type="presParOf" srcId="{F26FAEEC-DAE5-4944-A1EE-15A043CAB963}" destId="{AF587EB1-F104-4465-890A-18CA0547F150}" srcOrd="1" destOrd="0" presId="urn:microsoft.com/office/officeart/2018/2/layout/IconVerticalSolidList"/>
    <dgm:cxn modelId="{71563D58-377D-472D-87DC-4E883852EEA2}" type="presParOf" srcId="{F26FAEEC-DAE5-4944-A1EE-15A043CAB963}" destId="{704A0D71-24DE-41C5-80B8-6E331569B24C}" srcOrd="2" destOrd="0" presId="urn:microsoft.com/office/officeart/2018/2/layout/IconVerticalSolidList"/>
    <dgm:cxn modelId="{DA53D695-4B1B-413F-BC8E-D5F22ECD0098}" type="presParOf" srcId="{704A0D71-24DE-41C5-80B8-6E331569B24C}" destId="{C5D19A2C-4C87-4EC0-A070-0905566A429E}" srcOrd="0" destOrd="0" presId="urn:microsoft.com/office/officeart/2018/2/layout/IconVerticalSolidList"/>
    <dgm:cxn modelId="{8FA9567A-1FA3-4A90-BE70-0B387CB2597A}" type="presParOf" srcId="{704A0D71-24DE-41C5-80B8-6E331569B24C}" destId="{E622319A-30A5-48B6-B7D8-EAAE82EF41A5}" srcOrd="1" destOrd="0" presId="urn:microsoft.com/office/officeart/2018/2/layout/IconVerticalSolidList"/>
    <dgm:cxn modelId="{57F42862-C9CD-4A24-A3AB-688B2CDC1FAD}" type="presParOf" srcId="{704A0D71-24DE-41C5-80B8-6E331569B24C}" destId="{9CAF3C29-8675-45C3-A007-39EE7FBF1707}" srcOrd="2" destOrd="0" presId="urn:microsoft.com/office/officeart/2018/2/layout/IconVerticalSolidList"/>
    <dgm:cxn modelId="{9C90E9B6-4E81-4792-8515-642E7E41E764}" type="presParOf" srcId="{704A0D71-24DE-41C5-80B8-6E331569B24C}" destId="{53656096-AF4E-4C68-A4DA-CB7F9ADD03D1}" srcOrd="3" destOrd="0" presId="urn:microsoft.com/office/officeart/2018/2/layout/IconVerticalSolidList"/>
    <dgm:cxn modelId="{4E566545-B0F3-44F9-8736-072654E65BE2}" type="presParOf" srcId="{F26FAEEC-DAE5-4944-A1EE-15A043CAB963}" destId="{7EBCDA75-8381-44DF-AA55-6F3F66E43131}" srcOrd="3" destOrd="0" presId="urn:microsoft.com/office/officeart/2018/2/layout/IconVerticalSolidList"/>
    <dgm:cxn modelId="{F5F37F9D-7DD2-4985-945F-2B27C4BB852A}" type="presParOf" srcId="{F26FAEEC-DAE5-4944-A1EE-15A043CAB963}" destId="{2F317468-A355-4E18-ADB6-17B44AE7E7C2}" srcOrd="4" destOrd="0" presId="urn:microsoft.com/office/officeart/2018/2/layout/IconVerticalSolidList"/>
    <dgm:cxn modelId="{AB18E816-10F7-4522-8788-AB97FA69A237}" type="presParOf" srcId="{2F317468-A355-4E18-ADB6-17B44AE7E7C2}" destId="{EEFCD7D4-E646-48CA-8C9B-435AAD87538A}" srcOrd="0" destOrd="0" presId="urn:microsoft.com/office/officeart/2018/2/layout/IconVerticalSolidList"/>
    <dgm:cxn modelId="{A19AE2F2-1898-43DD-8599-C8DF8C4CA9F4}" type="presParOf" srcId="{2F317468-A355-4E18-ADB6-17B44AE7E7C2}" destId="{1AF9BDB8-850A-4F9B-AA87-0565EDFBE076}" srcOrd="1" destOrd="0" presId="urn:microsoft.com/office/officeart/2018/2/layout/IconVerticalSolidList"/>
    <dgm:cxn modelId="{8828432A-799B-42BD-AC8B-423CBE3B742A}" type="presParOf" srcId="{2F317468-A355-4E18-ADB6-17B44AE7E7C2}" destId="{9BFC3120-76AF-4B64-8F61-33BC2E020809}" srcOrd="2" destOrd="0" presId="urn:microsoft.com/office/officeart/2018/2/layout/IconVerticalSolidList"/>
    <dgm:cxn modelId="{5EE88EEE-574C-4F37-99E3-3C5F64219A9B}" type="presParOf" srcId="{2F317468-A355-4E18-ADB6-17B44AE7E7C2}" destId="{65191524-5638-4ADA-AB33-833BD6E42C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D10EE-66B3-4E4A-B0E6-C7A8BBBA45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5BE69FF-B0F5-41C0-9541-740DBB938A97}">
      <dgm:prSet/>
      <dgm:spPr/>
      <dgm:t>
        <a:bodyPr/>
        <a:lstStyle/>
        <a:p>
          <a:r>
            <a:rPr lang="en-US" i="0" baseline="0" dirty="0"/>
            <a:t>Personalized Treatment Plans</a:t>
          </a:r>
          <a:endParaRPr lang="en-US" dirty="0"/>
        </a:p>
      </dgm:t>
    </dgm:pt>
    <dgm:pt modelId="{F821EB2A-B8D7-4BD3-BECC-79C3D53651CD}" type="parTrans" cxnId="{CED260E8-9E4B-40F5-91F9-1BF4E0F32B4F}">
      <dgm:prSet/>
      <dgm:spPr/>
      <dgm:t>
        <a:bodyPr/>
        <a:lstStyle/>
        <a:p>
          <a:endParaRPr lang="en-US"/>
        </a:p>
      </dgm:t>
    </dgm:pt>
    <dgm:pt modelId="{CD59AC75-7150-4328-B6C9-D6BEA39CCB72}" type="sibTrans" cxnId="{CED260E8-9E4B-40F5-91F9-1BF4E0F32B4F}">
      <dgm:prSet/>
      <dgm:spPr/>
      <dgm:t>
        <a:bodyPr/>
        <a:lstStyle/>
        <a:p>
          <a:endParaRPr lang="en-US"/>
        </a:p>
      </dgm:t>
    </dgm:pt>
    <dgm:pt modelId="{258BF0FF-B80C-4697-9355-A5E6C0035AD9}">
      <dgm:prSet/>
      <dgm:spPr/>
      <dgm:t>
        <a:bodyPr/>
        <a:lstStyle/>
        <a:p>
          <a:r>
            <a:rPr lang="en-US" i="0" baseline="0" dirty="0"/>
            <a:t>Predictive Analytics for Early Intervention</a:t>
          </a:r>
          <a:endParaRPr lang="en-US" dirty="0"/>
        </a:p>
      </dgm:t>
    </dgm:pt>
    <dgm:pt modelId="{8DFF33DF-7446-433F-AB47-5AFFDBE0F515}" type="parTrans" cxnId="{1B2C885D-9A38-4CC6-A827-EABF96D74276}">
      <dgm:prSet/>
      <dgm:spPr/>
      <dgm:t>
        <a:bodyPr/>
        <a:lstStyle/>
        <a:p>
          <a:endParaRPr lang="en-US"/>
        </a:p>
      </dgm:t>
    </dgm:pt>
    <dgm:pt modelId="{F305F07B-76AD-48C6-9B23-58B3F86B3E94}" type="sibTrans" cxnId="{1B2C885D-9A38-4CC6-A827-EABF96D74276}">
      <dgm:prSet/>
      <dgm:spPr/>
      <dgm:t>
        <a:bodyPr/>
        <a:lstStyle/>
        <a:p>
          <a:endParaRPr lang="en-US"/>
        </a:p>
      </dgm:t>
    </dgm:pt>
    <dgm:pt modelId="{10974FA9-A1E8-4DDC-B72B-ACF58DD2D255}">
      <dgm:prSet/>
      <dgm:spPr/>
      <dgm:t>
        <a:bodyPr/>
        <a:lstStyle/>
        <a:p>
          <a:r>
            <a:rPr lang="en-US" i="0" baseline="0" dirty="0"/>
            <a:t>Virtual Therapists and Chatbots</a:t>
          </a:r>
          <a:endParaRPr lang="en-US" dirty="0"/>
        </a:p>
      </dgm:t>
    </dgm:pt>
    <dgm:pt modelId="{605E5F88-6F4A-4C4C-A02C-12B5109213F7}" type="parTrans" cxnId="{337B080F-3208-4D60-A559-0024272A993C}">
      <dgm:prSet/>
      <dgm:spPr/>
      <dgm:t>
        <a:bodyPr/>
        <a:lstStyle/>
        <a:p>
          <a:endParaRPr lang="en-US"/>
        </a:p>
      </dgm:t>
    </dgm:pt>
    <dgm:pt modelId="{A9EF03F0-CE14-4FB5-90B9-D006AD696F9E}" type="sibTrans" cxnId="{337B080F-3208-4D60-A559-0024272A993C}">
      <dgm:prSet/>
      <dgm:spPr/>
      <dgm:t>
        <a:bodyPr/>
        <a:lstStyle/>
        <a:p>
          <a:endParaRPr lang="en-US"/>
        </a:p>
      </dgm:t>
    </dgm:pt>
    <dgm:pt modelId="{721D2A7F-11CA-4C7C-A29D-BBB470CAD282}">
      <dgm:prSet/>
      <dgm:spPr/>
      <dgm:t>
        <a:bodyPr/>
        <a:lstStyle/>
        <a:p>
          <a:r>
            <a:rPr lang="en-US" i="0" baseline="0" dirty="0"/>
            <a:t>Sentiment Analysis in Therapy Sessions </a:t>
          </a:r>
          <a:endParaRPr lang="en-US" dirty="0"/>
        </a:p>
      </dgm:t>
    </dgm:pt>
    <dgm:pt modelId="{23176F41-54DF-404D-9AF1-277F7C797A83}" type="parTrans" cxnId="{AE2E067D-411B-43EE-B9E8-B8DFDDB9D186}">
      <dgm:prSet/>
      <dgm:spPr/>
      <dgm:t>
        <a:bodyPr/>
        <a:lstStyle/>
        <a:p>
          <a:endParaRPr lang="en-US"/>
        </a:p>
      </dgm:t>
    </dgm:pt>
    <dgm:pt modelId="{DCDC6EBD-F917-41F2-8965-B65EBFC9969B}" type="sibTrans" cxnId="{AE2E067D-411B-43EE-B9E8-B8DFDDB9D186}">
      <dgm:prSet/>
      <dgm:spPr/>
      <dgm:t>
        <a:bodyPr/>
        <a:lstStyle/>
        <a:p>
          <a:endParaRPr lang="en-US"/>
        </a:p>
      </dgm:t>
    </dgm:pt>
    <dgm:pt modelId="{F2A85603-BD38-4A7F-BEEA-37273AB6B24E}">
      <dgm:prSet/>
      <dgm:spPr/>
      <dgm:t>
        <a:bodyPr/>
        <a:lstStyle/>
        <a:p>
          <a:r>
            <a:rPr lang="en-US" i="0" baseline="0" dirty="0"/>
            <a:t>Automated Administrative Tasks</a:t>
          </a:r>
          <a:endParaRPr lang="en-US" dirty="0"/>
        </a:p>
      </dgm:t>
    </dgm:pt>
    <dgm:pt modelId="{670B440A-E465-4BC8-BA72-91D89DAF6A48}" type="parTrans" cxnId="{2DA13B1B-DE6B-4BC6-AEB6-B1DED1539BF2}">
      <dgm:prSet/>
      <dgm:spPr/>
      <dgm:t>
        <a:bodyPr/>
        <a:lstStyle/>
        <a:p>
          <a:endParaRPr lang="en-US"/>
        </a:p>
      </dgm:t>
    </dgm:pt>
    <dgm:pt modelId="{4878F072-3F96-407A-BE32-33B96A0E8A17}" type="sibTrans" cxnId="{2DA13B1B-DE6B-4BC6-AEB6-B1DED1539BF2}">
      <dgm:prSet/>
      <dgm:spPr/>
      <dgm:t>
        <a:bodyPr/>
        <a:lstStyle/>
        <a:p>
          <a:endParaRPr lang="en-US"/>
        </a:p>
      </dgm:t>
    </dgm:pt>
    <dgm:pt modelId="{DB7B73BD-FADB-42B8-AA2D-2478F078F313}" type="pres">
      <dgm:prSet presAssocID="{0D4D10EE-66B3-4E4A-B0E6-C7A8BBBA451C}" presName="vert0" presStyleCnt="0">
        <dgm:presLayoutVars>
          <dgm:dir/>
          <dgm:animOne val="branch"/>
          <dgm:animLvl val="lvl"/>
        </dgm:presLayoutVars>
      </dgm:prSet>
      <dgm:spPr/>
    </dgm:pt>
    <dgm:pt modelId="{408C97BD-B202-4B20-97A4-A1D762461978}" type="pres">
      <dgm:prSet presAssocID="{35BE69FF-B0F5-41C0-9541-740DBB938A97}" presName="thickLine" presStyleLbl="alignNode1" presStyleIdx="0" presStyleCnt="5"/>
      <dgm:spPr/>
    </dgm:pt>
    <dgm:pt modelId="{70F76815-8842-46C8-9B12-6EFF23EED9DB}" type="pres">
      <dgm:prSet presAssocID="{35BE69FF-B0F5-41C0-9541-740DBB938A97}" presName="horz1" presStyleCnt="0"/>
      <dgm:spPr/>
    </dgm:pt>
    <dgm:pt modelId="{E98C8019-9508-4B16-929C-722E487C5031}" type="pres">
      <dgm:prSet presAssocID="{35BE69FF-B0F5-41C0-9541-740DBB938A97}" presName="tx1" presStyleLbl="revTx" presStyleIdx="0" presStyleCnt="5"/>
      <dgm:spPr/>
    </dgm:pt>
    <dgm:pt modelId="{C07D31D6-5E28-454E-AD76-6F5C95E8B734}" type="pres">
      <dgm:prSet presAssocID="{35BE69FF-B0F5-41C0-9541-740DBB938A97}" presName="vert1" presStyleCnt="0"/>
      <dgm:spPr/>
    </dgm:pt>
    <dgm:pt modelId="{2D93EF3C-98CC-4E8F-91AC-6A48B277C6AB}" type="pres">
      <dgm:prSet presAssocID="{258BF0FF-B80C-4697-9355-A5E6C0035AD9}" presName="thickLine" presStyleLbl="alignNode1" presStyleIdx="1" presStyleCnt="5"/>
      <dgm:spPr/>
    </dgm:pt>
    <dgm:pt modelId="{7626AED5-CA09-4289-A47E-87AA472FCAE4}" type="pres">
      <dgm:prSet presAssocID="{258BF0FF-B80C-4697-9355-A5E6C0035AD9}" presName="horz1" presStyleCnt="0"/>
      <dgm:spPr/>
    </dgm:pt>
    <dgm:pt modelId="{4F419C72-B608-40CA-863C-FE3F37C232D5}" type="pres">
      <dgm:prSet presAssocID="{258BF0FF-B80C-4697-9355-A5E6C0035AD9}" presName="tx1" presStyleLbl="revTx" presStyleIdx="1" presStyleCnt="5"/>
      <dgm:spPr/>
    </dgm:pt>
    <dgm:pt modelId="{35EC9BF2-FB1E-45B9-A1BD-A70D89CC7628}" type="pres">
      <dgm:prSet presAssocID="{258BF0FF-B80C-4697-9355-A5E6C0035AD9}" presName="vert1" presStyleCnt="0"/>
      <dgm:spPr/>
    </dgm:pt>
    <dgm:pt modelId="{BFB8EFA7-EEAA-4F6D-A9EB-356B2F813355}" type="pres">
      <dgm:prSet presAssocID="{10974FA9-A1E8-4DDC-B72B-ACF58DD2D255}" presName="thickLine" presStyleLbl="alignNode1" presStyleIdx="2" presStyleCnt="5"/>
      <dgm:spPr/>
    </dgm:pt>
    <dgm:pt modelId="{817350D0-3C7C-4669-BA89-3D59904758DA}" type="pres">
      <dgm:prSet presAssocID="{10974FA9-A1E8-4DDC-B72B-ACF58DD2D255}" presName="horz1" presStyleCnt="0"/>
      <dgm:spPr/>
    </dgm:pt>
    <dgm:pt modelId="{3EA8C868-5DA6-493C-878D-A0DE6E7787CE}" type="pres">
      <dgm:prSet presAssocID="{10974FA9-A1E8-4DDC-B72B-ACF58DD2D255}" presName="tx1" presStyleLbl="revTx" presStyleIdx="2" presStyleCnt="5"/>
      <dgm:spPr/>
    </dgm:pt>
    <dgm:pt modelId="{7A795DBB-F7C7-4C21-82FA-2578DE3E3AD5}" type="pres">
      <dgm:prSet presAssocID="{10974FA9-A1E8-4DDC-B72B-ACF58DD2D255}" presName="vert1" presStyleCnt="0"/>
      <dgm:spPr/>
    </dgm:pt>
    <dgm:pt modelId="{8564CE20-0F00-4E64-BCB7-269B70091671}" type="pres">
      <dgm:prSet presAssocID="{721D2A7F-11CA-4C7C-A29D-BBB470CAD282}" presName="thickLine" presStyleLbl="alignNode1" presStyleIdx="3" presStyleCnt="5"/>
      <dgm:spPr/>
    </dgm:pt>
    <dgm:pt modelId="{3E51148F-1234-46E1-B98F-C8680813516E}" type="pres">
      <dgm:prSet presAssocID="{721D2A7F-11CA-4C7C-A29D-BBB470CAD282}" presName="horz1" presStyleCnt="0"/>
      <dgm:spPr/>
    </dgm:pt>
    <dgm:pt modelId="{4D3B5053-3158-4273-89C6-68B17C17541F}" type="pres">
      <dgm:prSet presAssocID="{721D2A7F-11CA-4C7C-A29D-BBB470CAD282}" presName="tx1" presStyleLbl="revTx" presStyleIdx="3" presStyleCnt="5"/>
      <dgm:spPr/>
    </dgm:pt>
    <dgm:pt modelId="{3900B2EE-AFDB-4BE8-BCE8-8262354ADEC4}" type="pres">
      <dgm:prSet presAssocID="{721D2A7F-11CA-4C7C-A29D-BBB470CAD282}" presName="vert1" presStyleCnt="0"/>
      <dgm:spPr/>
    </dgm:pt>
    <dgm:pt modelId="{7E6B6488-64C2-456C-82A4-53953E5B82A0}" type="pres">
      <dgm:prSet presAssocID="{F2A85603-BD38-4A7F-BEEA-37273AB6B24E}" presName="thickLine" presStyleLbl="alignNode1" presStyleIdx="4" presStyleCnt="5"/>
      <dgm:spPr/>
    </dgm:pt>
    <dgm:pt modelId="{284F7CC1-7C4C-4920-94A5-CCAAD03B5F48}" type="pres">
      <dgm:prSet presAssocID="{F2A85603-BD38-4A7F-BEEA-37273AB6B24E}" presName="horz1" presStyleCnt="0"/>
      <dgm:spPr/>
    </dgm:pt>
    <dgm:pt modelId="{3F90FDF0-4029-4E89-8F25-D6B4BB4860BF}" type="pres">
      <dgm:prSet presAssocID="{F2A85603-BD38-4A7F-BEEA-37273AB6B24E}" presName="tx1" presStyleLbl="revTx" presStyleIdx="4" presStyleCnt="5"/>
      <dgm:spPr/>
    </dgm:pt>
    <dgm:pt modelId="{42BC80EC-9346-4832-BF7C-053B23DD8827}" type="pres">
      <dgm:prSet presAssocID="{F2A85603-BD38-4A7F-BEEA-37273AB6B24E}" presName="vert1" presStyleCnt="0"/>
      <dgm:spPr/>
    </dgm:pt>
  </dgm:ptLst>
  <dgm:cxnLst>
    <dgm:cxn modelId="{337B080F-3208-4D60-A559-0024272A993C}" srcId="{0D4D10EE-66B3-4E4A-B0E6-C7A8BBBA451C}" destId="{10974FA9-A1E8-4DDC-B72B-ACF58DD2D255}" srcOrd="2" destOrd="0" parTransId="{605E5F88-6F4A-4C4C-A02C-12B5109213F7}" sibTransId="{A9EF03F0-CE14-4FB5-90B9-D006AD696F9E}"/>
    <dgm:cxn modelId="{2DA13B1B-DE6B-4BC6-AEB6-B1DED1539BF2}" srcId="{0D4D10EE-66B3-4E4A-B0E6-C7A8BBBA451C}" destId="{F2A85603-BD38-4A7F-BEEA-37273AB6B24E}" srcOrd="4" destOrd="0" parTransId="{670B440A-E465-4BC8-BA72-91D89DAF6A48}" sibTransId="{4878F072-3F96-407A-BE32-33B96A0E8A17}"/>
    <dgm:cxn modelId="{8A84E823-9F59-4F8D-A5DF-10E0002D9E3E}" type="presOf" srcId="{35BE69FF-B0F5-41C0-9541-740DBB938A97}" destId="{E98C8019-9508-4B16-929C-722E487C5031}" srcOrd="0" destOrd="0" presId="urn:microsoft.com/office/officeart/2008/layout/LinedList"/>
    <dgm:cxn modelId="{11D16740-6572-496E-BDEA-843AA7322CAF}" type="presOf" srcId="{721D2A7F-11CA-4C7C-A29D-BBB470CAD282}" destId="{4D3B5053-3158-4273-89C6-68B17C17541F}" srcOrd="0" destOrd="0" presId="urn:microsoft.com/office/officeart/2008/layout/LinedList"/>
    <dgm:cxn modelId="{49E88140-1BE1-422F-B93F-E1FDDD32825A}" type="presOf" srcId="{0D4D10EE-66B3-4E4A-B0E6-C7A8BBBA451C}" destId="{DB7B73BD-FADB-42B8-AA2D-2478F078F313}" srcOrd="0" destOrd="0" presId="urn:microsoft.com/office/officeart/2008/layout/LinedList"/>
    <dgm:cxn modelId="{1B2C885D-9A38-4CC6-A827-EABF96D74276}" srcId="{0D4D10EE-66B3-4E4A-B0E6-C7A8BBBA451C}" destId="{258BF0FF-B80C-4697-9355-A5E6C0035AD9}" srcOrd="1" destOrd="0" parTransId="{8DFF33DF-7446-433F-AB47-5AFFDBE0F515}" sibTransId="{F305F07B-76AD-48C6-9B23-58B3F86B3E94}"/>
    <dgm:cxn modelId="{AE2E067D-411B-43EE-B9E8-B8DFDDB9D186}" srcId="{0D4D10EE-66B3-4E4A-B0E6-C7A8BBBA451C}" destId="{721D2A7F-11CA-4C7C-A29D-BBB470CAD282}" srcOrd="3" destOrd="0" parTransId="{23176F41-54DF-404D-9AF1-277F7C797A83}" sibTransId="{DCDC6EBD-F917-41F2-8965-B65EBFC9969B}"/>
    <dgm:cxn modelId="{A5EA6A94-70A7-4AA0-91CB-DBA352323BFB}" type="presOf" srcId="{10974FA9-A1E8-4DDC-B72B-ACF58DD2D255}" destId="{3EA8C868-5DA6-493C-878D-A0DE6E7787CE}" srcOrd="0" destOrd="0" presId="urn:microsoft.com/office/officeart/2008/layout/LinedList"/>
    <dgm:cxn modelId="{B56B46C1-39C2-42C6-8773-F9CBD52C035C}" type="presOf" srcId="{F2A85603-BD38-4A7F-BEEA-37273AB6B24E}" destId="{3F90FDF0-4029-4E89-8F25-D6B4BB4860BF}" srcOrd="0" destOrd="0" presId="urn:microsoft.com/office/officeart/2008/layout/LinedList"/>
    <dgm:cxn modelId="{BDE661C3-EC9F-4264-9883-6DAFA12713BE}" type="presOf" srcId="{258BF0FF-B80C-4697-9355-A5E6C0035AD9}" destId="{4F419C72-B608-40CA-863C-FE3F37C232D5}" srcOrd="0" destOrd="0" presId="urn:microsoft.com/office/officeart/2008/layout/LinedList"/>
    <dgm:cxn modelId="{CED260E8-9E4B-40F5-91F9-1BF4E0F32B4F}" srcId="{0D4D10EE-66B3-4E4A-B0E6-C7A8BBBA451C}" destId="{35BE69FF-B0F5-41C0-9541-740DBB938A97}" srcOrd="0" destOrd="0" parTransId="{F821EB2A-B8D7-4BD3-BECC-79C3D53651CD}" sibTransId="{CD59AC75-7150-4328-B6C9-D6BEA39CCB72}"/>
    <dgm:cxn modelId="{B07A5994-55FA-4E06-851C-B68A335C9B65}" type="presParOf" srcId="{DB7B73BD-FADB-42B8-AA2D-2478F078F313}" destId="{408C97BD-B202-4B20-97A4-A1D762461978}" srcOrd="0" destOrd="0" presId="urn:microsoft.com/office/officeart/2008/layout/LinedList"/>
    <dgm:cxn modelId="{E48FE0CD-7039-4834-B57C-56EC575958C8}" type="presParOf" srcId="{DB7B73BD-FADB-42B8-AA2D-2478F078F313}" destId="{70F76815-8842-46C8-9B12-6EFF23EED9DB}" srcOrd="1" destOrd="0" presId="urn:microsoft.com/office/officeart/2008/layout/LinedList"/>
    <dgm:cxn modelId="{E5510183-A1A3-481B-A4CD-CB385E759CFA}" type="presParOf" srcId="{70F76815-8842-46C8-9B12-6EFF23EED9DB}" destId="{E98C8019-9508-4B16-929C-722E487C5031}" srcOrd="0" destOrd="0" presId="urn:microsoft.com/office/officeart/2008/layout/LinedList"/>
    <dgm:cxn modelId="{4F373149-6FF9-441D-AF65-1E9101690E4A}" type="presParOf" srcId="{70F76815-8842-46C8-9B12-6EFF23EED9DB}" destId="{C07D31D6-5E28-454E-AD76-6F5C95E8B734}" srcOrd="1" destOrd="0" presId="urn:microsoft.com/office/officeart/2008/layout/LinedList"/>
    <dgm:cxn modelId="{B040B5D7-A03C-4F34-8459-2F09511FD891}" type="presParOf" srcId="{DB7B73BD-FADB-42B8-AA2D-2478F078F313}" destId="{2D93EF3C-98CC-4E8F-91AC-6A48B277C6AB}" srcOrd="2" destOrd="0" presId="urn:microsoft.com/office/officeart/2008/layout/LinedList"/>
    <dgm:cxn modelId="{D6E7542A-DA5C-47DC-9963-91C7428D0C7A}" type="presParOf" srcId="{DB7B73BD-FADB-42B8-AA2D-2478F078F313}" destId="{7626AED5-CA09-4289-A47E-87AA472FCAE4}" srcOrd="3" destOrd="0" presId="urn:microsoft.com/office/officeart/2008/layout/LinedList"/>
    <dgm:cxn modelId="{76F1EBB6-E65D-4E82-8EB5-C459602DC50D}" type="presParOf" srcId="{7626AED5-CA09-4289-A47E-87AA472FCAE4}" destId="{4F419C72-B608-40CA-863C-FE3F37C232D5}" srcOrd="0" destOrd="0" presId="urn:microsoft.com/office/officeart/2008/layout/LinedList"/>
    <dgm:cxn modelId="{197CED1B-3CF7-4BE1-86AE-5C8973A6A664}" type="presParOf" srcId="{7626AED5-CA09-4289-A47E-87AA472FCAE4}" destId="{35EC9BF2-FB1E-45B9-A1BD-A70D89CC7628}" srcOrd="1" destOrd="0" presId="urn:microsoft.com/office/officeart/2008/layout/LinedList"/>
    <dgm:cxn modelId="{85D30214-8B8E-48FB-826E-BE52CF3BDBE8}" type="presParOf" srcId="{DB7B73BD-FADB-42B8-AA2D-2478F078F313}" destId="{BFB8EFA7-EEAA-4F6D-A9EB-356B2F813355}" srcOrd="4" destOrd="0" presId="urn:microsoft.com/office/officeart/2008/layout/LinedList"/>
    <dgm:cxn modelId="{26B4CCA0-0F12-409A-A394-F7734379A15C}" type="presParOf" srcId="{DB7B73BD-FADB-42B8-AA2D-2478F078F313}" destId="{817350D0-3C7C-4669-BA89-3D59904758DA}" srcOrd="5" destOrd="0" presId="urn:microsoft.com/office/officeart/2008/layout/LinedList"/>
    <dgm:cxn modelId="{4EFF2413-3698-4623-B90B-DB83778BB5AA}" type="presParOf" srcId="{817350D0-3C7C-4669-BA89-3D59904758DA}" destId="{3EA8C868-5DA6-493C-878D-A0DE6E7787CE}" srcOrd="0" destOrd="0" presId="urn:microsoft.com/office/officeart/2008/layout/LinedList"/>
    <dgm:cxn modelId="{2DBE48D1-20BA-4FFC-A067-B2CA695B2C37}" type="presParOf" srcId="{817350D0-3C7C-4669-BA89-3D59904758DA}" destId="{7A795DBB-F7C7-4C21-82FA-2578DE3E3AD5}" srcOrd="1" destOrd="0" presId="urn:microsoft.com/office/officeart/2008/layout/LinedList"/>
    <dgm:cxn modelId="{16038658-A1B4-4806-A6E9-2B3BD0C6B3D0}" type="presParOf" srcId="{DB7B73BD-FADB-42B8-AA2D-2478F078F313}" destId="{8564CE20-0F00-4E64-BCB7-269B70091671}" srcOrd="6" destOrd="0" presId="urn:microsoft.com/office/officeart/2008/layout/LinedList"/>
    <dgm:cxn modelId="{271AF88E-39DC-40AF-8EA6-316C780E3A9E}" type="presParOf" srcId="{DB7B73BD-FADB-42B8-AA2D-2478F078F313}" destId="{3E51148F-1234-46E1-B98F-C8680813516E}" srcOrd="7" destOrd="0" presId="urn:microsoft.com/office/officeart/2008/layout/LinedList"/>
    <dgm:cxn modelId="{FA46C869-6609-47CD-83D9-A051A1D65BA2}" type="presParOf" srcId="{3E51148F-1234-46E1-B98F-C8680813516E}" destId="{4D3B5053-3158-4273-89C6-68B17C17541F}" srcOrd="0" destOrd="0" presId="urn:microsoft.com/office/officeart/2008/layout/LinedList"/>
    <dgm:cxn modelId="{16406306-5520-4230-A533-D41901BC1186}" type="presParOf" srcId="{3E51148F-1234-46E1-B98F-C8680813516E}" destId="{3900B2EE-AFDB-4BE8-BCE8-8262354ADEC4}" srcOrd="1" destOrd="0" presId="urn:microsoft.com/office/officeart/2008/layout/LinedList"/>
    <dgm:cxn modelId="{60FAE98C-FFA0-439A-8B69-DA59929794F6}" type="presParOf" srcId="{DB7B73BD-FADB-42B8-AA2D-2478F078F313}" destId="{7E6B6488-64C2-456C-82A4-53953E5B82A0}" srcOrd="8" destOrd="0" presId="urn:microsoft.com/office/officeart/2008/layout/LinedList"/>
    <dgm:cxn modelId="{2B47474E-DAF3-4766-B0D0-B7153E3B9C00}" type="presParOf" srcId="{DB7B73BD-FADB-42B8-AA2D-2478F078F313}" destId="{284F7CC1-7C4C-4920-94A5-CCAAD03B5F48}" srcOrd="9" destOrd="0" presId="urn:microsoft.com/office/officeart/2008/layout/LinedList"/>
    <dgm:cxn modelId="{DDE19DB3-336A-4CA8-94A0-467C03E69259}" type="presParOf" srcId="{284F7CC1-7C4C-4920-94A5-CCAAD03B5F48}" destId="{3F90FDF0-4029-4E89-8F25-D6B4BB4860BF}" srcOrd="0" destOrd="0" presId="urn:microsoft.com/office/officeart/2008/layout/LinedList"/>
    <dgm:cxn modelId="{13117B96-70B5-434B-8D03-F581FBB02A63}" type="presParOf" srcId="{284F7CC1-7C4C-4920-94A5-CCAAD03B5F48}" destId="{42BC80EC-9346-4832-BF7C-053B23DD88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2158AE-2FC6-4754-A996-9E9CBEF2E6A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1C4B35B-F728-4B81-BBB6-562281C74210}">
      <dgm:prSet/>
      <dgm:spPr/>
      <dgm:t>
        <a:bodyPr/>
        <a:lstStyle/>
        <a:p>
          <a:r>
            <a:rPr lang="en-US" dirty="0"/>
            <a:t>Telehealth Support and Triage</a:t>
          </a:r>
        </a:p>
      </dgm:t>
    </dgm:pt>
    <dgm:pt modelId="{B195321C-21EB-45D9-B78C-55BA6538016B}" type="parTrans" cxnId="{A61D0C28-2C16-4DCB-B344-AE7A35E4AE4B}">
      <dgm:prSet/>
      <dgm:spPr/>
      <dgm:t>
        <a:bodyPr/>
        <a:lstStyle/>
        <a:p>
          <a:endParaRPr lang="en-US"/>
        </a:p>
      </dgm:t>
    </dgm:pt>
    <dgm:pt modelId="{814F9F91-493C-44B8-975A-D7B53199DFB8}" type="sibTrans" cxnId="{A61D0C28-2C16-4DCB-B344-AE7A35E4AE4B}">
      <dgm:prSet/>
      <dgm:spPr/>
      <dgm:t>
        <a:bodyPr/>
        <a:lstStyle/>
        <a:p>
          <a:endParaRPr lang="en-US"/>
        </a:p>
      </dgm:t>
    </dgm:pt>
    <dgm:pt modelId="{B5C869A1-EC97-4C0F-A5C8-A940345C4517}">
      <dgm:prSet/>
      <dgm:spPr/>
      <dgm:t>
        <a:bodyPr/>
        <a:lstStyle/>
        <a:p>
          <a:r>
            <a:rPr lang="en-US" dirty="0"/>
            <a:t>Natural Language Processing (NLP) for Clinical Documentation</a:t>
          </a:r>
        </a:p>
      </dgm:t>
    </dgm:pt>
    <dgm:pt modelId="{0640F15D-7BCD-43B2-ABA1-FF65FCFDFBA6}" type="parTrans" cxnId="{31339BD9-D0EB-4EE7-B3AA-D1510CA7D784}">
      <dgm:prSet/>
      <dgm:spPr/>
      <dgm:t>
        <a:bodyPr/>
        <a:lstStyle/>
        <a:p>
          <a:endParaRPr lang="en-US"/>
        </a:p>
      </dgm:t>
    </dgm:pt>
    <dgm:pt modelId="{C7C6E5A5-FAD3-431F-BA7B-6BAEFA9FE339}" type="sibTrans" cxnId="{31339BD9-D0EB-4EE7-B3AA-D1510CA7D784}">
      <dgm:prSet/>
      <dgm:spPr/>
      <dgm:t>
        <a:bodyPr/>
        <a:lstStyle/>
        <a:p>
          <a:endParaRPr lang="en-US"/>
        </a:p>
      </dgm:t>
    </dgm:pt>
    <dgm:pt modelId="{48C6476B-4DA3-48B0-9E15-E0DB192F8250}">
      <dgm:prSet/>
      <dgm:spPr/>
      <dgm:t>
        <a:bodyPr/>
        <a:lstStyle/>
        <a:p>
          <a:r>
            <a:rPr lang="en-US" dirty="0"/>
            <a:t>Medication Management and Adherence</a:t>
          </a:r>
        </a:p>
      </dgm:t>
    </dgm:pt>
    <dgm:pt modelId="{87FFFEE8-B151-4CF0-BB3A-6D2F8FD2F06A}" type="parTrans" cxnId="{C8C1510B-439C-445F-B144-CAC7D5CC9729}">
      <dgm:prSet/>
      <dgm:spPr/>
      <dgm:t>
        <a:bodyPr/>
        <a:lstStyle/>
        <a:p>
          <a:endParaRPr lang="en-US"/>
        </a:p>
      </dgm:t>
    </dgm:pt>
    <dgm:pt modelId="{DCC15BC1-B61A-4BA7-AE6B-485B45E54C2B}" type="sibTrans" cxnId="{C8C1510B-439C-445F-B144-CAC7D5CC9729}">
      <dgm:prSet/>
      <dgm:spPr/>
      <dgm:t>
        <a:bodyPr/>
        <a:lstStyle/>
        <a:p>
          <a:endParaRPr lang="en-US"/>
        </a:p>
      </dgm:t>
    </dgm:pt>
    <dgm:pt modelId="{7C9475C9-2B66-41A6-828D-E7D99A9E54CE}">
      <dgm:prSet/>
      <dgm:spPr/>
      <dgm:t>
        <a:bodyPr/>
        <a:lstStyle/>
        <a:p>
          <a:r>
            <a:rPr lang="en-US" dirty="0"/>
            <a:t>Suicide Prevention</a:t>
          </a:r>
        </a:p>
      </dgm:t>
    </dgm:pt>
    <dgm:pt modelId="{D991F5CB-F45D-4B48-A3A4-D404E72B65AE}" type="parTrans" cxnId="{319DFF29-2BAF-4B26-9DD2-EC639A00BD8D}">
      <dgm:prSet/>
      <dgm:spPr/>
      <dgm:t>
        <a:bodyPr/>
        <a:lstStyle/>
        <a:p>
          <a:endParaRPr lang="en-US"/>
        </a:p>
      </dgm:t>
    </dgm:pt>
    <dgm:pt modelId="{88EF24C4-A34B-4698-A861-8E62BA8B4F99}" type="sibTrans" cxnId="{319DFF29-2BAF-4B26-9DD2-EC639A00BD8D}">
      <dgm:prSet/>
      <dgm:spPr/>
      <dgm:t>
        <a:bodyPr/>
        <a:lstStyle/>
        <a:p>
          <a:endParaRPr lang="en-US"/>
        </a:p>
      </dgm:t>
    </dgm:pt>
    <dgm:pt modelId="{F461D088-D158-4F8C-9146-28899708B490}">
      <dgm:prSet/>
      <dgm:spPr/>
      <dgm:t>
        <a:bodyPr/>
        <a:lstStyle/>
        <a:p>
          <a:r>
            <a:rPr lang="en-US" dirty="0"/>
            <a:t>Cognitive and Behavioral Assessments</a:t>
          </a:r>
        </a:p>
      </dgm:t>
    </dgm:pt>
    <dgm:pt modelId="{27451E07-8132-4BC2-98E5-AB8FFC3BC1CB}" type="parTrans" cxnId="{54E5031A-945A-49BF-9FE0-020227AEE96E}">
      <dgm:prSet/>
      <dgm:spPr/>
      <dgm:t>
        <a:bodyPr/>
        <a:lstStyle/>
        <a:p>
          <a:endParaRPr lang="en-US"/>
        </a:p>
      </dgm:t>
    </dgm:pt>
    <dgm:pt modelId="{4025D335-F4E5-4383-BB68-78A1CE897D26}" type="sibTrans" cxnId="{54E5031A-945A-49BF-9FE0-020227AEE96E}">
      <dgm:prSet/>
      <dgm:spPr/>
      <dgm:t>
        <a:bodyPr/>
        <a:lstStyle/>
        <a:p>
          <a:endParaRPr lang="en-US"/>
        </a:p>
      </dgm:t>
    </dgm:pt>
    <dgm:pt modelId="{B843F7BC-524B-4A39-8762-AAEE6DC2DCEB}" type="pres">
      <dgm:prSet presAssocID="{F82158AE-2FC6-4754-A996-9E9CBEF2E6A5}" presName="vert0" presStyleCnt="0">
        <dgm:presLayoutVars>
          <dgm:dir/>
          <dgm:animOne val="branch"/>
          <dgm:animLvl val="lvl"/>
        </dgm:presLayoutVars>
      </dgm:prSet>
      <dgm:spPr/>
    </dgm:pt>
    <dgm:pt modelId="{7FA5499B-1AA0-4CB2-8F00-99F740A2918F}" type="pres">
      <dgm:prSet presAssocID="{11C4B35B-F728-4B81-BBB6-562281C74210}" presName="thickLine" presStyleLbl="alignNode1" presStyleIdx="0" presStyleCnt="5"/>
      <dgm:spPr/>
    </dgm:pt>
    <dgm:pt modelId="{A318AF09-57BA-4DE8-B921-7C5978C99FA9}" type="pres">
      <dgm:prSet presAssocID="{11C4B35B-F728-4B81-BBB6-562281C74210}" presName="horz1" presStyleCnt="0"/>
      <dgm:spPr/>
    </dgm:pt>
    <dgm:pt modelId="{0762779E-8A72-45DE-8E35-11D548E56945}" type="pres">
      <dgm:prSet presAssocID="{11C4B35B-F728-4B81-BBB6-562281C74210}" presName="tx1" presStyleLbl="revTx" presStyleIdx="0" presStyleCnt="5"/>
      <dgm:spPr/>
    </dgm:pt>
    <dgm:pt modelId="{03877CD4-AA57-4B69-AC1E-EDD326AEC579}" type="pres">
      <dgm:prSet presAssocID="{11C4B35B-F728-4B81-BBB6-562281C74210}" presName="vert1" presStyleCnt="0"/>
      <dgm:spPr/>
    </dgm:pt>
    <dgm:pt modelId="{C3EDCD27-781F-4635-B961-FD0AB54D1DBC}" type="pres">
      <dgm:prSet presAssocID="{B5C869A1-EC97-4C0F-A5C8-A940345C4517}" presName="thickLine" presStyleLbl="alignNode1" presStyleIdx="1" presStyleCnt="5"/>
      <dgm:spPr/>
    </dgm:pt>
    <dgm:pt modelId="{8B410086-E571-41E5-8724-27BF18FEA1A2}" type="pres">
      <dgm:prSet presAssocID="{B5C869A1-EC97-4C0F-A5C8-A940345C4517}" presName="horz1" presStyleCnt="0"/>
      <dgm:spPr/>
    </dgm:pt>
    <dgm:pt modelId="{9210A8E6-1148-4072-BA89-634629F5F17E}" type="pres">
      <dgm:prSet presAssocID="{B5C869A1-EC97-4C0F-A5C8-A940345C4517}" presName="tx1" presStyleLbl="revTx" presStyleIdx="1" presStyleCnt="5"/>
      <dgm:spPr/>
    </dgm:pt>
    <dgm:pt modelId="{1E94A104-51C0-4C3F-934D-8C0E57749832}" type="pres">
      <dgm:prSet presAssocID="{B5C869A1-EC97-4C0F-A5C8-A940345C4517}" presName="vert1" presStyleCnt="0"/>
      <dgm:spPr/>
    </dgm:pt>
    <dgm:pt modelId="{522657AB-55D7-4725-B99B-3C886A97E983}" type="pres">
      <dgm:prSet presAssocID="{48C6476B-4DA3-48B0-9E15-E0DB192F8250}" presName="thickLine" presStyleLbl="alignNode1" presStyleIdx="2" presStyleCnt="5"/>
      <dgm:spPr/>
    </dgm:pt>
    <dgm:pt modelId="{A6AE1681-F2E0-4B6A-992B-E595239B3486}" type="pres">
      <dgm:prSet presAssocID="{48C6476B-4DA3-48B0-9E15-E0DB192F8250}" presName="horz1" presStyleCnt="0"/>
      <dgm:spPr/>
    </dgm:pt>
    <dgm:pt modelId="{70091F2C-2EA5-4937-8C26-F07445FE78BA}" type="pres">
      <dgm:prSet presAssocID="{48C6476B-4DA3-48B0-9E15-E0DB192F8250}" presName="tx1" presStyleLbl="revTx" presStyleIdx="2" presStyleCnt="5"/>
      <dgm:spPr/>
    </dgm:pt>
    <dgm:pt modelId="{4339D729-E8FD-4A31-ACD7-6AFD6DE856F0}" type="pres">
      <dgm:prSet presAssocID="{48C6476B-4DA3-48B0-9E15-E0DB192F8250}" presName="vert1" presStyleCnt="0"/>
      <dgm:spPr/>
    </dgm:pt>
    <dgm:pt modelId="{96938444-4BB7-4260-937E-9DFEDB81363A}" type="pres">
      <dgm:prSet presAssocID="{7C9475C9-2B66-41A6-828D-E7D99A9E54CE}" presName="thickLine" presStyleLbl="alignNode1" presStyleIdx="3" presStyleCnt="5"/>
      <dgm:spPr/>
    </dgm:pt>
    <dgm:pt modelId="{C9A58BD4-D2E1-4489-8902-47C6DF442A96}" type="pres">
      <dgm:prSet presAssocID="{7C9475C9-2B66-41A6-828D-E7D99A9E54CE}" presName="horz1" presStyleCnt="0"/>
      <dgm:spPr/>
    </dgm:pt>
    <dgm:pt modelId="{B4065C69-09B7-4C68-A024-BFDF4318A4F4}" type="pres">
      <dgm:prSet presAssocID="{7C9475C9-2B66-41A6-828D-E7D99A9E54CE}" presName="tx1" presStyleLbl="revTx" presStyleIdx="3" presStyleCnt="5"/>
      <dgm:spPr/>
    </dgm:pt>
    <dgm:pt modelId="{0C4ABA17-9145-4D58-85FA-387716CA55E4}" type="pres">
      <dgm:prSet presAssocID="{7C9475C9-2B66-41A6-828D-E7D99A9E54CE}" presName="vert1" presStyleCnt="0"/>
      <dgm:spPr/>
    </dgm:pt>
    <dgm:pt modelId="{60A847ED-631B-4E30-9F91-731CDD1CC862}" type="pres">
      <dgm:prSet presAssocID="{F461D088-D158-4F8C-9146-28899708B490}" presName="thickLine" presStyleLbl="alignNode1" presStyleIdx="4" presStyleCnt="5"/>
      <dgm:spPr/>
    </dgm:pt>
    <dgm:pt modelId="{092218F4-BC40-4845-836B-F383F90A18AB}" type="pres">
      <dgm:prSet presAssocID="{F461D088-D158-4F8C-9146-28899708B490}" presName="horz1" presStyleCnt="0"/>
      <dgm:spPr/>
    </dgm:pt>
    <dgm:pt modelId="{CB0CC120-8BCE-4A4C-9633-8F12D98F3A3B}" type="pres">
      <dgm:prSet presAssocID="{F461D088-D158-4F8C-9146-28899708B490}" presName="tx1" presStyleLbl="revTx" presStyleIdx="4" presStyleCnt="5"/>
      <dgm:spPr/>
    </dgm:pt>
    <dgm:pt modelId="{E07BB72B-CD9D-4EF0-A980-D278A457C1AC}" type="pres">
      <dgm:prSet presAssocID="{F461D088-D158-4F8C-9146-28899708B490}" presName="vert1" presStyleCnt="0"/>
      <dgm:spPr/>
    </dgm:pt>
  </dgm:ptLst>
  <dgm:cxnLst>
    <dgm:cxn modelId="{C8C1510B-439C-445F-B144-CAC7D5CC9729}" srcId="{F82158AE-2FC6-4754-A996-9E9CBEF2E6A5}" destId="{48C6476B-4DA3-48B0-9E15-E0DB192F8250}" srcOrd="2" destOrd="0" parTransId="{87FFFEE8-B151-4CF0-BB3A-6D2F8FD2F06A}" sibTransId="{DCC15BC1-B61A-4BA7-AE6B-485B45E54C2B}"/>
    <dgm:cxn modelId="{54E5031A-945A-49BF-9FE0-020227AEE96E}" srcId="{F82158AE-2FC6-4754-A996-9E9CBEF2E6A5}" destId="{F461D088-D158-4F8C-9146-28899708B490}" srcOrd="4" destOrd="0" parTransId="{27451E07-8132-4BC2-98E5-AB8FFC3BC1CB}" sibTransId="{4025D335-F4E5-4383-BB68-78A1CE897D26}"/>
    <dgm:cxn modelId="{A61D0C28-2C16-4DCB-B344-AE7A35E4AE4B}" srcId="{F82158AE-2FC6-4754-A996-9E9CBEF2E6A5}" destId="{11C4B35B-F728-4B81-BBB6-562281C74210}" srcOrd="0" destOrd="0" parTransId="{B195321C-21EB-45D9-B78C-55BA6538016B}" sibTransId="{814F9F91-493C-44B8-975A-D7B53199DFB8}"/>
    <dgm:cxn modelId="{319DFF29-2BAF-4B26-9DD2-EC639A00BD8D}" srcId="{F82158AE-2FC6-4754-A996-9E9CBEF2E6A5}" destId="{7C9475C9-2B66-41A6-828D-E7D99A9E54CE}" srcOrd="3" destOrd="0" parTransId="{D991F5CB-F45D-4B48-A3A4-D404E72B65AE}" sibTransId="{88EF24C4-A34B-4698-A861-8E62BA8B4F99}"/>
    <dgm:cxn modelId="{321F4436-5296-46CF-9BEA-EE63358258CD}" type="presOf" srcId="{F461D088-D158-4F8C-9146-28899708B490}" destId="{CB0CC120-8BCE-4A4C-9633-8F12D98F3A3B}" srcOrd="0" destOrd="0" presId="urn:microsoft.com/office/officeart/2008/layout/LinedList"/>
    <dgm:cxn modelId="{2F75493E-BD7A-4C2C-8C09-6AB610E74785}" type="presOf" srcId="{11C4B35B-F728-4B81-BBB6-562281C74210}" destId="{0762779E-8A72-45DE-8E35-11D548E56945}" srcOrd="0" destOrd="0" presId="urn:microsoft.com/office/officeart/2008/layout/LinedList"/>
    <dgm:cxn modelId="{76FD666E-D2CB-48D5-95EE-21E5AD1FB9F3}" type="presOf" srcId="{7C9475C9-2B66-41A6-828D-E7D99A9E54CE}" destId="{B4065C69-09B7-4C68-A024-BFDF4318A4F4}" srcOrd="0" destOrd="0" presId="urn:microsoft.com/office/officeart/2008/layout/LinedList"/>
    <dgm:cxn modelId="{B9D8A679-A32B-466B-AB35-3CBE586343CD}" type="presOf" srcId="{48C6476B-4DA3-48B0-9E15-E0DB192F8250}" destId="{70091F2C-2EA5-4937-8C26-F07445FE78BA}" srcOrd="0" destOrd="0" presId="urn:microsoft.com/office/officeart/2008/layout/LinedList"/>
    <dgm:cxn modelId="{9F0CE697-2189-4862-BC8E-F0C05D47CB4D}" type="presOf" srcId="{B5C869A1-EC97-4C0F-A5C8-A940345C4517}" destId="{9210A8E6-1148-4072-BA89-634629F5F17E}" srcOrd="0" destOrd="0" presId="urn:microsoft.com/office/officeart/2008/layout/LinedList"/>
    <dgm:cxn modelId="{1E7DFFB2-3CA6-4385-ADDC-823DDA8B3F58}" type="presOf" srcId="{F82158AE-2FC6-4754-A996-9E9CBEF2E6A5}" destId="{B843F7BC-524B-4A39-8762-AAEE6DC2DCEB}" srcOrd="0" destOrd="0" presId="urn:microsoft.com/office/officeart/2008/layout/LinedList"/>
    <dgm:cxn modelId="{31339BD9-D0EB-4EE7-B3AA-D1510CA7D784}" srcId="{F82158AE-2FC6-4754-A996-9E9CBEF2E6A5}" destId="{B5C869A1-EC97-4C0F-A5C8-A940345C4517}" srcOrd="1" destOrd="0" parTransId="{0640F15D-7BCD-43B2-ABA1-FF65FCFDFBA6}" sibTransId="{C7C6E5A5-FAD3-431F-BA7B-6BAEFA9FE339}"/>
    <dgm:cxn modelId="{05A94C1C-6545-4370-99AD-04197398FE80}" type="presParOf" srcId="{B843F7BC-524B-4A39-8762-AAEE6DC2DCEB}" destId="{7FA5499B-1AA0-4CB2-8F00-99F740A2918F}" srcOrd="0" destOrd="0" presId="urn:microsoft.com/office/officeart/2008/layout/LinedList"/>
    <dgm:cxn modelId="{8EED3072-5AF7-4800-AB26-22E8DC086E77}" type="presParOf" srcId="{B843F7BC-524B-4A39-8762-AAEE6DC2DCEB}" destId="{A318AF09-57BA-4DE8-B921-7C5978C99FA9}" srcOrd="1" destOrd="0" presId="urn:microsoft.com/office/officeart/2008/layout/LinedList"/>
    <dgm:cxn modelId="{D4A68486-5B5A-47E2-B8F6-3CCB3013F774}" type="presParOf" srcId="{A318AF09-57BA-4DE8-B921-7C5978C99FA9}" destId="{0762779E-8A72-45DE-8E35-11D548E56945}" srcOrd="0" destOrd="0" presId="urn:microsoft.com/office/officeart/2008/layout/LinedList"/>
    <dgm:cxn modelId="{FBAFB5E9-87BA-442D-B514-CA11CD4FCFFF}" type="presParOf" srcId="{A318AF09-57BA-4DE8-B921-7C5978C99FA9}" destId="{03877CD4-AA57-4B69-AC1E-EDD326AEC579}" srcOrd="1" destOrd="0" presId="urn:microsoft.com/office/officeart/2008/layout/LinedList"/>
    <dgm:cxn modelId="{62C4E76F-B502-4C80-93C3-DF948D47CCB7}" type="presParOf" srcId="{B843F7BC-524B-4A39-8762-AAEE6DC2DCEB}" destId="{C3EDCD27-781F-4635-B961-FD0AB54D1DBC}" srcOrd="2" destOrd="0" presId="urn:microsoft.com/office/officeart/2008/layout/LinedList"/>
    <dgm:cxn modelId="{063B6F00-2ABB-4232-954C-01BA6E3EEF6E}" type="presParOf" srcId="{B843F7BC-524B-4A39-8762-AAEE6DC2DCEB}" destId="{8B410086-E571-41E5-8724-27BF18FEA1A2}" srcOrd="3" destOrd="0" presId="urn:microsoft.com/office/officeart/2008/layout/LinedList"/>
    <dgm:cxn modelId="{EB3F9EFF-6B29-4ED1-A692-1A171F0C7AB3}" type="presParOf" srcId="{8B410086-E571-41E5-8724-27BF18FEA1A2}" destId="{9210A8E6-1148-4072-BA89-634629F5F17E}" srcOrd="0" destOrd="0" presId="urn:microsoft.com/office/officeart/2008/layout/LinedList"/>
    <dgm:cxn modelId="{4A807F68-4D87-4990-9AD8-7BA19E3654E7}" type="presParOf" srcId="{8B410086-E571-41E5-8724-27BF18FEA1A2}" destId="{1E94A104-51C0-4C3F-934D-8C0E57749832}" srcOrd="1" destOrd="0" presId="urn:microsoft.com/office/officeart/2008/layout/LinedList"/>
    <dgm:cxn modelId="{BCAD9566-325D-457E-9030-282F0F553E69}" type="presParOf" srcId="{B843F7BC-524B-4A39-8762-AAEE6DC2DCEB}" destId="{522657AB-55D7-4725-B99B-3C886A97E983}" srcOrd="4" destOrd="0" presId="urn:microsoft.com/office/officeart/2008/layout/LinedList"/>
    <dgm:cxn modelId="{8A085077-EFD8-48A0-B15D-0E3A755518AC}" type="presParOf" srcId="{B843F7BC-524B-4A39-8762-AAEE6DC2DCEB}" destId="{A6AE1681-F2E0-4B6A-992B-E595239B3486}" srcOrd="5" destOrd="0" presId="urn:microsoft.com/office/officeart/2008/layout/LinedList"/>
    <dgm:cxn modelId="{CCE85BAD-1780-40D7-9BA4-FCF670021938}" type="presParOf" srcId="{A6AE1681-F2E0-4B6A-992B-E595239B3486}" destId="{70091F2C-2EA5-4937-8C26-F07445FE78BA}" srcOrd="0" destOrd="0" presId="urn:microsoft.com/office/officeart/2008/layout/LinedList"/>
    <dgm:cxn modelId="{97EDFDE4-D90D-4A7B-B528-1A70C2918370}" type="presParOf" srcId="{A6AE1681-F2E0-4B6A-992B-E595239B3486}" destId="{4339D729-E8FD-4A31-ACD7-6AFD6DE856F0}" srcOrd="1" destOrd="0" presId="urn:microsoft.com/office/officeart/2008/layout/LinedList"/>
    <dgm:cxn modelId="{E7B02039-3C1F-46A3-93C0-DDB863BBC338}" type="presParOf" srcId="{B843F7BC-524B-4A39-8762-AAEE6DC2DCEB}" destId="{96938444-4BB7-4260-937E-9DFEDB81363A}" srcOrd="6" destOrd="0" presId="urn:microsoft.com/office/officeart/2008/layout/LinedList"/>
    <dgm:cxn modelId="{7A6B80C9-C3AC-4B9D-BA4C-6991310EF51F}" type="presParOf" srcId="{B843F7BC-524B-4A39-8762-AAEE6DC2DCEB}" destId="{C9A58BD4-D2E1-4489-8902-47C6DF442A96}" srcOrd="7" destOrd="0" presId="urn:microsoft.com/office/officeart/2008/layout/LinedList"/>
    <dgm:cxn modelId="{84B0EA36-6317-4F9D-A6A7-91B09C9BA7A0}" type="presParOf" srcId="{C9A58BD4-D2E1-4489-8902-47C6DF442A96}" destId="{B4065C69-09B7-4C68-A024-BFDF4318A4F4}" srcOrd="0" destOrd="0" presId="urn:microsoft.com/office/officeart/2008/layout/LinedList"/>
    <dgm:cxn modelId="{59DA2A53-6553-4F9C-A0A9-6705E2BCEEA4}" type="presParOf" srcId="{C9A58BD4-D2E1-4489-8902-47C6DF442A96}" destId="{0C4ABA17-9145-4D58-85FA-387716CA55E4}" srcOrd="1" destOrd="0" presId="urn:microsoft.com/office/officeart/2008/layout/LinedList"/>
    <dgm:cxn modelId="{8C61AC08-C5C8-4A87-9BE0-95B35E6D66B5}" type="presParOf" srcId="{B843F7BC-524B-4A39-8762-AAEE6DC2DCEB}" destId="{60A847ED-631B-4E30-9F91-731CDD1CC862}" srcOrd="8" destOrd="0" presId="urn:microsoft.com/office/officeart/2008/layout/LinedList"/>
    <dgm:cxn modelId="{EF2F807A-F122-4D94-8BB2-11E4F51D5A32}" type="presParOf" srcId="{B843F7BC-524B-4A39-8762-AAEE6DC2DCEB}" destId="{092218F4-BC40-4845-836B-F383F90A18AB}" srcOrd="9" destOrd="0" presId="urn:microsoft.com/office/officeart/2008/layout/LinedList"/>
    <dgm:cxn modelId="{7B57A302-567A-4FBC-B3B0-E9DE44CA8198}" type="presParOf" srcId="{092218F4-BC40-4845-836B-F383F90A18AB}" destId="{CB0CC120-8BCE-4A4C-9633-8F12D98F3A3B}" srcOrd="0" destOrd="0" presId="urn:microsoft.com/office/officeart/2008/layout/LinedList"/>
    <dgm:cxn modelId="{DB2E352B-EEAA-4687-B5E9-EB5446B4126D}" type="presParOf" srcId="{092218F4-BC40-4845-836B-F383F90A18AB}" destId="{E07BB72B-CD9D-4EF0-A980-D278A457C1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631119-5220-46EA-989C-579F33FEAF2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B0A148C-DB70-40CF-9D55-B17D414132C5}">
      <dgm:prSet/>
      <dgm:spPr/>
      <dgm:t>
        <a:bodyPr/>
        <a:lstStyle/>
        <a:p>
          <a:r>
            <a:rPr lang="en-US" dirty="0"/>
            <a:t>Safe and Effective Systems </a:t>
          </a:r>
        </a:p>
      </dgm:t>
    </dgm:pt>
    <dgm:pt modelId="{4C5D3D25-CC6D-43AF-82B8-0A26F6F0C60B}" type="parTrans" cxnId="{203BAF92-6E64-46E1-A6DA-66CD8C900B3E}">
      <dgm:prSet/>
      <dgm:spPr/>
      <dgm:t>
        <a:bodyPr/>
        <a:lstStyle/>
        <a:p>
          <a:endParaRPr lang="en-US"/>
        </a:p>
      </dgm:t>
    </dgm:pt>
    <dgm:pt modelId="{39BBC088-F743-486F-95D7-5449C42C36E7}" type="sibTrans" cxnId="{203BAF92-6E64-46E1-A6DA-66CD8C900B3E}">
      <dgm:prSet/>
      <dgm:spPr/>
      <dgm:t>
        <a:bodyPr/>
        <a:lstStyle/>
        <a:p>
          <a:endParaRPr lang="en-US"/>
        </a:p>
      </dgm:t>
    </dgm:pt>
    <dgm:pt modelId="{A6D67165-92B6-4EDA-BC7B-F52BE43A85B3}">
      <dgm:prSet/>
      <dgm:spPr/>
      <dgm:t>
        <a:bodyPr/>
        <a:lstStyle/>
        <a:p>
          <a:r>
            <a:rPr lang="en-US" dirty="0"/>
            <a:t>Algorithmic Discrimination Protections</a:t>
          </a:r>
        </a:p>
      </dgm:t>
    </dgm:pt>
    <dgm:pt modelId="{2ECA46BF-B90E-4220-A0F3-07E124CC8F56}" type="parTrans" cxnId="{E49D396A-1FA6-4863-9503-32C98E54F83B}">
      <dgm:prSet/>
      <dgm:spPr/>
      <dgm:t>
        <a:bodyPr/>
        <a:lstStyle/>
        <a:p>
          <a:endParaRPr lang="en-US"/>
        </a:p>
      </dgm:t>
    </dgm:pt>
    <dgm:pt modelId="{142E34CF-48B9-4D44-9FD7-E05D85D4217F}" type="sibTrans" cxnId="{E49D396A-1FA6-4863-9503-32C98E54F83B}">
      <dgm:prSet/>
      <dgm:spPr/>
      <dgm:t>
        <a:bodyPr/>
        <a:lstStyle/>
        <a:p>
          <a:endParaRPr lang="en-US"/>
        </a:p>
      </dgm:t>
    </dgm:pt>
    <dgm:pt modelId="{1C3F5709-44CD-4EFE-B20B-1BF0ABFAF57C}">
      <dgm:prSet/>
      <dgm:spPr/>
      <dgm:t>
        <a:bodyPr/>
        <a:lstStyle/>
        <a:p>
          <a:r>
            <a:rPr lang="en-US" dirty="0"/>
            <a:t>Data Privacy </a:t>
          </a:r>
        </a:p>
      </dgm:t>
    </dgm:pt>
    <dgm:pt modelId="{6032A60E-1751-44E4-A6B3-D5BB2DC76E1C}" type="parTrans" cxnId="{ACC9AB9F-5C8A-4EC1-8BE5-45079660FC18}">
      <dgm:prSet/>
      <dgm:spPr/>
      <dgm:t>
        <a:bodyPr/>
        <a:lstStyle/>
        <a:p>
          <a:endParaRPr lang="en-US"/>
        </a:p>
      </dgm:t>
    </dgm:pt>
    <dgm:pt modelId="{92C6C4BD-DCC1-4A27-BBC1-AE6FE5FE6CAE}" type="sibTrans" cxnId="{ACC9AB9F-5C8A-4EC1-8BE5-45079660FC18}">
      <dgm:prSet/>
      <dgm:spPr/>
      <dgm:t>
        <a:bodyPr/>
        <a:lstStyle/>
        <a:p>
          <a:endParaRPr lang="en-US"/>
        </a:p>
      </dgm:t>
    </dgm:pt>
    <dgm:pt modelId="{D2CF6217-59E8-48CE-A146-BD7E8719A61F}">
      <dgm:prSet/>
      <dgm:spPr/>
      <dgm:t>
        <a:bodyPr/>
        <a:lstStyle/>
        <a:p>
          <a:r>
            <a:rPr lang="en-US" dirty="0"/>
            <a:t>Notice and Explanation </a:t>
          </a:r>
        </a:p>
      </dgm:t>
    </dgm:pt>
    <dgm:pt modelId="{7CB0340E-3970-49CF-B553-E161C827B442}" type="parTrans" cxnId="{2288E4BA-2EAD-402C-A26A-4AC96F7BD512}">
      <dgm:prSet/>
      <dgm:spPr/>
      <dgm:t>
        <a:bodyPr/>
        <a:lstStyle/>
        <a:p>
          <a:endParaRPr lang="en-US"/>
        </a:p>
      </dgm:t>
    </dgm:pt>
    <dgm:pt modelId="{614E70C2-D8B9-4C63-BE2F-BB677100ED6A}" type="sibTrans" cxnId="{2288E4BA-2EAD-402C-A26A-4AC96F7BD512}">
      <dgm:prSet/>
      <dgm:spPr/>
      <dgm:t>
        <a:bodyPr/>
        <a:lstStyle/>
        <a:p>
          <a:endParaRPr lang="en-US"/>
        </a:p>
      </dgm:t>
    </dgm:pt>
    <dgm:pt modelId="{66D50659-4F00-4987-8099-016B5C3B23BD}">
      <dgm:prSet/>
      <dgm:spPr/>
      <dgm:t>
        <a:bodyPr/>
        <a:lstStyle/>
        <a:p>
          <a:r>
            <a:rPr lang="en-US" dirty="0"/>
            <a:t>Human Alternatives, Consideration, and Fallback </a:t>
          </a:r>
        </a:p>
      </dgm:t>
    </dgm:pt>
    <dgm:pt modelId="{28176044-B0E8-4378-89C9-85619051B9E9}" type="parTrans" cxnId="{446184AD-61A4-4321-98FC-AE3605DB53E8}">
      <dgm:prSet/>
      <dgm:spPr/>
      <dgm:t>
        <a:bodyPr/>
        <a:lstStyle/>
        <a:p>
          <a:endParaRPr lang="en-US"/>
        </a:p>
      </dgm:t>
    </dgm:pt>
    <dgm:pt modelId="{836CA77A-99F2-49FA-8D19-44EB10D8B629}" type="sibTrans" cxnId="{446184AD-61A4-4321-98FC-AE3605DB53E8}">
      <dgm:prSet/>
      <dgm:spPr/>
      <dgm:t>
        <a:bodyPr/>
        <a:lstStyle/>
        <a:p>
          <a:endParaRPr lang="en-US"/>
        </a:p>
      </dgm:t>
    </dgm:pt>
    <dgm:pt modelId="{F75BC7F9-D0C9-46B1-B73E-44070ABF239C}" type="pres">
      <dgm:prSet presAssocID="{C8631119-5220-46EA-989C-579F33FEAF27}" presName="vert0" presStyleCnt="0">
        <dgm:presLayoutVars>
          <dgm:dir/>
          <dgm:animOne val="branch"/>
          <dgm:animLvl val="lvl"/>
        </dgm:presLayoutVars>
      </dgm:prSet>
      <dgm:spPr/>
    </dgm:pt>
    <dgm:pt modelId="{1D6C9812-AF1F-4820-82F5-CA4D8064865A}" type="pres">
      <dgm:prSet presAssocID="{BB0A148C-DB70-40CF-9D55-B17D414132C5}" presName="thickLine" presStyleLbl="alignNode1" presStyleIdx="0" presStyleCnt="5"/>
      <dgm:spPr/>
    </dgm:pt>
    <dgm:pt modelId="{A3E31B64-A221-4B82-9907-A068529DC67F}" type="pres">
      <dgm:prSet presAssocID="{BB0A148C-DB70-40CF-9D55-B17D414132C5}" presName="horz1" presStyleCnt="0"/>
      <dgm:spPr/>
    </dgm:pt>
    <dgm:pt modelId="{E9BD6BA9-3BE2-4F6D-9525-E232D4F1806A}" type="pres">
      <dgm:prSet presAssocID="{BB0A148C-DB70-40CF-9D55-B17D414132C5}" presName="tx1" presStyleLbl="revTx" presStyleIdx="0" presStyleCnt="5"/>
      <dgm:spPr/>
    </dgm:pt>
    <dgm:pt modelId="{97B61E29-F226-45EB-A9C6-7729AAAE15FD}" type="pres">
      <dgm:prSet presAssocID="{BB0A148C-DB70-40CF-9D55-B17D414132C5}" presName="vert1" presStyleCnt="0"/>
      <dgm:spPr/>
    </dgm:pt>
    <dgm:pt modelId="{B4FC2499-CB01-4E9C-977E-D41FA7CBCE1C}" type="pres">
      <dgm:prSet presAssocID="{A6D67165-92B6-4EDA-BC7B-F52BE43A85B3}" presName="thickLine" presStyleLbl="alignNode1" presStyleIdx="1" presStyleCnt="5"/>
      <dgm:spPr/>
    </dgm:pt>
    <dgm:pt modelId="{77C56929-B924-4FB6-BC90-CC044AE815D9}" type="pres">
      <dgm:prSet presAssocID="{A6D67165-92B6-4EDA-BC7B-F52BE43A85B3}" presName="horz1" presStyleCnt="0"/>
      <dgm:spPr/>
    </dgm:pt>
    <dgm:pt modelId="{2C4A4B64-5B09-42D9-BE46-F5C1D2EFBA40}" type="pres">
      <dgm:prSet presAssocID="{A6D67165-92B6-4EDA-BC7B-F52BE43A85B3}" presName="tx1" presStyleLbl="revTx" presStyleIdx="1" presStyleCnt="5"/>
      <dgm:spPr/>
    </dgm:pt>
    <dgm:pt modelId="{FF178FB1-ED80-4AAB-BA67-1EEDB2B8A9EE}" type="pres">
      <dgm:prSet presAssocID="{A6D67165-92B6-4EDA-BC7B-F52BE43A85B3}" presName="vert1" presStyleCnt="0"/>
      <dgm:spPr/>
    </dgm:pt>
    <dgm:pt modelId="{05D54B58-3B38-4E93-913D-61C7A5E35CEA}" type="pres">
      <dgm:prSet presAssocID="{1C3F5709-44CD-4EFE-B20B-1BF0ABFAF57C}" presName="thickLine" presStyleLbl="alignNode1" presStyleIdx="2" presStyleCnt="5"/>
      <dgm:spPr/>
    </dgm:pt>
    <dgm:pt modelId="{BBAA9C40-ACE2-46F9-A9F1-79EC4186B10A}" type="pres">
      <dgm:prSet presAssocID="{1C3F5709-44CD-4EFE-B20B-1BF0ABFAF57C}" presName="horz1" presStyleCnt="0"/>
      <dgm:spPr/>
    </dgm:pt>
    <dgm:pt modelId="{1AC45F3F-65B9-4878-8C53-40511A52E184}" type="pres">
      <dgm:prSet presAssocID="{1C3F5709-44CD-4EFE-B20B-1BF0ABFAF57C}" presName="tx1" presStyleLbl="revTx" presStyleIdx="2" presStyleCnt="5"/>
      <dgm:spPr/>
    </dgm:pt>
    <dgm:pt modelId="{50FEE700-C609-4771-A1EA-BE5D6031FFDE}" type="pres">
      <dgm:prSet presAssocID="{1C3F5709-44CD-4EFE-B20B-1BF0ABFAF57C}" presName="vert1" presStyleCnt="0"/>
      <dgm:spPr/>
    </dgm:pt>
    <dgm:pt modelId="{F937AF94-0B62-4F32-B05B-A77D1349E59C}" type="pres">
      <dgm:prSet presAssocID="{D2CF6217-59E8-48CE-A146-BD7E8719A61F}" presName="thickLine" presStyleLbl="alignNode1" presStyleIdx="3" presStyleCnt="5"/>
      <dgm:spPr/>
    </dgm:pt>
    <dgm:pt modelId="{A260DC4F-EFC5-463D-8337-08E94A550F48}" type="pres">
      <dgm:prSet presAssocID="{D2CF6217-59E8-48CE-A146-BD7E8719A61F}" presName="horz1" presStyleCnt="0"/>
      <dgm:spPr/>
    </dgm:pt>
    <dgm:pt modelId="{1133C6B9-6BB8-4B1C-A1B3-3EA69B9DB666}" type="pres">
      <dgm:prSet presAssocID="{D2CF6217-59E8-48CE-A146-BD7E8719A61F}" presName="tx1" presStyleLbl="revTx" presStyleIdx="3" presStyleCnt="5"/>
      <dgm:spPr/>
    </dgm:pt>
    <dgm:pt modelId="{D959CBAB-C068-443E-94D6-C6DB93C88486}" type="pres">
      <dgm:prSet presAssocID="{D2CF6217-59E8-48CE-A146-BD7E8719A61F}" presName="vert1" presStyleCnt="0"/>
      <dgm:spPr/>
    </dgm:pt>
    <dgm:pt modelId="{23518B78-FEE7-44D1-BC40-DE78DEF81F64}" type="pres">
      <dgm:prSet presAssocID="{66D50659-4F00-4987-8099-016B5C3B23BD}" presName="thickLine" presStyleLbl="alignNode1" presStyleIdx="4" presStyleCnt="5"/>
      <dgm:spPr/>
    </dgm:pt>
    <dgm:pt modelId="{25D756F0-888B-4092-B043-BD5BBBA87227}" type="pres">
      <dgm:prSet presAssocID="{66D50659-4F00-4987-8099-016B5C3B23BD}" presName="horz1" presStyleCnt="0"/>
      <dgm:spPr/>
    </dgm:pt>
    <dgm:pt modelId="{5729A8FB-7246-46E2-A702-8EA7FE7DC550}" type="pres">
      <dgm:prSet presAssocID="{66D50659-4F00-4987-8099-016B5C3B23BD}" presName="tx1" presStyleLbl="revTx" presStyleIdx="4" presStyleCnt="5"/>
      <dgm:spPr/>
    </dgm:pt>
    <dgm:pt modelId="{A1EDAF9D-D4C1-43A9-AC98-9055257DA9F2}" type="pres">
      <dgm:prSet presAssocID="{66D50659-4F00-4987-8099-016B5C3B23BD}" presName="vert1" presStyleCnt="0"/>
      <dgm:spPr/>
    </dgm:pt>
  </dgm:ptLst>
  <dgm:cxnLst>
    <dgm:cxn modelId="{27F91C31-32AF-4789-BADF-9EA67E5757F9}" type="presOf" srcId="{66D50659-4F00-4987-8099-016B5C3B23BD}" destId="{5729A8FB-7246-46E2-A702-8EA7FE7DC550}" srcOrd="0" destOrd="0" presId="urn:microsoft.com/office/officeart/2008/layout/LinedList"/>
    <dgm:cxn modelId="{51938C34-4ACF-4EFE-8168-89F44B6D951B}" type="presOf" srcId="{BB0A148C-DB70-40CF-9D55-B17D414132C5}" destId="{E9BD6BA9-3BE2-4F6D-9525-E232D4F1806A}" srcOrd="0" destOrd="0" presId="urn:microsoft.com/office/officeart/2008/layout/LinedList"/>
    <dgm:cxn modelId="{6AADE45F-738E-43F0-882B-BB8579FA6EB4}" type="presOf" srcId="{1C3F5709-44CD-4EFE-B20B-1BF0ABFAF57C}" destId="{1AC45F3F-65B9-4878-8C53-40511A52E184}" srcOrd="0" destOrd="0" presId="urn:microsoft.com/office/officeart/2008/layout/LinedList"/>
    <dgm:cxn modelId="{C031044A-2B7B-4C17-AF0B-060F3575E34A}" type="presOf" srcId="{C8631119-5220-46EA-989C-579F33FEAF27}" destId="{F75BC7F9-D0C9-46B1-B73E-44070ABF239C}" srcOrd="0" destOrd="0" presId="urn:microsoft.com/office/officeart/2008/layout/LinedList"/>
    <dgm:cxn modelId="{E49D396A-1FA6-4863-9503-32C98E54F83B}" srcId="{C8631119-5220-46EA-989C-579F33FEAF27}" destId="{A6D67165-92B6-4EDA-BC7B-F52BE43A85B3}" srcOrd="1" destOrd="0" parTransId="{2ECA46BF-B90E-4220-A0F3-07E124CC8F56}" sibTransId="{142E34CF-48B9-4D44-9FD7-E05D85D4217F}"/>
    <dgm:cxn modelId="{203BAF92-6E64-46E1-A6DA-66CD8C900B3E}" srcId="{C8631119-5220-46EA-989C-579F33FEAF27}" destId="{BB0A148C-DB70-40CF-9D55-B17D414132C5}" srcOrd="0" destOrd="0" parTransId="{4C5D3D25-CC6D-43AF-82B8-0A26F6F0C60B}" sibTransId="{39BBC088-F743-486F-95D7-5449C42C36E7}"/>
    <dgm:cxn modelId="{ACC9AB9F-5C8A-4EC1-8BE5-45079660FC18}" srcId="{C8631119-5220-46EA-989C-579F33FEAF27}" destId="{1C3F5709-44CD-4EFE-B20B-1BF0ABFAF57C}" srcOrd="2" destOrd="0" parTransId="{6032A60E-1751-44E4-A6B3-D5BB2DC76E1C}" sibTransId="{92C6C4BD-DCC1-4A27-BBC1-AE6FE5FE6CAE}"/>
    <dgm:cxn modelId="{446184AD-61A4-4321-98FC-AE3605DB53E8}" srcId="{C8631119-5220-46EA-989C-579F33FEAF27}" destId="{66D50659-4F00-4987-8099-016B5C3B23BD}" srcOrd="4" destOrd="0" parTransId="{28176044-B0E8-4378-89C9-85619051B9E9}" sibTransId="{836CA77A-99F2-49FA-8D19-44EB10D8B629}"/>
    <dgm:cxn modelId="{A7F75DB7-30E8-4815-8E6D-520471FF342F}" type="presOf" srcId="{A6D67165-92B6-4EDA-BC7B-F52BE43A85B3}" destId="{2C4A4B64-5B09-42D9-BE46-F5C1D2EFBA40}" srcOrd="0" destOrd="0" presId="urn:microsoft.com/office/officeart/2008/layout/LinedList"/>
    <dgm:cxn modelId="{2288E4BA-2EAD-402C-A26A-4AC96F7BD512}" srcId="{C8631119-5220-46EA-989C-579F33FEAF27}" destId="{D2CF6217-59E8-48CE-A146-BD7E8719A61F}" srcOrd="3" destOrd="0" parTransId="{7CB0340E-3970-49CF-B553-E161C827B442}" sibTransId="{614E70C2-D8B9-4C63-BE2F-BB677100ED6A}"/>
    <dgm:cxn modelId="{3BD746CE-F810-4070-85ED-14134579EEF0}" type="presOf" srcId="{D2CF6217-59E8-48CE-A146-BD7E8719A61F}" destId="{1133C6B9-6BB8-4B1C-A1B3-3EA69B9DB666}" srcOrd="0" destOrd="0" presId="urn:microsoft.com/office/officeart/2008/layout/LinedList"/>
    <dgm:cxn modelId="{88743500-DF2E-4D5B-8999-0D90F02F6F78}" type="presParOf" srcId="{F75BC7F9-D0C9-46B1-B73E-44070ABF239C}" destId="{1D6C9812-AF1F-4820-82F5-CA4D8064865A}" srcOrd="0" destOrd="0" presId="urn:microsoft.com/office/officeart/2008/layout/LinedList"/>
    <dgm:cxn modelId="{39C7FA25-A172-4B58-A20D-9C8E0677CCD0}" type="presParOf" srcId="{F75BC7F9-D0C9-46B1-B73E-44070ABF239C}" destId="{A3E31B64-A221-4B82-9907-A068529DC67F}" srcOrd="1" destOrd="0" presId="urn:microsoft.com/office/officeart/2008/layout/LinedList"/>
    <dgm:cxn modelId="{4F790ACB-CE1D-4DEA-B94A-5D524FB03F99}" type="presParOf" srcId="{A3E31B64-A221-4B82-9907-A068529DC67F}" destId="{E9BD6BA9-3BE2-4F6D-9525-E232D4F1806A}" srcOrd="0" destOrd="0" presId="urn:microsoft.com/office/officeart/2008/layout/LinedList"/>
    <dgm:cxn modelId="{2B534AD2-EE24-4939-AF9E-5BED4654CAE5}" type="presParOf" srcId="{A3E31B64-A221-4B82-9907-A068529DC67F}" destId="{97B61E29-F226-45EB-A9C6-7729AAAE15FD}" srcOrd="1" destOrd="0" presId="urn:microsoft.com/office/officeart/2008/layout/LinedList"/>
    <dgm:cxn modelId="{14B01E66-1680-4F95-A118-AF831915AFDB}" type="presParOf" srcId="{F75BC7F9-D0C9-46B1-B73E-44070ABF239C}" destId="{B4FC2499-CB01-4E9C-977E-D41FA7CBCE1C}" srcOrd="2" destOrd="0" presId="urn:microsoft.com/office/officeart/2008/layout/LinedList"/>
    <dgm:cxn modelId="{4F841F53-AC70-474B-96EC-298A9E741D8E}" type="presParOf" srcId="{F75BC7F9-D0C9-46B1-B73E-44070ABF239C}" destId="{77C56929-B924-4FB6-BC90-CC044AE815D9}" srcOrd="3" destOrd="0" presId="urn:microsoft.com/office/officeart/2008/layout/LinedList"/>
    <dgm:cxn modelId="{C2D253AB-273F-4DEA-AE95-4C91C3CC15F9}" type="presParOf" srcId="{77C56929-B924-4FB6-BC90-CC044AE815D9}" destId="{2C4A4B64-5B09-42D9-BE46-F5C1D2EFBA40}" srcOrd="0" destOrd="0" presId="urn:microsoft.com/office/officeart/2008/layout/LinedList"/>
    <dgm:cxn modelId="{26882797-A451-4573-B1EF-1761E3051351}" type="presParOf" srcId="{77C56929-B924-4FB6-BC90-CC044AE815D9}" destId="{FF178FB1-ED80-4AAB-BA67-1EEDB2B8A9EE}" srcOrd="1" destOrd="0" presId="urn:microsoft.com/office/officeart/2008/layout/LinedList"/>
    <dgm:cxn modelId="{64FA7A4B-F972-4EBE-A3D6-C3270151E6FB}" type="presParOf" srcId="{F75BC7F9-D0C9-46B1-B73E-44070ABF239C}" destId="{05D54B58-3B38-4E93-913D-61C7A5E35CEA}" srcOrd="4" destOrd="0" presId="urn:microsoft.com/office/officeart/2008/layout/LinedList"/>
    <dgm:cxn modelId="{47C427FE-980C-4081-B9C0-AC41740BF827}" type="presParOf" srcId="{F75BC7F9-D0C9-46B1-B73E-44070ABF239C}" destId="{BBAA9C40-ACE2-46F9-A9F1-79EC4186B10A}" srcOrd="5" destOrd="0" presId="urn:microsoft.com/office/officeart/2008/layout/LinedList"/>
    <dgm:cxn modelId="{A745BE3A-8875-42FD-9292-7B4197B7B0F7}" type="presParOf" srcId="{BBAA9C40-ACE2-46F9-A9F1-79EC4186B10A}" destId="{1AC45F3F-65B9-4878-8C53-40511A52E184}" srcOrd="0" destOrd="0" presId="urn:microsoft.com/office/officeart/2008/layout/LinedList"/>
    <dgm:cxn modelId="{E4F1E6E0-A077-45F2-AC73-26C9ACE876C1}" type="presParOf" srcId="{BBAA9C40-ACE2-46F9-A9F1-79EC4186B10A}" destId="{50FEE700-C609-4771-A1EA-BE5D6031FFDE}" srcOrd="1" destOrd="0" presId="urn:microsoft.com/office/officeart/2008/layout/LinedList"/>
    <dgm:cxn modelId="{238D8ADD-A5F8-43C8-A7A1-5C887E8972FD}" type="presParOf" srcId="{F75BC7F9-D0C9-46B1-B73E-44070ABF239C}" destId="{F937AF94-0B62-4F32-B05B-A77D1349E59C}" srcOrd="6" destOrd="0" presId="urn:microsoft.com/office/officeart/2008/layout/LinedList"/>
    <dgm:cxn modelId="{65366A9C-2462-4458-85CC-0265326C3112}" type="presParOf" srcId="{F75BC7F9-D0C9-46B1-B73E-44070ABF239C}" destId="{A260DC4F-EFC5-463D-8337-08E94A550F48}" srcOrd="7" destOrd="0" presId="urn:microsoft.com/office/officeart/2008/layout/LinedList"/>
    <dgm:cxn modelId="{96FC540C-8E8F-495C-8531-D715F637A5CE}" type="presParOf" srcId="{A260DC4F-EFC5-463D-8337-08E94A550F48}" destId="{1133C6B9-6BB8-4B1C-A1B3-3EA69B9DB666}" srcOrd="0" destOrd="0" presId="urn:microsoft.com/office/officeart/2008/layout/LinedList"/>
    <dgm:cxn modelId="{F3B4D5EF-CD1A-4C26-9BDC-3B29BDAEDB2E}" type="presParOf" srcId="{A260DC4F-EFC5-463D-8337-08E94A550F48}" destId="{D959CBAB-C068-443E-94D6-C6DB93C88486}" srcOrd="1" destOrd="0" presId="urn:microsoft.com/office/officeart/2008/layout/LinedList"/>
    <dgm:cxn modelId="{73C99875-BD9A-4E36-93EC-BEC4B43A83D9}" type="presParOf" srcId="{F75BC7F9-D0C9-46B1-B73E-44070ABF239C}" destId="{23518B78-FEE7-44D1-BC40-DE78DEF81F64}" srcOrd="8" destOrd="0" presId="urn:microsoft.com/office/officeart/2008/layout/LinedList"/>
    <dgm:cxn modelId="{69118064-1270-4EE5-A987-41BEC65B4273}" type="presParOf" srcId="{F75BC7F9-D0C9-46B1-B73E-44070ABF239C}" destId="{25D756F0-888B-4092-B043-BD5BBBA87227}" srcOrd="9" destOrd="0" presId="urn:microsoft.com/office/officeart/2008/layout/LinedList"/>
    <dgm:cxn modelId="{7E2742C8-A78D-4561-B381-37C836ECBF43}" type="presParOf" srcId="{25D756F0-888B-4092-B043-BD5BBBA87227}" destId="{5729A8FB-7246-46E2-A702-8EA7FE7DC550}" srcOrd="0" destOrd="0" presId="urn:microsoft.com/office/officeart/2008/layout/LinedList"/>
    <dgm:cxn modelId="{463F1CB3-11A4-46EB-BA4B-5D087B0C2D1D}" type="presParOf" srcId="{25D756F0-888B-4092-B043-BD5BBBA87227}" destId="{A1EDAF9D-D4C1-43A9-AC98-9055257DA9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B4C9DA-66B5-490D-B26E-710ADFF868E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00E006C-AEFB-4B7E-89F3-E0A501A4161D}">
      <dgm:prSet/>
      <dgm:spPr/>
      <dgm:t>
        <a:bodyPr/>
        <a:lstStyle/>
        <a:p>
          <a:pPr>
            <a:lnSpc>
              <a:spcPct val="100000"/>
            </a:lnSpc>
          </a:pPr>
          <a:r>
            <a:rPr lang="en-US" dirty="0"/>
            <a:t>(A)  development, maintenance, and use of predictive and generative AI-enabled technologies in healthcare delivery and financing — including quality measurement, performance improvement, program integrity, benefits administration, and patient experience — taking into account considerations such as appropriate human oversight of the application of AI-generated output;</a:t>
          </a:r>
        </a:p>
      </dgm:t>
    </dgm:pt>
    <dgm:pt modelId="{463994B4-0834-4878-A665-A2D4F1EFEF1F}" type="parTrans" cxnId="{55B81ED0-B367-4481-A71E-34DD015B5C3C}">
      <dgm:prSet/>
      <dgm:spPr/>
      <dgm:t>
        <a:bodyPr/>
        <a:lstStyle/>
        <a:p>
          <a:endParaRPr lang="en-US"/>
        </a:p>
      </dgm:t>
    </dgm:pt>
    <dgm:pt modelId="{2B75AF27-969A-4B09-A9D7-530FE0F3D41C}" type="sibTrans" cxnId="{55B81ED0-B367-4481-A71E-34DD015B5C3C}">
      <dgm:prSet/>
      <dgm:spPr/>
      <dgm:t>
        <a:bodyPr/>
        <a:lstStyle/>
        <a:p>
          <a:endParaRPr lang="en-US"/>
        </a:p>
      </dgm:t>
    </dgm:pt>
    <dgm:pt modelId="{4EF6A71D-CFF7-4B14-B62A-E13417D6EC3B}">
      <dgm:prSet/>
      <dgm:spPr/>
      <dgm:t>
        <a:bodyPr/>
        <a:lstStyle/>
        <a:p>
          <a:pPr>
            <a:lnSpc>
              <a:spcPct val="100000"/>
            </a:lnSpc>
          </a:pPr>
          <a:r>
            <a:rPr lang="en-US" dirty="0"/>
            <a:t>(B)  long-term safety and real-world performance monitoring of AI-enabled technologies in the health and human services sector, including clinically relevant or significant modifications and performance across population groups, with a means to communicate product updates to regulators, developers, and users; </a:t>
          </a:r>
        </a:p>
      </dgm:t>
    </dgm:pt>
    <dgm:pt modelId="{1407B761-CAE2-4F3E-A88C-64A6375CEB91}" type="parTrans" cxnId="{8E2632D8-1544-480F-B142-1103A4C07FF7}">
      <dgm:prSet/>
      <dgm:spPr/>
      <dgm:t>
        <a:bodyPr/>
        <a:lstStyle/>
        <a:p>
          <a:endParaRPr lang="en-US"/>
        </a:p>
      </dgm:t>
    </dgm:pt>
    <dgm:pt modelId="{1D409DD3-6C19-40B0-A48C-CBF20DF71223}" type="sibTrans" cxnId="{8E2632D8-1544-480F-B142-1103A4C07FF7}">
      <dgm:prSet/>
      <dgm:spPr/>
      <dgm:t>
        <a:bodyPr/>
        <a:lstStyle/>
        <a:p>
          <a:endParaRPr lang="en-US"/>
        </a:p>
      </dgm:t>
    </dgm:pt>
    <dgm:pt modelId="{90D72160-4AAC-417E-B764-9EB66978B423}">
      <dgm:prSet/>
      <dgm:spPr/>
      <dgm:t>
        <a:bodyPr/>
        <a:lstStyle/>
        <a:p>
          <a:pPr>
            <a:lnSpc>
              <a:spcPct val="100000"/>
            </a:lnSpc>
          </a:pPr>
          <a:r>
            <a:rPr lang="en-US" dirty="0"/>
            <a:t>(C)  incorporation of equity principles in AI-enabled technologies used in the health and human services sector, using disaggregated data on affected populations and representative population data sets when developing new models, monitoring algorithmic performance against discrimination and bias in existing models, and helping to identify and mitigate discrimination and bias in current systems; </a:t>
          </a:r>
        </a:p>
      </dgm:t>
    </dgm:pt>
    <dgm:pt modelId="{C8D3CA6C-DC92-4AB6-948A-936449A5BE60}" type="parTrans" cxnId="{CB7F2C47-067D-4435-872C-197703732A02}">
      <dgm:prSet/>
      <dgm:spPr/>
      <dgm:t>
        <a:bodyPr/>
        <a:lstStyle/>
        <a:p>
          <a:endParaRPr lang="en-US"/>
        </a:p>
      </dgm:t>
    </dgm:pt>
    <dgm:pt modelId="{80053148-3E0C-45B3-8B46-7A9C1EE4F3D5}" type="sibTrans" cxnId="{CB7F2C47-067D-4435-872C-197703732A02}">
      <dgm:prSet/>
      <dgm:spPr/>
      <dgm:t>
        <a:bodyPr/>
        <a:lstStyle/>
        <a:p>
          <a:endParaRPr lang="en-US"/>
        </a:p>
      </dgm:t>
    </dgm:pt>
    <dgm:pt modelId="{9A2BBE91-1AEE-42FC-9591-8CD8E9A0AFC5}" type="pres">
      <dgm:prSet presAssocID="{74B4C9DA-66B5-490D-B26E-710ADFF868E6}" presName="root" presStyleCnt="0">
        <dgm:presLayoutVars>
          <dgm:dir/>
          <dgm:resizeHandles val="exact"/>
        </dgm:presLayoutVars>
      </dgm:prSet>
      <dgm:spPr/>
    </dgm:pt>
    <dgm:pt modelId="{EE0F318C-D7D5-4434-9B35-8CE6C7F50C2B}" type="pres">
      <dgm:prSet presAssocID="{D00E006C-AEFB-4B7E-89F3-E0A501A4161D}" presName="compNode" presStyleCnt="0"/>
      <dgm:spPr/>
    </dgm:pt>
    <dgm:pt modelId="{E44B106C-E08C-476E-8980-F3CEB9531185}" type="pres">
      <dgm:prSet presAssocID="{D00E006C-AEFB-4B7E-89F3-E0A501A4161D}" presName="bgRect" presStyleLbl="bgShp" presStyleIdx="0" presStyleCnt="3" custLinFactNeighborX="528" custLinFactNeighborY="13324"/>
      <dgm:spPr/>
    </dgm:pt>
    <dgm:pt modelId="{89C506B3-2C6E-4148-AC01-5B5DEAEA73B9}" type="pres">
      <dgm:prSet presAssocID="{D00E006C-AEFB-4B7E-89F3-E0A501A416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itcoin"/>
        </a:ext>
      </dgm:extLst>
    </dgm:pt>
    <dgm:pt modelId="{616DB952-AA8A-4AAA-8985-65323F372768}" type="pres">
      <dgm:prSet presAssocID="{D00E006C-AEFB-4B7E-89F3-E0A501A4161D}" presName="spaceRect" presStyleCnt="0"/>
      <dgm:spPr/>
    </dgm:pt>
    <dgm:pt modelId="{630ACF78-845D-4196-B5E4-2950FE2A6A3A}" type="pres">
      <dgm:prSet presAssocID="{D00E006C-AEFB-4B7E-89F3-E0A501A4161D}" presName="parTx" presStyleLbl="revTx" presStyleIdx="0" presStyleCnt="3" custLinFactNeighborX="-454" custLinFactNeighborY="12677">
        <dgm:presLayoutVars>
          <dgm:chMax val="0"/>
          <dgm:chPref val="0"/>
        </dgm:presLayoutVars>
      </dgm:prSet>
      <dgm:spPr/>
    </dgm:pt>
    <dgm:pt modelId="{BD42547E-DA39-4CDE-863A-B63F78C2B215}" type="pres">
      <dgm:prSet presAssocID="{2B75AF27-969A-4B09-A9D7-530FE0F3D41C}" presName="sibTrans" presStyleCnt="0"/>
      <dgm:spPr/>
    </dgm:pt>
    <dgm:pt modelId="{67663CAA-C659-4408-9523-81095F985727}" type="pres">
      <dgm:prSet presAssocID="{4EF6A71D-CFF7-4B14-B62A-E13417D6EC3B}" presName="compNode" presStyleCnt="0"/>
      <dgm:spPr/>
    </dgm:pt>
    <dgm:pt modelId="{87472386-B57B-444A-B779-58EB111E8873}" type="pres">
      <dgm:prSet presAssocID="{4EF6A71D-CFF7-4B14-B62A-E13417D6EC3B}" presName="bgRect" presStyleLbl="bgShp" presStyleIdx="1" presStyleCnt="3"/>
      <dgm:spPr/>
    </dgm:pt>
    <dgm:pt modelId="{4E7EEA8C-6553-4ADE-9CBD-59DB00FBC23B}" type="pres">
      <dgm:prSet presAssocID="{4EF6A71D-CFF7-4B14-B62A-E13417D6EC3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rtificial Intelligence with solid fill"/>
        </a:ext>
      </dgm:extLst>
    </dgm:pt>
    <dgm:pt modelId="{F79FFA76-6AF4-4A22-97F6-9110F3EAA510}" type="pres">
      <dgm:prSet presAssocID="{4EF6A71D-CFF7-4B14-B62A-E13417D6EC3B}" presName="spaceRect" presStyleCnt="0"/>
      <dgm:spPr/>
    </dgm:pt>
    <dgm:pt modelId="{24B56F91-EAE6-43AD-85CF-2FCA5325050C}" type="pres">
      <dgm:prSet presAssocID="{4EF6A71D-CFF7-4B14-B62A-E13417D6EC3B}" presName="parTx" presStyleLbl="revTx" presStyleIdx="1" presStyleCnt="3">
        <dgm:presLayoutVars>
          <dgm:chMax val="0"/>
          <dgm:chPref val="0"/>
        </dgm:presLayoutVars>
      </dgm:prSet>
      <dgm:spPr/>
    </dgm:pt>
    <dgm:pt modelId="{00392740-D112-4301-A34A-C0443A1A02C0}" type="pres">
      <dgm:prSet presAssocID="{1D409DD3-6C19-40B0-A48C-CBF20DF71223}" presName="sibTrans" presStyleCnt="0"/>
      <dgm:spPr/>
    </dgm:pt>
    <dgm:pt modelId="{E03B419E-B46A-4FBE-92A8-D4FBBD9D95B2}" type="pres">
      <dgm:prSet presAssocID="{90D72160-4AAC-417E-B764-9EB66978B423}" presName="compNode" presStyleCnt="0"/>
      <dgm:spPr/>
    </dgm:pt>
    <dgm:pt modelId="{0F6BF9AA-910C-45A6-AF5D-09EFC6E960A5}" type="pres">
      <dgm:prSet presAssocID="{90D72160-4AAC-417E-B764-9EB66978B423}" presName="bgRect" presStyleLbl="bgShp" presStyleIdx="2" presStyleCnt="3" custLinFactNeighborX="528" custLinFactNeighborY="-14553"/>
      <dgm:spPr/>
    </dgm:pt>
    <dgm:pt modelId="{E006F56D-1129-49E9-B47E-5DF9590C5A69}" type="pres">
      <dgm:prSet presAssocID="{90D72160-4AAC-417E-B764-9EB66978B423}" presName="iconRect" presStyleLbl="node1" presStyleIdx="2" presStyleCnt="3" custLinFactNeighborY="-2768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D47CD706-55D6-4789-A1F0-F08A12715251}" type="pres">
      <dgm:prSet presAssocID="{90D72160-4AAC-417E-B764-9EB66978B423}" presName="spaceRect" presStyleCnt="0"/>
      <dgm:spPr/>
    </dgm:pt>
    <dgm:pt modelId="{44E36840-C3E9-41E1-81C2-5EF734ED7ECC}" type="pres">
      <dgm:prSet presAssocID="{90D72160-4AAC-417E-B764-9EB66978B423}" presName="parTx" presStyleLbl="revTx" presStyleIdx="2" presStyleCnt="3" custLinFactNeighborY="-13314">
        <dgm:presLayoutVars>
          <dgm:chMax val="0"/>
          <dgm:chPref val="0"/>
        </dgm:presLayoutVars>
      </dgm:prSet>
      <dgm:spPr/>
    </dgm:pt>
  </dgm:ptLst>
  <dgm:cxnLst>
    <dgm:cxn modelId="{C9D4E108-27A9-4A94-86F2-2E8732F25467}" type="presOf" srcId="{D00E006C-AEFB-4B7E-89F3-E0A501A4161D}" destId="{630ACF78-845D-4196-B5E4-2950FE2A6A3A}" srcOrd="0" destOrd="0" presId="urn:microsoft.com/office/officeart/2018/2/layout/IconVerticalSolidList"/>
    <dgm:cxn modelId="{65744560-851E-468E-BA0C-6DC2F343F1EF}" type="presOf" srcId="{74B4C9DA-66B5-490D-B26E-710ADFF868E6}" destId="{9A2BBE91-1AEE-42FC-9591-8CD8E9A0AFC5}" srcOrd="0" destOrd="0" presId="urn:microsoft.com/office/officeart/2018/2/layout/IconVerticalSolidList"/>
    <dgm:cxn modelId="{CB7F2C47-067D-4435-872C-197703732A02}" srcId="{74B4C9DA-66B5-490D-B26E-710ADFF868E6}" destId="{90D72160-4AAC-417E-B764-9EB66978B423}" srcOrd="2" destOrd="0" parTransId="{C8D3CA6C-DC92-4AB6-948A-936449A5BE60}" sibTransId="{80053148-3E0C-45B3-8B46-7A9C1EE4F3D5}"/>
    <dgm:cxn modelId="{A7987955-2B48-47A7-9615-36103D57F385}" type="presOf" srcId="{4EF6A71D-CFF7-4B14-B62A-E13417D6EC3B}" destId="{24B56F91-EAE6-43AD-85CF-2FCA5325050C}" srcOrd="0" destOrd="0" presId="urn:microsoft.com/office/officeart/2018/2/layout/IconVerticalSolidList"/>
    <dgm:cxn modelId="{07337AC0-7482-4CDD-862B-BD6789F62C60}" type="presOf" srcId="{90D72160-4AAC-417E-B764-9EB66978B423}" destId="{44E36840-C3E9-41E1-81C2-5EF734ED7ECC}" srcOrd="0" destOrd="0" presId="urn:microsoft.com/office/officeart/2018/2/layout/IconVerticalSolidList"/>
    <dgm:cxn modelId="{55B81ED0-B367-4481-A71E-34DD015B5C3C}" srcId="{74B4C9DA-66B5-490D-B26E-710ADFF868E6}" destId="{D00E006C-AEFB-4B7E-89F3-E0A501A4161D}" srcOrd="0" destOrd="0" parTransId="{463994B4-0834-4878-A665-A2D4F1EFEF1F}" sibTransId="{2B75AF27-969A-4B09-A9D7-530FE0F3D41C}"/>
    <dgm:cxn modelId="{8E2632D8-1544-480F-B142-1103A4C07FF7}" srcId="{74B4C9DA-66B5-490D-B26E-710ADFF868E6}" destId="{4EF6A71D-CFF7-4B14-B62A-E13417D6EC3B}" srcOrd="1" destOrd="0" parTransId="{1407B761-CAE2-4F3E-A88C-64A6375CEB91}" sibTransId="{1D409DD3-6C19-40B0-A48C-CBF20DF71223}"/>
    <dgm:cxn modelId="{1FE02966-7F29-44AF-813F-AAE8599476F0}" type="presParOf" srcId="{9A2BBE91-1AEE-42FC-9591-8CD8E9A0AFC5}" destId="{EE0F318C-D7D5-4434-9B35-8CE6C7F50C2B}" srcOrd="0" destOrd="0" presId="urn:microsoft.com/office/officeart/2018/2/layout/IconVerticalSolidList"/>
    <dgm:cxn modelId="{06A9822C-7019-4EE2-A730-E8388F798281}" type="presParOf" srcId="{EE0F318C-D7D5-4434-9B35-8CE6C7F50C2B}" destId="{E44B106C-E08C-476E-8980-F3CEB9531185}" srcOrd="0" destOrd="0" presId="urn:microsoft.com/office/officeart/2018/2/layout/IconVerticalSolidList"/>
    <dgm:cxn modelId="{DA34FA9D-B1A4-462E-ABE5-17D0685B46CA}" type="presParOf" srcId="{EE0F318C-D7D5-4434-9B35-8CE6C7F50C2B}" destId="{89C506B3-2C6E-4148-AC01-5B5DEAEA73B9}" srcOrd="1" destOrd="0" presId="urn:microsoft.com/office/officeart/2018/2/layout/IconVerticalSolidList"/>
    <dgm:cxn modelId="{77E10829-E530-4C6F-8376-04801C5604EC}" type="presParOf" srcId="{EE0F318C-D7D5-4434-9B35-8CE6C7F50C2B}" destId="{616DB952-AA8A-4AAA-8985-65323F372768}" srcOrd="2" destOrd="0" presId="urn:microsoft.com/office/officeart/2018/2/layout/IconVerticalSolidList"/>
    <dgm:cxn modelId="{E7BC2EEB-C8F3-4F27-A14C-F2E309AE925C}" type="presParOf" srcId="{EE0F318C-D7D5-4434-9B35-8CE6C7F50C2B}" destId="{630ACF78-845D-4196-B5E4-2950FE2A6A3A}" srcOrd="3" destOrd="0" presId="urn:microsoft.com/office/officeart/2018/2/layout/IconVerticalSolidList"/>
    <dgm:cxn modelId="{17FA98C9-0E38-4113-9A40-D6F7B4C05C20}" type="presParOf" srcId="{9A2BBE91-1AEE-42FC-9591-8CD8E9A0AFC5}" destId="{BD42547E-DA39-4CDE-863A-B63F78C2B215}" srcOrd="1" destOrd="0" presId="urn:microsoft.com/office/officeart/2018/2/layout/IconVerticalSolidList"/>
    <dgm:cxn modelId="{994EBCFD-8234-455A-8711-3A15E1EF1B3F}" type="presParOf" srcId="{9A2BBE91-1AEE-42FC-9591-8CD8E9A0AFC5}" destId="{67663CAA-C659-4408-9523-81095F985727}" srcOrd="2" destOrd="0" presId="urn:microsoft.com/office/officeart/2018/2/layout/IconVerticalSolidList"/>
    <dgm:cxn modelId="{B2E00F01-B3BB-43C0-B8B0-5C6B7DA10087}" type="presParOf" srcId="{67663CAA-C659-4408-9523-81095F985727}" destId="{87472386-B57B-444A-B779-58EB111E8873}" srcOrd="0" destOrd="0" presId="urn:microsoft.com/office/officeart/2018/2/layout/IconVerticalSolidList"/>
    <dgm:cxn modelId="{2ABAECA0-74B6-497B-9D61-06DBA5106CDA}" type="presParOf" srcId="{67663CAA-C659-4408-9523-81095F985727}" destId="{4E7EEA8C-6553-4ADE-9CBD-59DB00FBC23B}" srcOrd="1" destOrd="0" presId="urn:microsoft.com/office/officeart/2018/2/layout/IconVerticalSolidList"/>
    <dgm:cxn modelId="{75E84DBE-8BB5-49B3-B25A-2694FA0E834D}" type="presParOf" srcId="{67663CAA-C659-4408-9523-81095F985727}" destId="{F79FFA76-6AF4-4A22-97F6-9110F3EAA510}" srcOrd="2" destOrd="0" presId="urn:microsoft.com/office/officeart/2018/2/layout/IconVerticalSolidList"/>
    <dgm:cxn modelId="{C064C32A-0CF2-4CE2-AF61-817350DE72AB}" type="presParOf" srcId="{67663CAA-C659-4408-9523-81095F985727}" destId="{24B56F91-EAE6-43AD-85CF-2FCA5325050C}" srcOrd="3" destOrd="0" presId="urn:microsoft.com/office/officeart/2018/2/layout/IconVerticalSolidList"/>
    <dgm:cxn modelId="{2537F486-490D-4B36-B6A9-70C2110DBCE9}" type="presParOf" srcId="{9A2BBE91-1AEE-42FC-9591-8CD8E9A0AFC5}" destId="{00392740-D112-4301-A34A-C0443A1A02C0}" srcOrd="3" destOrd="0" presId="urn:microsoft.com/office/officeart/2018/2/layout/IconVerticalSolidList"/>
    <dgm:cxn modelId="{4A6FF40B-48B9-477E-8DC8-0F7D25F53AF9}" type="presParOf" srcId="{9A2BBE91-1AEE-42FC-9591-8CD8E9A0AFC5}" destId="{E03B419E-B46A-4FBE-92A8-D4FBBD9D95B2}" srcOrd="4" destOrd="0" presId="urn:microsoft.com/office/officeart/2018/2/layout/IconVerticalSolidList"/>
    <dgm:cxn modelId="{83C6DBFA-36CD-480E-B8BF-49427BFBA22C}" type="presParOf" srcId="{E03B419E-B46A-4FBE-92A8-D4FBBD9D95B2}" destId="{0F6BF9AA-910C-45A6-AF5D-09EFC6E960A5}" srcOrd="0" destOrd="0" presId="urn:microsoft.com/office/officeart/2018/2/layout/IconVerticalSolidList"/>
    <dgm:cxn modelId="{9165A8E2-0D68-4653-9CE7-76245BD7BE8D}" type="presParOf" srcId="{E03B419E-B46A-4FBE-92A8-D4FBBD9D95B2}" destId="{E006F56D-1129-49E9-B47E-5DF9590C5A69}" srcOrd="1" destOrd="0" presId="urn:microsoft.com/office/officeart/2018/2/layout/IconVerticalSolidList"/>
    <dgm:cxn modelId="{33928513-818F-4EBF-85BE-A92B64FD9829}" type="presParOf" srcId="{E03B419E-B46A-4FBE-92A8-D4FBBD9D95B2}" destId="{D47CD706-55D6-4789-A1F0-F08A12715251}" srcOrd="2" destOrd="0" presId="urn:microsoft.com/office/officeart/2018/2/layout/IconVerticalSolidList"/>
    <dgm:cxn modelId="{031F31C5-EDB9-40E6-890E-899B6D16D4C2}" type="presParOf" srcId="{E03B419E-B46A-4FBE-92A8-D4FBBD9D95B2}" destId="{44E36840-C3E9-41E1-81C2-5EF734ED7E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0E8E03-16BA-4796-BDD5-3FD2BE99266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7F0F861-3A44-4F02-8BCF-B636CF5F219D}">
      <dgm:prSet/>
      <dgm:spPr/>
      <dgm:t>
        <a:bodyPr/>
        <a:lstStyle/>
        <a:p>
          <a:pPr>
            <a:lnSpc>
              <a:spcPct val="100000"/>
            </a:lnSpc>
          </a:pPr>
          <a:r>
            <a:rPr lang="en-US" dirty="0"/>
            <a:t>(D)  incorporation of safety, privacy, and security standards into the software-development lifecycle for protection of personally identifiable information, including measures to address AI-enhanced cybersecurity threats in the health and human services sector;</a:t>
          </a:r>
        </a:p>
      </dgm:t>
    </dgm:pt>
    <dgm:pt modelId="{2A4DE85C-B93E-47F5-98C8-4BD86FC9B473}" type="parTrans" cxnId="{C975F961-1D4A-4CF5-972B-40D19BD01F83}">
      <dgm:prSet/>
      <dgm:spPr/>
      <dgm:t>
        <a:bodyPr/>
        <a:lstStyle/>
        <a:p>
          <a:endParaRPr lang="en-US"/>
        </a:p>
      </dgm:t>
    </dgm:pt>
    <dgm:pt modelId="{210CB445-A8CE-4F04-BAED-C082E51C1CCA}" type="sibTrans" cxnId="{C975F961-1D4A-4CF5-972B-40D19BD01F83}">
      <dgm:prSet/>
      <dgm:spPr/>
      <dgm:t>
        <a:bodyPr/>
        <a:lstStyle/>
        <a:p>
          <a:endParaRPr lang="en-US"/>
        </a:p>
      </dgm:t>
    </dgm:pt>
    <dgm:pt modelId="{649FDA19-885D-4218-9DB3-97F0C50FA861}">
      <dgm:prSet/>
      <dgm:spPr/>
      <dgm:t>
        <a:bodyPr/>
        <a:lstStyle/>
        <a:p>
          <a:pPr>
            <a:lnSpc>
              <a:spcPct val="100000"/>
            </a:lnSpc>
          </a:pPr>
          <a:r>
            <a:rPr lang="en-US" dirty="0"/>
            <a:t>(E)  development, maintenance, and availability of documentation to help users determine appropriate and safe uses of AI in local settings in the health and human services sector;</a:t>
          </a:r>
        </a:p>
      </dgm:t>
    </dgm:pt>
    <dgm:pt modelId="{C1064B8E-8B0A-4C28-8350-D799E6400A94}" type="parTrans" cxnId="{8B4945BC-399F-4894-B375-363A8D13783D}">
      <dgm:prSet/>
      <dgm:spPr/>
      <dgm:t>
        <a:bodyPr/>
        <a:lstStyle/>
        <a:p>
          <a:endParaRPr lang="en-US"/>
        </a:p>
      </dgm:t>
    </dgm:pt>
    <dgm:pt modelId="{B3767EE9-09D6-4DDC-9C71-729B668EFE5B}" type="sibTrans" cxnId="{8B4945BC-399F-4894-B375-363A8D13783D}">
      <dgm:prSet/>
      <dgm:spPr/>
      <dgm:t>
        <a:bodyPr/>
        <a:lstStyle/>
        <a:p>
          <a:endParaRPr lang="en-US"/>
        </a:p>
      </dgm:t>
    </dgm:pt>
    <dgm:pt modelId="{BFE7521A-3085-49D1-8D42-840D980536CD}">
      <dgm:prSet/>
      <dgm:spPr/>
      <dgm:t>
        <a:bodyPr/>
        <a:lstStyle/>
        <a:p>
          <a:pPr>
            <a:lnSpc>
              <a:spcPct val="100000"/>
            </a:lnSpc>
          </a:pPr>
          <a:r>
            <a:rPr lang="en-US" dirty="0"/>
            <a:t>(F)  work to be done with State, local, Tribal, and territorial health and human services agencies to advance positive use cases and best practices for use of AI in local settings; and</a:t>
          </a:r>
        </a:p>
      </dgm:t>
    </dgm:pt>
    <dgm:pt modelId="{BF8CE463-A7DB-4F16-9549-7EF48C065AFC}" type="parTrans" cxnId="{9F650365-3DDE-40C3-BA14-73F68A31CE6A}">
      <dgm:prSet/>
      <dgm:spPr/>
      <dgm:t>
        <a:bodyPr/>
        <a:lstStyle/>
        <a:p>
          <a:endParaRPr lang="en-US"/>
        </a:p>
      </dgm:t>
    </dgm:pt>
    <dgm:pt modelId="{72CFFE5F-2141-4836-A6F9-EA65EDEE961D}" type="sibTrans" cxnId="{9F650365-3DDE-40C3-BA14-73F68A31CE6A}">
      <dgm:prSet/>
      <dgm:spPr/>
      <dgm:t>
        <a:bodyPr/>
        <a:lstStyle/>
        <a:p>
          <a:endParaRPr lang="en-US"/>
        </a:p>
      </dgm:t>
    </dgm:pt>
    <dgm:pt modelId="{6EC54698-9F37-4B5D-8E21-F7E20B49B419}">
      <dgm:prSet/>
      <dgm:spPr/>
      <dgm:t>
        <a:bodyPr/>
        <a:lstStyle/>
        <a:p>
          <a:pPr>
            <a:lnSpc>
              <a:spcPct val="100000"/>
            </a:lnSpc>
          </a:pPr>
          <a:r>
            <a:rPr lang="en-US" dirty="0"/>
            <a:t>(G)  identification of uses of AI to promote workplace efficiency and satisfaction in the health and human services sector, including reducing administrative burdens.</a:t>
          </a:r>
        </a:p>
      </dgm:t>
    </dgm:pt>
    <dgm:pt modelId="{0F70287A-E0DA-438F-9A9B-962C41B2666E}" type="parTrans" cxnId="{3595EB6C-0D48-4C0B-B79F-7A9E8C59AD24}">
      <dgm:prSet/>
      <dgm:spPr/>
      <dgm:t>
        <a:bodyPr/>
        <a:lstStyle/>
        <a:p>
          <a:endParaRPr lang="en-US"/>
        </a:p>
      </dgm:t>
    </dgm:pt>
    <dgm:pt modelId="{AADB81B8-B2A2-406D-BCCB-1ED709DAE42A}" type="sibTrans" cxnId="{3595EB6C-0D48-4C0B-B79F-7A9E8C59AD24}">
      <dgm:prSet/>
      <dgm:spPr/>
      <dgm:t>
        <a:bodyPr/>
        <a:lstStyle/>
        <a:p>
          <a:endParaRPr lang="en-US"/>
        </a:p>
      </dgm:t>
    </dgm:pt>
    <dgm:pt modelId="{1C0DB96A-E5D9-47E5-B7FF-2340E27DBF65}" type="pres">
      <dgm:prSet presAssocID="{D10E8E03-16BA-4796-BDD5-3FD2BE99266F}" presName="root" presStyleCnt="0">
        <dgm:presLayoutVars>
          <dgm:dir/>
          <dgm:resizeHandles val="exact"/>
        </dgm:presLayoutVars>
      </dgm:prSet>
      <dgm:spPr/>
    </dgm:pt>
    <dgm:pt modelId="{4A77EC0B-C046-4AA6-A184-FE07F83BC07E}" type="pres">
      <dgm:prSet presAssocID="{57F0F861-3A44-4F02-8BCF-B636CF5F219D}" presName="compNode" presStyleCnt="0"/>
      <dgm:spPr/>
    </dgm:pt>
    <dgm:pt modelId="{4822577D-7428-4734-BC52-4CD1D4A11C73}" type="pres">
      <dgm:prSet presAssocID="{57F0F861-3A44-4F02-8BCF-B636CF5F219D}" presName="bgRect" presStyleLbl="bgShp" presStyleIdx="0" presStyleCnt="4"/>
      <dgm:spPr/>
    </dgm:pt>
    <dgm:pt modelId="{AEE428E1-DB16-4C8D-BDC7-8088BD02FC29}" type="pres">
      <dgm:prSet presAssocID="{57F0F861-3A44-4F02-8BCF-B636CF5F21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grammer"/>
        </a:ext>
      </dgm:extLst>
    </dgm:pt>
    <dgm:pt modelId="{6097FDFE-8717-4966-A27A-EE6C09E65175}" type="pres">
      <dgm:prSet presAssocID="{57F0F861-3A44-4F02-8BCF-B636CF5F219D}" presName="spaceRect" presStyleCnt="0"/>
      <dgm:spPr/>
    </dgm:pt>
    <dgm:pt modelId="{36DF2C97-B77F-4689-978B-95731E543FC9}" type="pres">
      <dgm:prSet presAssocID="{57F0F861-3A44-4F02-8BCF-B636CF5F219D}" presName="parTx" presStyleLbl="revTx" presStyleIdx="0" presStyleCnt="4">
        <dgm:presLayoutVars>
          <dgm:chMax val="0"/>
          <dgm:chPref val="0"/>
        </dgm:presLayoutVars>
      </dgm:prSet>
      <dgm:spPr/>
    </dgm:pt>
    <dgm:pt modelId="{A894F3AF-EC73-45AF-B153-F3DD5BCFD7B2}" type="pres">
      <dgm:prSet presAssocID="{210CB445-A8CE-4F04-BAED-C082E51C1CCA}" presName="sibTrans" presStyleCnt="0"/>
      <dgm:spPr/>
    </dgm:pt>
    <dgm:pt modelId="{9AFC2098-298C-4F70-BF37-B038C8954268}" type="pres">
      <dgm:prSet presAssocID="{649FDA19-885D-4218-9DB3-97F0C50FA861}" presName="compNode" presStyleCnt="0"/>
      <dgm:spPr/>
    </dgm:pt>
    <dgm:pt modelId="{78692CBF-0CDE-4B92-A292-EE06104BB92B}" type="pres">
      <dgm:prSet presAssocID="{649FDA19-885D-4218-9DB3-97F0C50FA861}" presName="bgRect" presStyleLbl="bgShp" presStyleIdx="1" presStyleCnt="4"/>
      <dgm:spPr/>
    </dgm:pt>
    <dgm:pt modelId="{0DF58B5C-B831-4685-BBA2-9BB1DCB7695F}" type="pres">
      <dgm:prSet presAssocID="{649FDA19-885D-4218-9DB3-97F0C50FA8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69040189-5C7B-470C-9711-7BCF16FAABAE}" type="pres">
      <dgm:prSet presAssocID="{649FDA19-885D-4218-9DB3-97F0C50FA861}" presName="spaceRect" presStyleCnt="0"/>
      <dgm:spPr/>
    </dgm:pt>
    <dgm:pt modelId="{286291CE-55B0-47CA-9427-DA594A1362C4}" type="pres">
      <dgm:prSet presAssocID="{649FDA19-885D-4218-9DB3-97F0C50FA861}" presName="parTx" presStyleLbl="revTx" presStyleIdx="1" presStyleCnt="4">
        <dgm:presLayoutVars>
          <dgm:chMax val="0"/>
          <dgm:chPref val="0"/>
        </dgm:presLayoutVars>
      </dgm:prSet>
      <dgm:spPr/>
    </dgm:pt>
    <dgm:pt modelId="{83162C1E-6BE4-473F-8B48-828B45351BE3}" type="pres">
      <dgm:prSet presAssocID="{B3767EE9-09D6-4DDC-9C71-729B668EFE5B}" presName="sibTrans" presStyleCnt="0"/>
      <dgm:spPr/>
    </dgm:pt>
    <dgm:pt modelId="{3B4A431D-08BE-4480-AC74-A28FFBCFE104}" type="pres">
      <dgm:prSet presAssocID="{BFE7521A-3085-49D1-8D42-840D980536CD}" presName="compNode" presStyleCnt="0"/>
      <dgm:spPr/>
    </dgm:pt>
    <dgm:pt modelId="{B841547D-06AC-4A4E-9560-726B33D1CCBE}" type="pres">
      <dgm:prSet presAssocID="{BFE7521A-3085-49D1-8D42-840D980536CD}" presName="bgRect" presStyleLbl="bgShp" presStyleIdx="2" presStyleCnt="4"/>
      <dgm:spPr/>
    </dgm:pt>
    <dgm:pt modelId="{05A6C451-B320-433A-A945-59E100FE5D48}" type="pres">
      <dgm:prSet presAssocID="{BFE7521A-3085-49D1-8D42-840D980536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60490C61-8A7E-4DDA-852B-D914E18C54A4}" type="pres">
      <dgm:prSet presAssocID="{BFE7521A-3085-49D1-8D42-840D980536CD}" presName="spaceRect" presStyleCnt="0"/>
      <dgm:spPr/>
    </dgm:pt>
    <dgm:pt modelId="{D91C151D-1C63-400D-B7AE-EA23C7243994}" type="pres">
      <dgm:prSet presAssocID="{BFE7521A-3085-49D1-8D42-840D980536CD}" presName="parTx" presStyleLbl="revTx" presStyleIdx="2" presStyleCnt="4">
        <dgm:presLayoutVars>
          <dgm:chMax val="0"/>
          <dgm:chPref val="0"/>
        </dgm:presLayoutVars>
      </dgm:prSet>
      <dgm:spPr/>
    </dgm:pt>
    <dgm:pt modelId="{AF0B5C8D-C867-47F9-9374-9E6120515DC9}" type="pres">
      <dgm:prSet presAssocID="{72CFFE5F-2141-4836-A6F9-EA65EDEE961D}" presName="sibTrans" presStyleCnt="0"/>
      <dgm:spPr/>
    </dgm:pt>
    <dgm:pt modelId="{C5A154CE-68FD-4941-8762-A413CEA55A90}" type="pres">
      <dgm:prSet presAssocID="{6EC54698-9F37-4B5D-8E21-F7E20B49B419}" presName="compNode" presStyleCnt="0"/>
      <dgm:spPr/>
    </dgm:pt>
    <dgm:pt modelId="{34D1D374-83C5-4311-B9CB-421715E2A442}" type="pres">
      <dgm:prSet presAssocID="{6EC54698-9F37-4B5D-8E21-F7E20B49B419}" presName="bgRect" presStyleLbl="bgShp" presStyleIdx="3" presStyleCnt="4"/>
      <dgm:spPr/>
    </dgm:pt>
    <dgm:pt modelId="{CBAE89BE-CF0D-47B3-A0F5-988490BBB0C5}" type="pres">
      <dgm:prSet presAssocID="{6EC54698-9F37-4B5D-8E21-F7E20B49B4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B35D0C11-0D2C-445C-A18E-B3377798638B}" type="pres">
      <dgm:prSet presAssocID="{6EC54698-9F37-4B5D-8E21-F7E20B49B419}" presName="spaceRect" presStyleCnt="0"/>
      <dgm:spPr/>
    </dgm:pt>
    <dgm:pt modelId="{959C7DAF-3901-40C7-8A31-FA18515D9894}" type="pres">
      <dgm:prSet presAssocID="{6EC54698-9F37-4B5D-8E21-F7E20B49B419}" presName="parTx" presStyleLbl="revTx" presStyleIdx="3" presStyleCnt="4">
        <dgm:presLayoutVars>
          <dgm:chMax val="0"/>
          <dgm:chPref val="0"/>
        </dgm:presLayoutVars>
      </dgm:prSet>
      <dgm:spPr/>
    </dgm:pt>
  </dgm:ptLst>
  <dgm:cxnLst>
    <dgm:cxn modelId="{A0182E60-10A7-4ACD-AB83-7C39500247B2}" type="presOf" srcId="{BFE7521A-3085-49D1-8D42-840D980536CD}" destId="{D91C151D-1C63-400D-B7AE-EA23C7243994}" srcOrd="0" destOrd="0" presId="urn:microsoft.com/office/officeart/2018/2/layout/IconVerticalSolidList"/>
    <dgm:cxn modelId="{C975F961-1D4A-4CF5-972B-40D19BD01F83}" srcId="{D10E8E03-16BA-4796-BDD5-3FD2BE99266F}" destId="{57F0F861-3A44-4F02-8BCF-B636CF5F219D}" srcOrd="0" destOrd="0" parTransId="{2A4DE85C-B93E-47F5-98C8-4BD86FC9B473}" sibTransId="{210CB445-A8CE-4F04-BAED-C082E51C1CCA}"/>
    <dgm:cxn modelId="{9F650365-3DDE-40C3-BA14-73F68A31CE6A}" srcId="{D10E8E03-16BA-4796-BDD5-3FD2BE99266F}" destId="{BFE7521A-3085-49D1-8D42-840D980536CD}" srcOrd="2" destOrd="0" parTransId="{BF8CE463-A7DB-4F16-9549-7EF48C065AFC}" sibTransId="{72CFFE5F-2141-4836-A6F9-EA65EDEE961D}"/>
    <dgm:cxn modelId="{3595EB6C-0D48-4C0B-B79F-7A9E8C59AD24}" srcId="{D10E8E03-16BA-4796-BDD5-3FD2BE99266F}" destId="{6EC54698-9F37-4B5D-8E21-F7E20B49B419}" srcOrd="3" destOrd="0" parTransId="{0F70287A-E0DA-438F-9A9B-962C41B2666E}" sibTransId="{AADB81B8-B2A2-406D-BCCB-1ED709DAE42A}"/>
    <dgm:cxn modelId="{EB080CA4-58EB-413B-806B-26B00CD49EB4}" type="presOf" srcId="{6EC54698-9F37-4B5D-8E21-F7E20B49B419}" destId="{959C7DAF-3901-40C7-8A31-FA18515D9894}" srcOrd="0" destOrd="0" presId="urn:microsoft.com/office/officeart/2018/2/layout/IconVerticalSolidList"/>
    <dgm:cxn modelId="{0BAACBB9-C24B-442E-97AA-94DBEB8CB2C4}" type="presOf" srcId="{D10E8E03-16BA-4796-BDD5-3FD2BE99266F}" destId="{1C0DB96A-E5D9-47E5-B7FF-2340E27DBF65}" srcOrd="0" destOrd="0" presId="urn:microsoft.com/office/officeart/2018/2/layout/IconVerticalSolidList"/>
    <dgm:cxn modelId="{F4E905BC-0B62-48CE-A314-9E627A7F4953}" type="presOf" srcId="{57F0F861-3A44-4F02-8BCF-B636CF5F219D}" destId="{36DF2C97-B77F-4689-978B-95731E543FC9}" srcOrd="0" destOrd="0" presId="urn:microsoft.com/office/officeart/2018/2/layout/IconVerticalSolidList"/>
    <dgm:cxn modelId="{8B4945BC-399F-4894-B375-363A8D13783D}" srcId="{D10E8E03-16BA-4796-BDD5-3FD2BE99266F}" destId="{649FDA19-885D-4218-9DB3-97F0C50FA861}" srcOrd="1" destOrd="0" parTransId="{C1064B8E-8B0A-4C28-8350-D799E6400A94}" sibTransId="{B3767EE9-09D6-4DDC-9C71-729B668EFE5B}"/>
    <dgm:cxn modelId="{2177F1E0-B455-4F2C-9AB6-6DCA48FBF806}" type="presOf" srcId="{649FDA19-885D-4218-9DB3-97F0C50FA861}" destId="{286291CE-55B0-47CA-9427-DA594A1362C4}" srcOrd="0" destOrd="0" presId="urn:microsoft.com/office/officeart/2018/2/layout/IconVerticalSolidList"/>
    <dgm:cxn modelId="{D879BBBC-EFEC-4BFC-B9DF-6E114766415E}" type="presParOf" srcId="{1C0DB96A-E5D9-47E5-B7FF-2340E27DBF65}" destId="{4A77EC0B-C046-4AA6-A184-FE07F83BC07E}" srcOrd="0" destOrd="0" presId="urn:microsoft.com/office/officeart/2018/2/layout/IconVerticalSolidList"/>
    <dgm:cxn modelId="{215BF244-52AF-4729-8DD0-07D6076D35C5}" type="presParOf" srcId="{4A77EC0B-C046-4AA6-A184-FE07F83BC07E}" destId="{4822577D-7428-4734-BC52-4CD1D4A11C73}" srcOrd="0" destOrd="0" presId="urn:microsoft.com/office/officeart/2018/2/layout/IconVerticalSolidList"/>
    <dgm:cxn modelId="{7B24B8FA-8400-4056-A0F2-601508D571DF}" type="presParOf" srcId="{4A77EC0B-C046-4AA6-A184-FE07F83BC07E}" destId="{AEE428E1-DB16-4C8D-BDC7-8088BD02FC29}" srcOrd="1" destOrd="0" presId="urn:microsoft.com/office/officeart/2018/2/layout/IconVerticalSolidList"/>
    <dgm:cxn modelId="{7CFD1C63-F70C-411A-AD62-8E929B369F85}" type="presParOf" srcId="{4A77EC0B-C046-4AA6-A184-FE07F83BC07E}" destId="{6097FDFE-8717-4966-A27A-EE6C09E65175}" srcOrd="2" destOrd="0" presId="urn:microsoft.com/office/officeart/2018/2/layout/IconVerticalSolidList"/>
    <dgm:cxn modelId="{7C08125F-B7DD-4692-8982-510A6F082D95}" type="presParOf" srcId="{4A77EC0B-C046-4AA6-A184-FE07F83BC07E}" destId="{36DF2C97-B77F-4689-978B-95731E543FC9}" srcOrd="3" destOrd="0" presId="urn:microsoft.com/office/officeart/2018/2/layout/IconVerticalSolidList"/>
    <dgm:cxn modelId="{44098D38-5711-4B6C-828A-F0B209D237D4}" type="presParOf" srcId="{1C0DB96A-E5D9-47E5-B7FF-2340E27DBF65}" destId="{A894F3AF-EC73-45AF-B153-F3DD5BCFD7B2}" srcOrd="1" destOrd="0" presId="urn:microsoft.com/office/officeart/2018/2/layout/IconVerticalSolidList"/>
    <dgm:cxn modelId="{601D87AB-7B98-42AA-B3D1-0F021D194B36}" type="presParOf" srcId="{1C0DB96A-E5D9-47E5-B7FF-2340E27DBF65}" destId="{9AFC2098-298C-4F70-BF37-B038C8954268}" srcOrd="2" destOrd="0" presId="urn:microsoft.com/office/officeart/2018/2/layout/IconVerticalSolidList"/>
    <dgm:cxn modelId="{8584CB65-EB88-48A9-A9CC-3AC0E141BFBE}" type="presParOf" srcId="{9AFC2098-298C-4F70-BF37-B038C8954268}" destId="{78692CBF-0CDE-4B92-A292-EE06104BB92B}" srcOrd="0" destOrd="0" presId="urn:microsoft.com/office/officeart/2018/2/layout/IconVerticalSolidList"/>
    <dgm:cxn modelId="{5A4A9E2B-CB74-4CDE-8989-0E5BCF61CC34}" type="presParOf" srcId="{9AFC2098-298C-4F70-BF37-B038C8954268}" destId="{0DF58B5C-B831-4685-BBA2-9BB1DCB7695F}" srcOrd="1" destOrd="0" presId="urn:microsoft.com/office/officeart/2018/2/layout/IconVerticalSolidList"/>
    <dgm:cxn modelId="{FBB5A6B3-EB4E-4800-9435-97D649723F5D}" type="presParOf" srcId="{9AFC2098-298C-4F70-BF37-B038C8954268}" destId="{69040189-5C7B-470C-9711-7BCF16FAABAE}" srcOrd="2" destOrd="0" presId="urn:microsoft.com/office/officeart/2018/2/layout/IconVerticalSolidList"/>
    <dgm:cxn modelId="{F4077843-ADA9-499E-BF36-1D622B570C4E}" type="presParOf" srcId="{9AFC2098-298C-4F70-BF37-B038C8954268}" destId="{286291CE-55B0-47CA-9427-DA594A1362C4}" srcOrd="3" destOrd="0" presId="urn:microsoft.com/office/officeart/2018/2/layout/IconVerticalSolidList"/>
    <dgm:cxn modelId="{752C8539-6957-4DBC-A6B0-93D14141F2E4}" type="presParOf" srcId="{1C0DB96A-E5D9-47E5-B7FF-2340E27DBF65}" destId="{83162C1E-6BE4-473F-8B48-828B45351BE3}" srcOrd="3" destOrd="0" presId="urn:microsoft.com/office/officeart/2018/2/layout/IconVerticalSolidList"/>
    <dgm:cxn modelId="{1D7FF274-314B-4C96-99CE-D3BE794701BC}" type="presParOf" srcId="{1C0DB96A-E5D9-47E5-B7FF-2340E27DBF65}" destId="{3B4A431D-08BE-4480-AC74-A28FFBCFE104}" srcOrd="4" destOrd="0" presId="urn:microsoft.com/office/officeart/2018/2/layout/IconVerticalSolidList"/>
    <dgm:cxn modelId="{C4E51B81-CCE0-43F9-A1A0-A1442EED26AE}" type="presParOf" srcId="{3B4A431D-08BE-4480-AC74-A28FFBCFE104}" destId="{B841547D-06AC-4A4E-9560-726B33D1CCBE}" srcOrd="0" destOrd="0" presId="urn:microsoft.com/office/officeart/2018/2/layout/IconVerticalSolidList"/>
    <dgm:cxn modelId="{88DF7C48-D378-4566-94F2-A008C8ECF830}" type="presParOf" srcId="{3B4A431D-08BE-4480-AC74-A28FFBCFE104}" destId="{05A6C451-B320-433A-A945-59E100FE5D48}" srcOrd="1" destOrd="0" presId="urn:microsoft.com/office/officeart/2018/2/layout/IconVerticalSolidList"/>
    <dgm:cxn modelId="{23113593-29A5-4742-ADCB-5FE73FB12F55}" type="presParOf" srcId="{3B4A431D-08BE-4480-AC74-A28FFBCFE104}" destId="{60490C61-8A7E-4DDA-852B-D914E18C54A4}" srcOrd="2" destOrd="0" presId="urn:microsoft.com/office/officeart/2018/2/layout/IconVerticalSolidList"/>
    <dgm:cxn modelId="{4571981E-3DA4-4893-B961-9F39AED74FAE}" type="presParOf" srcId="{3B4A431D-08BE-4480-AC74-A28FFBCFE104}" destId="{D91C151D-1C63-400D-B7AE-EA23C7243994}" srcOrd="3" destOrd="0" presId="urn:microsoft.com/office/officeart/2018/2/layout/IconVerticalSolidList"/>
    <dgm:cxn modelId="{22E9662E-30A4-41E5-8A48-1B89C7A3D97F}" type="presParOf" srcId="{1C0DB96A-E5D9-47E5-B7FF-2340E27DBF65}" destId="{AF0B5C8D-C867-47F9-9374-9E6120515DC9}" srcOrd="5" destOrd="0" presId="urn:microsoft.com/office/officeart/2018/2/layout/IconVerticalSolidList"/>
    <dgm:cxn modelId="{D238C50E-5B64-45C9-85F0-3B212CE0F5D6}" type="presParOf" srcId="{1C0DB96A-E5D9-47E5-B7FF-2340E27DBF65}" destId="{C5A154CE-68FD-4941-8762-A413CEA55A90}" srcOrd="6" destOrd="0" presId="urn:microsoft.com/office/officeart/2018/2/layout/IconVerticalSolidList"/>
    <dgm:cxn modelId="{99CDFDF7-20E2-4DB4-B3D2-7C6EE3D307D6}" type="presParOf" srcId="{C5A154CE-68FD-4941-8762-A413CEA55A90}" destId="{34D1D374-83C5-4311-B9CB-421715E2A442}" srcOrd="0" destOrd="0" presId="urn:microsoft.com/office/officeart/2018/2/layout/IconVerticalSolidList"/>
    <dgm:cxn modelId="{0A31A8B7-F246-45B3-A96F-0BE72493902E}" type="presParOf" srcId="{C5A154CE-68FD-4941-8762-A413CEA55A90}" destId="{CBAE89BE-CF0D-47B3-A0F5-988490BBB0C5}" srcOrd="1" destOrd="0" presId="urn:microsoft.com/office/officeart/2018/2/layout/IconVerticalSolidList"/>
    <dgm:cxn modelId="{413BB38A-9FA2-4C92-8569-1A5429AE4FEE}" type="presParOf" srcId="{C5A154CE-68FD-4941-8762-A413CEA55A90}" destId="{B35D0C11-0D2C-445C-A18E-B3377798638B}" srcOrd="2" destOrd="0" presId="urn:microsoft.com/office/officeart/2018/2/layout/IconVerticalSolidList"/>
    <dgm:cxn modelId="{2595CC3A-C366-48F4-BBAC-DECA50DB69C0}" type="presParOf" srcId="{C5A154CE-68FD-4941-8762-A413CEA55A90}" destId="{959C7DAF-3901-40C7-8A31-FA18515D989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CCE748-49EA-4583-B925-9AA6E22D7C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3168A8-6033-475C-8FE5-2CC253AF541A}">
      <dgm:prSet/>
      <dgm:spPr/>
      <dgm:t>
        <a:bodyPr/>
        <a:lstStyle/>
        <a:p>
          <a:r>
            <a:rPr lang="en-US" dirty="0"/>
            <a:t>Professional Liability</a:t>
          </a:r>
        </a:p>
      </dgm:t>
    </dgm:pt>
    <dgm:pt modelId="{9807E033-868A-4586-92DD-55FC9F84BB53}" type="parTrans" cxnId="{EFD573C3-3184-419D-875C-6EA85F8C0B2C}">
      <dgm:prSet/>
      <dgm:spPr/>
      <dgm:t>
        <a:bodyPr/>
        <a:lstStyle/>
        <a:p>
          <a:endParaRPr lang="en-US"/>
        </a:p>
      </dgm:t>
    </dgm:pt>
    <dgm:pt modelId="{33BA9E82-AF9C-4BC8-A2A2-3CDA8C9719C2}" type="sibTrans" cxnId="{EFD573C3-3184-419D-875C-6EA85F8C0B2C}">
      <dgm:prSet/>
      <dgm:spPr/>
      <dgm:t>
        <a:bodyPr/>
        <a:lstStyle/>
        <a:p>
          <a:endParaRPr lang="en-US"/>
        </a:p>
      </dgm:t>
    </dgm:pt>
    <dgm:pt modelId="{C07709BE-2D97-469E-AEDC-14ADAF3269EA}">
      <dgm:prSet/>
      <dgm:spPr/>
      <dgm:t>
        <a:bodyPr/>
        <a:lstStyle/>
        <a:p>
          <a:r>
            <a:rPr lang="en-US" dirty="0"/>
            <a:t>Cybersecurity</a:t>
          </a:r>
        </a:p>
      </dgm:t>
    </dgm:pt>
    <dgm:pt modelId="{109E9EA7-20CE-4B9D-B745-9EE748F97288}" type="parTrans" cxnId="{32F6D25F-0810-4879-A46C-906CB908CEE4}">
      <dgm:prSet/>
      <dgm:spPr/>
      <dgm:t>
        <a:bodyPr/>
        <a:lstStyle/>
        <a:p>
          <a:endParaRPr lang="en-US"/>
        </a:p>
      </dgm:t>
    </dgm:pt>
    <dgm:pt modelId="{BEE46094-AC40-4231-BE51-3843DBD16447}" type="sibTrans" cxnId="{32F6D25F-0810-4879-A46C-906CB908CEE4}">
      <dgm:prSet/>
      <dgm:spPr/>
      <dgm:t>
        <a:bodyPr/>
        <a:lstStyle/>
        <a:p>
          <a:endParaRPr lang="en-US"/>
        </a:p>
      </dgm:t>
    </dgm:pt>
    <dgm:pt modelId="{19CCD9EB-F9A6-449B-86B7-1925D77206DB}">
      <dgm:prSet/>
      <dgm:spPr/>
      <dgm:t>
        <a:bodyPr/>
        <a:lstStyle/>
        <a:p>
          <a:r>
            <a:rPr lang="en-US" dirty="0"/>
            <a:t>Patient Privacy</a:t>
          </a:r>
        </a:p>
      </dgm:t>
    </dgm:pt>
    <dgm:pt modelId="{DEF3DCC7-03D9-4766-BF51-8EE2E005A884}" type="parTrans" cxnId="{D70795B3-BBF7-46B0-9944-24C53C00F4C5}">
      <dgm:prSet/>
      <dgm:spPr/>
      <dgm:t>
        <a:bodyPr/>
        <a:lstStyle/>
        <a:p>
          <a:endParaRPr lang="en-US"/>
        </a:p>
      </dgm:t>
    </dgm:pt>
    <dgm:pt modelId="{54399F95-CC96-484E-998A-3FC4C7F7FBE4}" type="sibTrans" cxnId="{D70795B3-BBF7-46B0-9944-24C53C00F4C5}">
      <dgm:prSet/>
      <dgm:spPr/>
      <dgm:t>
        <a:bodyPr/>
        <a:lstStyle/>
        <a:p>
          <a:endParaRPr lang="en-US"/>
        </a:p>
      </dgm:t>
    </dgm:pt>
    <dgm:pt modelId="{40AAA6ED-FEBB-4B17-9292-8D7D86C622D2}">
      <dgm:prSet/>
      <dgm:spPr/>
      <dgm:t>
        <a:bodyPr/>
        <a:lstStyle/>
        <a:p>
          <a:r>
            <a:rPr lang="en-US" dirty="0"/>
            <a:t>Informed Consent</a:t>
          </a:r>
        </a:p>
      </dgm:t>
    </dgm:pt>
    <dgm:pt modelId="{89CD15C7-6F83-4843-90D6-59D0DE984F08}" type="parTrans" cxnId="{64ADC8FB-8D7F-4EAA-BCA2-62FA53F69571}">
      <dgm:prSet/>
      <dgm:spPr/>
    </dgm:pt>
    <dgm:pt modelId="{89347213-7FF3-427E-AAB2-19780CB51924}" type="sibTrans" cxnId="{64ADC8FB-8D7F-4EAA-BCA2-62FA53F69571}">
      <dgm:prSet/>
      <dgm:spPr/>
    </dgm:pt>
    <dgm:pt modelId="{9499ED84-EA39-47CA-B9E4-93149E9A87B4}" type="pres">
      <dgm:prSet presAssocID="{17CCE748-49EA-4583-B925-9AA6E22D7C77}" presName="linear" presStyleCnt="0">
        <dgm:presLayoutVars>
          <dgm:animLvl val="lvl"/>
          <dgm:resizeHandles val="exact"/>
        </dgm:presLayoutVars>
      </dgm:prSet>
      <dgm:spPr/>
    </dgm:pt>
    <dgm:pt modelId="{A67CB380-218E-49AA-80A1-D94F4892B8FF}" type="pres">
      <dgm:prSet presAssocID="{233168A8-6033-475C-8FE5-2CC253AF541A}" presName="parentText" presStyleLbl="node1" presStyleIdx="0" presStyleCnt="4">
        <dgm:presLayoutVars>
          <dgm:chMax val="0"/>
          <dgm:bulletEnabled val="1"/>
        </dgm:presLayoutVars>
      </dgm:prSet>
      <dgm:spPr/>
    </dgm:pt>
    <dgm:pt modelId="{DB8007DB-6081-49F1-8F14-26453BF41C95}" type="pres">
      <dgm:prSet presAssocID="{33BA9E82-AF9C-4BC8-A2A2-3CDA8C9719C2}" presName="spacer" presStyleCnt="0"/>
      <dgm:spPr/>
    </dgm:pt>
    <dgm:pt modelId="{BA4B8805-F0E1-406B-B6E4-5E30AA71EDB8}" type="pres">
      <dgm:prSet presAssocID="{40AAA6ED-FEBB-4B17-9292-8D7D86C622D2}" presName="parentText" presStyleLbl="node1" presStyleIdx="1" presStyleCnt="4">
        <dgm:presLayoutVars>
          <dgm:chMax val="0"/>
          <dgm:bulletEnabled val="1"/>
        </dgm:presLayoutVars>
      </dgm:prSet>
      <dgm:spPr/>
    </dgm:pt>
    <dgm:pt modelId="{2C88382A-8838-4845-A1ED-DC2C7BDE5605}" type="pres">
      <dgm:prSet presAssocID="{89347213-7FF3-427E-AAB2-19780CB51924}" presName="spacer" presStyleCnt="0"/>
      <dgm:spPr/>
    </dgm:pt>
    <dgm:pt modelId="{FE20AAC6-963C-4F5D-8B32-CEBFC9F7EB84}" type="pres">
      <dgm:prSet presAssocID="{19CCD9EB-F9A6-449B-86B7-1925D77206DB}" presName="parentText" presStyleLbl="node1" presStyleIdx="2" presStyleCnt="4">
        <dgm:presLayoutVars>
          <dgm:chMax val="0"/>
          <dgm:bulletEnabled val="1"/>
        </dgm:presLayoutVars>
      </dgm:prSet>
      <dgm:spPr/>
    </dgm:pt>
    <dgm:pt modelId="{2172D028-CEFF-434A-9731-42A3C76689A1}" type="pres">
      <dgm:prSet presAssocID="{54399F95-CC96-484E-998A-3FC4C7F7FBE4}" presName="spacer" presStyleCnt="0"/>
      <dgm:spPr/>
    </dgm:pt>
    <dgm:pt modelId="{71355F8B-225B-401A-A87C-8F59BA35CA6B}" type="pres">
      <dgm:prSet presAssocID="{C07709BE-2D97-469E-AEDC-14ADAF3269EA}" presName="parentText" presStyleLbl="node1" presStyleIdx="3" presStyleCnt="4">
        <dgm:presLayoutVars>
          <dgm:chMax val="0"/>
          <dgm:bulletEnabled val="1"/>
        </dgm:presLayoutVars>
      </dgm:prSet>
      <dgm:spPr/>
    </dgm:pt>
  </dgm:ptLst>
  <dgm:cxnLst>
    <dgm:cxn modelId="{BD6E383D-3006-45F3-970D-A4BB80D76417}" type="presOf" srcId="{40AAA6ED-FEBB-4B17-9292-8D7D86C622D2}" destId="{BA4B8805-F0E1-406B-B6E4-5E30AA71EDB8}" srcOrd="0" destOrd="0" presId="urn:microsoft.com/office/officeart/2005/8/layout/vList2"/>
    <dgm:cxn modelId="{32F6D25F-0810-4879-A46C-906CB908CEE4}" srcId="{17CCE748-49EA-4583-B925-9AA6E22D7C77}" destId="{C07709BE-2D97-469E-AEDC-14ADAF3269EA}" srcOrd="3" destOrd="0" parTransId="{109E9EA7-20CE-4B9D-B745-9EE748F97288}" sibTransId="{BEE46094-AC40-4231-BE51-3843DBD16447}"/>
    <dgm:cxn modelId="{9449E65A-D176-4A59-A9E9-E9D05522E18C}" type="presOf" srcId="{C07709BE-2D97-469E-AEDC-14ADAF3269EA}" destId="{71355F8B-225B-401A-A87C-8F59BA35CA6B}" srcOrd="0" destOrd="0" presId="urn:microsoft.com/office/officeart/2005/8/layout/vList2"/>
    <dgm:cxn modelId="{C0195384-E124-4046-BE31-578A09410437}" type="presOf" srcId="{19CCD9EB-F9A6-449B-86B7-1925D77206DB}" destId="{FE20AAC6-963C-4F5D-8B32-CEBFC9F7EB84}" srcOrd="0" destOrd="0" presId="urn:microsoft.com/office/officeart/2005/8/layout/vList2"/>
    <dgm:cxn modelId="{D70795B3-BBF7-46B0-9944-24C53C00F4C5}" srcId="{17CCE748-49EA-4583-B925-9AA6E22D7C77}" destId="{19CCD9EB-F9A6-449B-86B7-1925D77206DB}" srcOrd="2" destOrd="0" parTransId="{DEF3DCC7-03D9-4766-BF51-8EE2E005A884}" sibTransId="{54399F95-CC96-484E-998A-3FC4C7F7FBE4}"/>
    <dgm:cxn modelId="{F42B73BC-F49F-498B-B532-3F55B206BC9E}" type="presOf" srcId="{17CCE748-49EA-4583-B925-9AA6E22D7C77}" destId="{9499ED84-EA39-47CA-B9E4-93149E9A87B4}" srcOrd="0" destOrd="0" presId="urn:microsoft.com/office/officeart/2005/8/layout/vList2"/>
    <dgm:cxn modelId="{EFD573C3-3184-419D-875C-6EA85F8C0B2C}" srcId="{17CCE748-49EA-4583-B925-9AA6E22D7C77}" destId="{233168A8-6033-475C-8FE5-2CC253AF541A}" srcOrd="0" destOrd="0" parTransId="{9807E033-868A-4586-92DD-55FC9F84BB53}" sibTransId="{33BA9E82-AF9C-4BC8-A2A2-3CDA8C9719C2}"/>
    <dgm:cxn modelId="{C1B83FEA-D91C-47B5-B217-32DC467766AD}" type="presOf" srcId="{233168A8-6033-475C-8FE5-2CC253AF541A}" destId="{A67CB380-218E-49AA-80A1-D94F4892B8FF}" srcOrd="0" destOrd="0" presId="urn:microsoft.com/office/officeart/2005/8/layout/vList2"/>
    <dgm:cxn modelId="{64ADC8FB-8D7F-4EAA-BCA2-62FA53F69571}" srcId="{17CCE748-49EA-4583-B925-9AA6E22D7C77}" destId="{40AAA6ED-FEBB-4B17-9292-8D7D86C622D2}" srcOrd="1" destOrd="0" parTransId="{89CD15C7-6F83-4843-90D6-59D0DE984F08}" sibTransId="{89347213-7FF3-427E-AAB2-19780CB51924}"/>
    <dgm:cxn modelId="{C07630F7-0F76-4D35-AD62-76D716B295CB}" type="presParOf" srcId="{9499ED84-EA39-47CA-B9E4-93149E9A87B4}" destId="{A67CB380-218E-49AA-80A1-D94F4892B8FF}" srcOrd="0" destOrd="0" presId="urn:microsoft.com/office/officeart/2005/8/layout/vList2"/>
    <dgm:cxn modelId="{8FBA03F5-2CD2-424E-AB8D-6C2AF9BED166}" type="presParOf" srcId="{9499ED84-EA39-47CA-B9E4-93149E9A87B4}" destId="{DB8007DB-6081-49F1-8F14-26453BF41C95}" srcOrd="1" destOrd="0" presId="urn:microsoft.com/office/officeart/2005/8/layout/vList2"/>
    <dgm:cxn modelId="{1CD42800-2322-4732-99D0-C0BBAAD86C16}" type="presParOf" srcId="{9499ED84-EA39-47CA-B9E4-93149E9A87B4}" destId="{BA4B8805-F0E1-406B-B6E4-5E30AA71EDB8}" srcOrd="2" destOrd="0" presId="urn:microsoft.com/office/officeart/2005/8/layout/vList2"/>
    <dgm:cxn modelId="{31267108-928E-46DA-8B70-6BF51735DAE2}" type="presParOf" srcId="{9499ED84-EA39-47CA-B9E4-93149E9A87B4}" destId="{2C88382A-8838-4845-A1ED-DC2C7BDE5605}" srcOrd="3" destOrd="0" presId="urn:microsoft.com/office/officeart/2005/8/layout/vList2"/>
    <dgm:cxn modelId="{67F26B4A-66B0-494F-A796-2CB73E6D8105}" type="presParOf" srcId="{9499ED84-EA39-47CA-B9E4-93149E9A87B4}" destId="{FE20AAC6-963C-4F5D-8B32-CEBFC9F7EB84}" srcOrd="4" destOrd="0" presId="urn:microsoft.com/office/officeart/2005/8/layout/vList2"/>
    <dgm:cxn modelId="{0C0D8ECE-83C7-4A15-B741-F7661459F2ED}" type="presParOf" srcId="{9499ED84-EA39-47CA-B9E4-93149E9A87B4}" destId="{2172D028-CEFF-434A-9731-42A3C76689A1}" srcOrd="5" destOrd="0" presId="urn:microsoft.com/office/officeart/2005/8/layout/vList2"/>
    <dgm:cxn modelId="{28176076-E0F1-4854-AA4A-66703D3C512B}" type="presParOf" srcId="{9499ED84-EA39-47CA-B9E4-93149E9A87B4}" destId="{71355F8B-225B-401A-A87C-8F59BA35CA6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AE74AD-54EB-46C1-9CE7-B61E0CCDC3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837D7A0-D2A2-4D90-9ECD-D1AC15048BFA}">
      <dgm:prSet/>
      <dgm:spPr/>
      <dgm:t>
        <a:bodyPr/>
        <a:lstStyle/>
        <a:p>
          <a:pPr>
            <a:lnSpc>
              <a:spcPct val="100000"/>
            </a:lnSpc>
          </a:pPr>
          <a:r>
            <a:rPr lang="en-US" b="1" dirty="0"/>
            <a:t>Oversight and Human Review</a:t>
          </a:r>
          <a:endParaRPr lang="en-US" dirty="0"/>
        </a:p>
      </dgm:t>
    </dgm:pt>
    <dgm:pt modelId="{B3E5C7D4-F3E1-4FC7-B37E-C55A7C17C8C2}" type="parTrans" cxnId="{61B2C6CE-F85A-4758-B696-AECC6B4B3BFE}">
      <dgm:prSet/>
      <dgm:spPr/>
      <dgm:t>
        <a:bodyPr/>
        <a:lstStyle/>
        <a:p>
          <a:endParaRPr lang="en-US"/>
        </a:p>
      </dgm:t>
    </dgm:pt>
    <dgm:pt modelId="{0ED7DFA3-ADBB-4059-8933-FD271B8DD295}" type="sibTrans" cxnId="{61B2C6CE-F85A-4758-B696-AECC6B4B3BFE}">
      <dgm:prSet phldrT="1" phldr="0"/>
      <dgm:spPr/>
      <dgm:t>
        <a:bodyPr/>
        <a:lstStyle/>
        <a:p>
          <a:endParaRPr lang="en-US"/>
        </a:p>
      </dgm:t>
    </dgm:pt>
    <dgm:pt modelId="{5A822947-2A7F-4051-A878-CB86D14B6F3E}">
      <dgm:prSet/>
      <dgm:spPr/>
      <dgm:t>
        <a:bodyPr/>
        <a:lstStyle/>
        <a:p>
          <a:pPr>
            <a:lnSpc>
              <a:spcPct val="100000"/>
            </a:lnSpc>
          </a:pPr>
          <a:r>
            <a:rPr lang="en-US" b="1" dirty="0"/>
            <a:t>Investment in Training for Staff </a:t>
          </a:r>
        </a:p>
      </dgm:t>
    </dgm:pt>
    <dgm:pt modelId="{AAFEEF55-2442-49C1-ACFE-513542DF5F9E}" type="parTrans" cxnId="{501AEC14-6F05-4FED-AC1A-4F61D273BF44}">
      <dgm:prSet/>
      <dgm:spPr/>
      <dgm:t>
        <a:bodyPr/>
        <a:lstStyle/>
        <a:p>
          <a:endParaRPr lang="en-US"/>
        </a:p>
      </dgm:t>
    </dgm:pt>
    <dgm:pt modelId="{795BE792-2586-4162-9198-C44689CC5591}" type="sibTrans" cxnId="{501AEC14-6F05-4FED-AC1A-4F61D273BF44}">
      <dgm:prSet phldrT="2" phldr="0"/>
      <dgm:spPr/>
      <dgm:t>
        <a:bodyPr/>
        <a:lstStyle/>
        <a:p>
          <a:endParaRPr lang="en-US"/>
        </a:p>
      </dgm:t>
    </dgm:pt>
    <dgm:pt modelId="{41A54C93-A337-4765-9A6E-F9552990DA8C}">
      <dgm:prSet/>
      <dgm:spPr/>
      <dgm:t>
        <a:bodyPr/>
        <a:lstStyle/>
        <a:p>
          <a:pPr>
            <a:lnSpc>
              <a:spcPct val="100000"/>
            </a:lnSpc>
          </a:pPr>
          <a:r>
            <a:rPr lang="en-US" b="1" dirty="0"/>
            <a:t>Use Diverse and Representative Data Sets</a:t>
          </a:r>
          <a:endParaRPr lang="en-US" dirty="0"/>
        </a:p>
      </dgm:t>
    </dgm:pt>
    <dgm:pt modelId="{9B3FFC2F-73DA-49F4-BD3A-27FEC6B64D84}" type="parTrans" cxnId="{E3A61E38-9F21-4379-88C6-2F3F4D3FAD47}">
      <dgm:prSet/>
      <dgm:spPr/>
      <dgm:t>
        <a:bodyPr/>
        <a:lstStyle/>
        <a:p>
          <a:endParaRPr lang="en-US"/>
        </a:p>
      </dgm:t>
    </dgm:pt>
    <dgm:pt modelId="{6055D428-A653-424C-8820-35A518F67EE5}" type="sibTrans" cxnId="{E3A61E38-9F21-4379-88C6-2F3F4D3FAD47}">
      <dgm:prSet phldrT="3" phldr="0"/>
      <dgm:spPr/>
      <dgm:t>
        <a:bodyPr/>
        <a:lstStyle/>
        <a:p>
          <a:endParaRPr lang="en-US"/>
        </a:p>
      </dgm:t>
    </dgm:pt>
    <dgm:pt modelId="{6981C14E-4B27-40F4-8DC3-0783EA344F02}">
      <dgm:prSet/>
      <dgm:spPr/>
      <dgm:t>
        <a:bodyPr/>
        <a:lstStyle/>
        <a:p>
          <a:pPr>
            <a:lnSpc>
              <a:spcPct val="100000"/>
            </a:lnSpc>
          </a:pPr>
          <a:r>
            <a:rPr lang="en-US" b="1" dirty="0"/>
            <a:t>Maintain Transparent Communication with Patient</a:t>
          </a:r>
          <a:endParaRPr lang="en-US" dirty="0"/>
        </a:p>
      </dgm:t>
    </dgm:pt>
    <dgm:pt modelId="{56C2B48F-DCF9-461C-B61C-1E0A9BAD9EFB}" type="parTrans" cxnId="{E95C2D90-5BD1-40B0-9A1B-19A243E7EBD9}">
      <dgm:prSet/>
      <dgm:spPr/>
      <dgm:t>
        <a:bodyPr/>
        <a:lstStyle/>
        <a:p>
          <a:endParaRPr lang="en-US"/>
        </a:p>
      </dgm:t>
    </dgm:pt>
    <dgm:pt modelId="{1E98A576-EC96-4213-AEE9-6EE277EB784B}" type="sibTrans" cxnId="{E95C2D90-5BD1-40B0-9A1B-19A243E7EBD9}">
      <dgm:prSet phldrT="4" phldr="0"/>
      <dgm:spPr/>
      <dgm:t>
        <a:bodyPr/>
        <a:lstStyle/>
        <a:p>
          <a:endParaRPr lang="en-US"/>
        </a:p>
      </dgm:t>
    </dgm:pt>
    <dgm:pt modelId="{C8443FA8-0963-4F98-90A7-49908C19C48B}">
      <dgm:prSet/>
      <dgm:spPr/>
      <dgm:t>
        <a:bodyPr/>
        <a:lstStyle/>
        <a:p>
          <a:pPr>
            <a:lnSpc>
              <a:spcPct val="100000"/>
            </a:lnSpc>
          </a:pPr>
          <a:r>
            <a:rPr lang="en-US" b="1" dirty="0"/>
            <a:t>Stay Informed on Legal and Regulatory Changes</a:t>
          </a:r>
          <a:endParaRPr lang="en-US" dirty="0"/>
        </a:p>
      </dgm:t>
    </dgm:pt>
    <dgm:pt modelId="{444AE025-727D-4B1A-97DD-F43C4105661E}" type="parTrans" cxnId="{047F6AC8-EC73-492E-A0E5-1256D05A914B}">
      <dgm:prSet/>
      <dgm:spPr/>
      <dgm:t>
        <a:bodyPr/>
        <a:lstStyle/>
        <a:p>
          <a:endParaRPr lang="en-US"/>
        </a:p>
      </dgm:t>
    </dgm:pt>
    <dgm:pt modelId="{A8412F21-0080-4452-B880-D75CE68B7AE9}" type="sibTrans" cxnId="{047F6AC8-EC73-492E-A0E5-1256D05A914B}">
      <dgm:prSet phldrT="5" phldr="0"/>
      <dgm:spPr/>
      <dgm:t>
        <a:bodyPr/>
        <a:lstStyle/>
        <a:p>
          <a:endParaRPr lang="en-US"/>
        </a:p>
      </dgm:t>
    </dgm:pt>
    <dgm:pt modelId="{7FC15CDD-E06A-49DB-8867-B9D629C1C585}" type="pres">
      <dgm:prSet presAssocID="{E4AE74AD-54EB-46C1-9CE7-B61E0CCDC3CE}" presName="root" presStyleCnt="0">
        <dgm:presLayoutVars>
          <dgm:dir/>
          <dgm:resizeHandles val="exact"/>
        </dgm:presLayoutVars>
      </dgm:prSet>
      <dgm:spPr/>
    </dgm:pt>
    <dgm:pt modelId="{4014DF27-8E33-44D6-AEBE-1A9A0059F04A}" type="pres">
      <dgm:prSet presAssocID="{7837D7A0-D2A2-4D90-9ECD-D1AC15048BFA}" presName="compNode" presStyleCnt="0"/>
      <dgm:spPr/>
    </dgm:pt>
    <dgm:pt modelId="{3E579639-222C-44FF-8028-B92662A45EB5}" type="pres">
      <dgm:prSet presAssocID="{7837D7A0-D2A2-4D90-9ECD-D1AC15048BFA}" presName="bgRect" presStyleLbl="bgShp" presStyleIdx="0" presStyleCnt="5"/>
      <dgm:spPr/>
    </dgm:pt>
    <dgm:pt modelId="{11B2C18B-A88C-41F8-93AE-02D794A31360}" type="pres">
      <dgm:prSet presAssocID="{7837D7A0-D2A2-4D90-9ECD-D1AC15048BF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C5CE9DAA-284B-4724-B6DB-0C4FBF2859EB}" type="pres">
      <dgm:prSet presAssocID="{7837D7A0-D2A2-4D90-9ECD-D1AC15048BFA}" presName="spaceRect" presStyleCnt="0"/>
      <dgm:spPr/>
    </dgm:pt>
    <dgm:pt modelId="{B4E2CBCD-D549-4F8A-BD33-E53846C5EBB8}" type="pres">
      <dgm:prSet presAssocID="{7837D7A0-D2A2-4D90-9ECD-D1AC15048BFA}" presName="parTx" presStyleLbl="revTx" presStyleIdx="0" presStyleCnt="5">
        <dgm:presLayoutVars>
          <dgm:chMax val="0"/>
          <dgm:chPref val="0"/>
        </dgm:presLayoutVars>
      </dgm:prSet>
      <dgm:spPr/>
    </dgm:pt>
    <dgm:pt modelId="{61597F68-2F87-4884-9A47-38919AD42EAD}" type="pres">
      <dgm:prSet presAssocID="{0ED7DFA3-ADBB-4059-8933-FD271B8DD295}" presName="sibTrans" presStyleCnt="0"/>
      <dgm:spPr/>
    </dgm:pt>
    <dgm:pt modelId="{5C6E57FF-8792-4A6F-92F1-756737499987}" type="pres">
      <dgm:prSet presAssocID="{5A822947-2A7F-4051-A878-CB86D14B6F3E}" presName="compNode" presStyleCnt="0"/>
      <dgm:spPr/>
    </dgm:pt>
    <dgm:pt modelId="{28C3556D-2655-447A-8D9E-ACB5C6D06425}" type="pres">
      <dgm:prSet presAssocID="{5A822947-2A7F-4051-A878-CB86D14B6F3E}" presName="bgRect" presStyleLbl="bgShp" presStyleIdx="1" presStyleCnt="5"/>
      <dgm:spPr/>
    </dgm:pt>
    <dgm:pt modelId="{86B9E6E6-EFC7-4B2D-BE10-752BC6127D3B}" type="pres">
      <dgm:prSet presAssocID="{5A822947-2A7F-4051-A878-CB86D14B6F3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89C773C6-95CA-49E6-96AC-71AC927F189E}" type="pres">
      <dgm:prSet presAssocID="{5A822947-2A7F-4051-A878-CB86D14B6F3E}" presName="spaceRect" presStyleCnt="0"/>
      <dgm:spPr/>
    </dgm:pt>
    <dgm:pt modelId="{C2DFB510-5EFC-40F5-B26B-C00BD2E2FE5B}" type="pres">
      <dgm:prSet presAssocID="{5A822947-2A7F-4051-A878-CB86D14B6F3E}" presName="parTx" presStyleLbl="revTx" presStyleIdx="1" presStyleCnt="5">
        <dgm:presLayoutVars>
          <dgm:chMax val="0"/>
          <dgm:chPref val="0"/>
        </dgm:presLayoutVars>
      </dgm:prSet>
      <dgm:spPr/>
    </dgm:pt>
    <dgm:pt modelId="{5FB69F64-6158-4716-8273-CA971D9021D1}" type="pres">
      <dgm:prSet presAssocID="{795BE792-2586-4162-9198-C44689CC5591}" presName="sibTrans" presStyleCnt="0"/>
      <dgm:spPr/>
    </dgm:pt>
    <dgm:pt modelId="{220AADB3-EFC0-445F-8B83-6E4481BDA25E}" type="pres">
      <dgm:prSet presAssocID="{41A54C93-A337-4765-9A6E-F9552990DA8C}" presName="compNode" presStyleCnt="0"/>
      <dgm:spPr/>
    </dgm:pt>
    <dgm:pt modelId="{C389AEB1-246D-4B04-ABA3-939A500A87A2}" type="pres">
      <dgm:prSet presAssocID="{41A54C93-A337-4765-9A6E-F9552990DA8C}" presName="bgRect" presStyleLbl="bgShp" presStyleIdx="2" presStyleCnt="5"/>
      <dgm:spPr/>
    </dgm:pt>
    <dgm:pt modelId="{09F2EED6-024F-4576-B7BC-DEE481802193}" type="pres">
      <dgm:prSet presAssocID="{41A54C93-A337-4765-9A6E-F9552990DA8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72E01BE8-0514-4DF5-9CFC-0C2D33F8DEF3}" type="pres">
      <dgm:prSet presAssocID="{41A54C93-A337-4765-9A6E-F9552990DA8C}" presName="spaceRect" presStyleCnt="0"/>
      <dgm:spPr/>
    </dgm:pt>
    <dgm:pt modelId="{505F1BDC-FA1E-4C66-A2BE-EAC7F0AE3B81}" type="pres">
      <dgm:prSet presAssocID="{41A54C93-A337-4765-9A6E-F9552990DA8C}" presName="parTx" presStyleLbl="revTx" presStyleIdx="2" presStyleCnt="5">
        <dgm:presLayoutVars>
          <dgm:chMax val="0"/>
          <dgm:chPref val="0"/>
        </dgm:presLayoutVars>
      </dgm:prSet>
      <dgm:spPr/>
    </dgm:pt>
    <dgm:pt modelId="{CB4FEE4F-BE7A-471A-8021-A18704E8E65D}" type="pres">
      <dgm:prSet presAssocID="{6055D428-A653-424C-8820-35A518F67EE5}" presName="sibTrans" presStyleCnt="0"/>
      <dgm:spPr/>
    </dgm:pt>
    <dgm:pt modelId="{8E052D62-1566-48DC-B724-57B39DFAE53E}" type="pres">
      <dgm:prSet presAssocID="{6981C14E-4B27-40F4-8DC3-0783EA344F02}" presName="compNode" presStyleCnt="0"/>
      <dgm:spPr/>
    </dgm:pt>
    <dgm:pt modelId="{3A20765D-C863-4B4D-A19A-B0E5B719FEA3}" type="pres">
      <dgm:prSet presAssocID="{6981C14E-4B27-40F4-8DC3-0783EA344F02}" presName="bgRect" presStyleLbl="bgShp" presStyleIdx="3" presStyleCnt="5"/>
      <dgm:spPr/>
    </dgm:pt>
    <dgm:pt modelId="{D7373765-AFD6-42E0-B7E0-298892F3F308}" type="pres">
      <dgm:prSet presAssocID="{6981C14E-4B27-40F4-8DC3-0783EA344F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2E5F2218-2741-4B32-923F-A11906F5D08F}" type="pres">
      <dgm:prSet presAssocID="{6981C14E-4B27-40F4-8DC3-0783EA344F02}" presName="spaceRect" presStyleCnt="0"/>
      <dgm:spPr/>
    </dgm:pt>
    <dgm:pt modelId="{ECDCC956-FCDC-4AF9-934F-D28AF3E87F4E}" type="pres">
      <dgm:prSet presAssocID="{6981C14E-4B27-40F4-8DC3-0783EA344F02}" presName="parTx" presStyleLbl="revTx" presStyleIdx="3" presStyleCnt="5">
        <dgm:presLayoutVars>
          <dgm:chMax val="0"/>
          <dgm:chPref val="0"/>
        </dgm:presLayoutVars>
      </dgm:prSet>
      <dgm:spPr/>
    </dgm:pt>
    <dgm:pt modelId="{8C4E442C-8DFA-4DEB-88AE-4304F6D55A90}" type="pres">
      <dgm:prSet presAssocID="{1E98A576-EC96-4213-AEE9-6EE277EB784B}" presName="sibTrans" presStyleCnt="0"/>
      <dgm:spPr/>
    </dgm:pt>
    <dgm:pt modelId="{3303381B-9E02-48C7-B9E8-D739495332FA}" type="pres">
      <dgm:prSet presAssocID="{C8443FA8-0963-4F98-90A7-49908C19C48B}" presName="compNode" presStyleCnt="0"/>
      <dgm:spPr/>
    </dgm:pt>
    <dgm:pt modelId="{51EDF686-51C5-47FE-89AE-20CE79520F6D}" type="pres">
      <dgm:prSet presAssocID="{C8443FA8-0963-4F98-90A7-49908C19C48B}" presName="bgRect" presStyleLbl="bgShp" presStyleIdx="4" presStyleCnt="5"/>
      <dgm:spPr/>
    </dgm:pt>
    <dgm:pt modelId="{79BC15D8-6007-48AA-B971-0CBD8B097EED}" type="pres">
      <dgm:prSet presAssocID="{C8443FA8-0963-4F98-90A7-49908C19C48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ales of Justice"/>
        </a:ext>
      </dgm:extLst>
    </dgm:pt>
    <dgm:pt modelId="{68CF57BE-46E9-42ED-AD93-63B427493788}" type="pres">
      <dgm:prSet presAssocID="{C8443FA8-0963-4F98-90A7-49908C19C48B}" presName="spaceRect" presStyleCnt="0"/>
      <dgm:spPr/>
    </dgm:pt>
    <dgm:pt modelId="{E97824AE-BCD2-45E4-8E3E-705A2477155C}" type="pres">
      <dgm:prSet presAssocID="{C8443FA8-0963-4F98-90A7-49908C19C48B}" presName="parTx" presStyleLbl="revTx" presStyleIdx="4" presStyleCnt="5">
        <dgm:presLayoutVars>
          <dgm:chMax val="0"/>
          <dgm:chPref val="0"/>
        </dgm:presLayoutVars>
      </dgm:prSet>
      <dgm:spPr/>
    </dgm:pt>
  </dgm:ptLst>
  <dgm:cxnLst>
    <dgm:cxn modelId="{501AEC14-6F05-4FED-AC1A-4F61D273BF44}" srcId="{E4AE74AD-54EB-46C1-9CE7-B61E0CCDC3CE}" destId="{5A822947-2A7F-4051-A878-CB86D14B6F3E}" srcOrd="1" destOrd="0" parTransId="{AAFEEF55-2442-49C1-ACFE-513542DF5F9E}" sibTransId="{795BE792-2586-4162-9198-C44689CC5591}"/>
    <dgm:cxn modelId="{C7C91526-C04D-41E8-B44A-7949F7125329}" type="presOf" srcId="{E4AE74AD-54EB-46C1-9CE7-B61E0CCDC3CE}" destId="{7FC15CDD-E06A-49DB-8867-B9D629C1C585}" srcOrd="0" destOrd="0" presId="urn:microsoft.com/office/officeart/2018/2/layout/IconVerticalSolidList"/>
    <dgm:cxn modelId="{74775527-4263-42F3-9056-A1435FC1F4C8}" type="presOf" srcId="{6981C14E-4B27-40F4-8DC3-0783EA344F02}" destId="{ECDCC956-FCDC-4AF9-934F-D28AF3E87F4E}" srcOrd="0" destOrd="0" presId="urn:microsoft.com/office/officeart/2018/2/layout/IconVerticalSolidList"/>
    <dgm:cxn modelId="{CDA4972B-FAF8-4BD4-95D9-EEF636CAF75E}" type="presOf" srcId="{5A822947-2A7F-4051-A878-CB86D14B6F3E}" destId="{C2DFB510-5EFC-40F5-B26B-C00BD2E2FE5B}" srcOrd="0" destOrd="0" presId="urn:microsoft.com/office/officeart/2018/2/layout/IconVerticalSolidList"/>
    <dgm:cxn modelId="{E3A61E38-9F21-4379-88C6-2F3F4D3FAD47}" srcId="{E4AE74AD-54EB-46C1-9CE7-B61E0CCDC3CE}" destId="{41A54C93-A337-4765-9A6E-F9552990DA8C}" srcOrd="2" destOrd="0" parTransId="{9B3FFC2F-73DA-49F4-BD3A-27FEC6B64D84}" sibTransId="{6055D428-A653-424C-8820-35A518F67EE5}"/>
    <dgm:cxn modelId="{514B2E3A-7D9B-4F73-AE6B-1A1D78163918}" type="presOf" srcId="{41A54C93-A337-4765-9A6E-F9552990DA8C}" destId="{505F1BDC-FA1E-4C66-A2BE-EAC7F0AE3B81}" srcOrd="0" destOrd="0" presId="urn:microsoft.com/office/officeart/2018/2/layout/IconVerticalSolidList"/>
    <dgm:cxn modelId="{F8024C66-1A88-4957-8188-606BB75D683F}" type="presOf" srcId="{C8443FA8-0963-4F98-90A7-49908C19C48B}" destId="{E97824AE-BCD2-45E4-8E3E-705A2477155C}" srcOrd="0" destOrd="0" presId="urn:microsoft.com/office/officeart/2018/2/layout/IconVerticalSolidList"/>
    <dgm:cxn modelId="{084F5E8D-CA6D-4F39-8A6E-15C566863DD9}" type="presOf" srcId="{7837D7A0-D2A2-4D90-9ECD-D1AC15048BFA}" destId="{B4E2CBCD-D549-4F8A-BD33-E53846C5EBB8}" srcOrd="0" destOrd="0" presId="urn:microsoft.com/office/officeart/2018/2/layout/IconVerticalSolidList"/>
    <dgm:cxn modelId="{E95C2D90-5BD1-40B0-9A1B-19A243E7EBD9}" srcId="{E4AE74AD-54EB-46C1-9CE7-B61E0CCDC3CE}" destId="{6981C14E-4B27-40F4-8DC3-0783EA344F02}" srcOrd="3" destOrd="0" parTransId="{56C2B48F-DCF9-461C-B61C-1E0A9BAD9EFB}" sibTransId="{1E98A576-EC96-4213-AEE9-6EE277EB784B}"/>
    <dgm:cxn modelId="{047F6AC8-EC73-492E-A0E5-1256D05A914B}" srcId="{E4AE74AD-54EB-46C1-9CE7-B61E0CCDC3CE}" destId="{C8443FA8-0963-4F98-90A7-49908C19C48B}" srcOrd="4" destOrd="0" parTransId="{444AE025-727D-4B1A-97DD-F43C4105661E}" sibTransId="{A8412F21-0080-4452-B880-D75CE68B7AE9}"/>
    <dgm:cxn modelId="{61B2C6CE-F85A-4758-B696-AECC6B4B3BFE}" srcId="{E4AE74AD-54EB-46C1-9CE7-B61E0CCDC3CE}" destId="{7837D7A0-D2A2-4D90-9ECD-D1AC15048BFA}" srcOrd="0" destOrd="0" parTransId="{B3E5C7D4-F3E1-4FC7-B37E-C55A7C17C8C2}" sibTransId="{0ED7DFA3-ADBB-4059-8933-FD271B8DD295}"/>
    <dgm:cxn modelId="{13D96F7F-E629-49FA-ABAE-879FAC94FDF9}" type="presParOf" srcId="{7FC15CDD-E06A-49DB-8867-B9D629C1C585}" destId="{4014DF27-8E33-44D6-AEBE-1A9A0059F04A}" srcOrd="0" destOrd="0" presId="urn:microsoft.com/office/officeart/2018/2/layout/IconVerticalSolidList"/>
    <dgm:cxn modelId="{8DA67809-412D-4944-9716-82C70022A5CE}" type="presParOf" srcId="{4014DF27-8E33-44D6-AEBE-1A9A0059F04A}" destId="{3E579639-222C-44FF-8028-B92662A45EB5}" srcOrd="0" destOrd="0" presId="urn:microsoft.com/office/officeart/2018/2/layout/IconVerticalSolidList"/>
    <dgm:cxn modelId="{0FEC7B44-9559-44ED-BA2F-DB1285CAFD9A}" type="presParOf" srcId="{4014DF27-8E33-44D6-AEBE-1A9A0059F04A}" destId="{11B2C18B-A88C-41F8-93AE-02D794A31360}" srcOrd="1" destOrd="0" presId="urn:microsoft.com/office/officeart/2018/2/layout/IconVerticalSolidList"/>
    <dgm:cxn modelId="{79EAEA74-0580-4569-AC1B-BB46C54A547F}" type="presParOf" srcId="{4014DF27-8E33-44D6-AEBE-1A9A0059F04A}" destId="{C5CE9DAA-284B-4724-B6DB-0C4FBF2859EB}" srcOrd="2" destOrd="0" presId="urn:microsoft.com/office/officeart/2018/2/layout/IconVerticalSolidList"/>
    <dgm:cxn modelId="{B7898B2D-53E2-430A-BF0C-BB07086D1855}" type="presParOf" srcId="{4014DF27-8E33-44D6-AEBE-1A9A0059F04A}" destId="{B4E2CBCD-D549-4F8A-BD33-E53846C5EBB8}" srcOrd="3" destOrd="0" presId="urn:microsoft.com/office/officeart/2018/2/layout/IconVerticalSolidList"/>
    <dgm:cxn modelId="{8D1AB088-D131-4A71-9C8A-F7A1D903BA92}" type="presParOf" srcId="{7FC15CDD-E06A-49DB-8867-B9D629C1C585}" destId="{61597F68-2F87-4884-9A47-38919AD42EAD}" srcOrd="1" destOrd="0" presId="urn:microsoft.com/office/officeart/2018/2/layout/IconVerticalSolidList"/>
    <dgm:cxn modelId="{69FD0C0F-C4FC-4379-9EE3-7F16CD175249}" type="presParOf" srcId="{7FC15CDD-E06A-49DB-8867-B9D629C1C585}" destId="{5C6E57FF-8792-4A6F-92F1-756737499987}" srcOrd="2" destOrd="0" presId="urn:microsoft.com/office/officeart/2018/2/layout/IconVerticalSolidList"/>
    <dgm:cxn modelId="{958540BE-C772-4F9C-9182-250AE88C57C3}" type="presParOf" srcId="{5C6E57FF-8792-4A6F-92F1-756737499987}" destId="{28C3556D-2655-447A-8D9E-ACB5C6D06425}" srcOrd="0" destOrd="0" presId="urn:microsoft.com/office/officeart/2018/2/layout/IconVerticalSolidList"/>
    <dgm:cxn modelId="{0D5952D6-6AA2-4BD3-9BAD-CA16ED102612}" type="presParOf" srcId="{5C6E57FF-8792-4A6F-92F1-756737499987}" destId="{86B9E6E6-EFC7-4B2D-BE10-752BC6127D3B}" srcOrd="1" destOrd="0" presId="urn:microsoft.com/office/officeart/2018/2/layout/IconVerticalSolidList"/>
    <dgm:cxn modelId="{C2FD269B-4A28-48E0-A18D-631228DAD52B}" type="presParOf" srcId="{5C6E57FF-8792-4A6F-92F1-756737499987}" destId="{89C773C6-95CA-49E6-96AC-71AC927F189E}" srcOrd="2" destOrd="0" presId="urn:microsoft.com/office/officeart/2018/2/layout/IconVerticalSolidList"/>
    <dgm:cxn modelId="{162454F1-7A2F-4EE7-BC5B-B7AF6F36BD08}" type="presParOf" srcId="{5C6E57FF-8792-4A6F-92F1-756737499987}" destId="{C2DFB510-5EFC-40F5-B26B-C00BD2E2FE5B}" srcOrd="3" destOrd="0" presId="urn:microsoft.com/office/officeart/2018/2/layout/IconVerticalSolidList"/>
    <dgm:cxn modelId="{F9A11CB4-E5C0-4C3A-ACD3-AB2CD50CC1F7}" type="presParOf" srcId="{7FC15CDD-E06A-49DB-8867-B9D629C1C585}" destId="{5FB69F64-6158-4716-8273-CA971D9021D1}" srcOrd="3" destOrd="0" presId="urn:microsoft.com/office/officeart/2018/2/layout/IconVerticalSolidList"/>
    <dgm:cxn modelId="{CC22A432-0994-40C9-9BD6-18932CEFE6E9}" type="presParOf" srcId="{7FC15CDD-E06A-49DB-8867-B9D629C1C585}" destId="{220AADB3-EFC0-445F-8B83-6E4481BDA25E}" srcOrd="4" destOrd="0" presId="urn:microsoft.com/office/officeart/2018/2/layout/IconVerticalSolidList"/>
    <dgm:cxn modelId="{E8A011C3-33F1-413A-BC61-6A1D0359051C}" type="presParOf" srcId="{220AADB3-EFC0-445F-8B83-6E4481BDA25E}" destId="{C389AEB1-246D-4B04-ABA3-939A500A87A2}" srcOrd="0" destOrd="0" presId="urn:microsoft.com/office/officeart/2018/2/layout/IconVerticalSolidList"/>
    <dgm:cxn modelId="{DBEDF814-F044-49E6-A9B3-75D6EFDF5AF4}" type="presParOf" srcId="{220AADB3-EFC0-445F-8B83-6E4481BDA25E}" destId="{09F2EED6-024F-4576-B7BC-DEE481802193}" srcOrd="1" destOrd="0" presId="urn:microsoft.com/office/officeart/2018/2/layout/IconVerticalSolidList"/>
    <dgm:cxn modelId="{F589109C-CCE8-47D4-8FF8-900E4F5079F4}" type="presParOf" srcId="{220AADB3-EFC0-445F-8B83-6E4481BDA25E}" destId="{72E01BE8-0514-4DF5-9CFC-0C2D33F8DEF3}" srcOrd="2" destOrd="0" presId="urn:microsoft.com/office/officeart/2018/2/layout/IconVerticalSolidList"/>
    <dgm:cxn modelId="{0788EC4D-0DA1-40D2-9A0F-897E6FF308E5}" type="presParOf" srcId="{220AADB3-EFC0-445F-8B83-6E4481BDA25E}" destId="{505F1BDC-FA1E-4C66-A2BE-EAC7F0AE3B81}" srcOrd="3" destOrd="0" presId="urn:microsoft.com/office/officeart/2018/2/layout/IconVerticalSolidList"/>
    <dgm:cxn modelId="{114C735B-B017-43B2-9860-EC71126EB15A}" type="presParOf" srcId="{7FC15CDD-E06A-49DB-8867-B9D629C1C585}" destId="{CB4FEE4F-BE7A-471A-8021-A18704E8E65D}" srcOrd="5" destOrd="0" presId="urn:microsoft.com/office/officeart/2018/2/layout/IconVerticalSolidList"/>
    <dgm:cxn modelId="{682F0ACD-FD37-4843-B216-DF87B56D9986}" type="presParOf" srcId="{7FC15CDD-E06A-49DB-8867-B9D629C1C585}" destId="{8E052D62-1566-48DC-B724-57B39DFAE53E}" srcOrd="6" destOrd="0" presId="urn:microsoft.com/office/officeart/2018/2/layout/IconVerticalSolidList"/>
    <dgm:cxn modelId="{93958B2C-7E8D-4915-ADC7-49DCA63F8C14}" type="presParOf" srcId="{8E052D62-1566-48DC-B724-57B39DFAE53E}" destId="{3A20765D-C863-4B4D-A19A-B0E5B719FEA3}" srcOrd="0" destOrd="0" presId="urn:microsoft.com/office/officeart/2018/2/layout/IconVerticalSolidList"/>
    <dgm:cxn modelId="{12521D1A-3C64-492A-8ABA-32DD52AC7EB6}" type="presParOf" srcId="{8E052D62-1566-48DC-B724-57B39DFAE53E}" destId="{D7373765-AFD6-42E0-B7E0-298892F3F308}" srcOrd="1" destOrd="0" presId="urn:microsoft.com/office/officeart/2018/2/layout/IconVerticalSolidList"/>
    <dgm:cxn modelId="{55C3C5A8-F42F-41F6-8F7D-EE89EF993E20}" type="presParOf" srcId="{8E052D62-1566-48DC-B724-57B39DFAE53E}" destId="{2E5F2218-2741-4B32-923F-A11906F5D08F}" srcOrd="2" destOrd="0" presId="urn:microsoft.com/office/officeart/2018/2/layout/IconVerticalSolidList"/>
    <dgm:cxn modelId="{64EDBD13-8F7F-4F15-AA78-1212692A2A71}" type="presParOf" srcId="{8E052D62-1566-48DC-B724-57B39DFAE53E}" destId="{ECDCC956-FCDC-4AF9-934F-D28AF3E87F4E}" srcOrd="3" destOrd="0" presId="urn:microsoft.com/office/officeart/2018/2/layout/IconVerticalSolidList"/>
    <dgm:cxn modelId="{EDFD2BBF-C2DB-4C62-8AC5-F47CDBA247A2}" type="presParOf" srcId="{7FC15CDD-E06A-49DB-8867-B9D629C1C585}" destId="{8C4E442C-8DFA-4DEB-88AE-4304F6D55A90}" srcOrd="7" destOrd="0" presId="urn:microsoft.com/office/officeart/2018/2/layout/IconVerticalSolidList"/>
    <dgm:cxn modelId="{4CE00E86-11E9-4FE4-BC4F-53974ABB0222}" type="presParOf" srcId="{7FC15CDD-E06A-49DB-8867-B9D629C1C585}" destId="{3303381B-9E02-48C7-B9E8-D739495332FA}" srcOrd="8" destOrd="0" presId="urn:microsoft.com/office/officeart/2018/2/layout/IconVerticalSolidList"/>
    <dgm:cxn modelId="{2A54B3A6-A6ED-49CA-8673-0E09552F5272}" type="presParOf" srcId="{3303381B-9E02-48C7-B9E8-D739495332FA}" destId="{51EDF686-51C5-47FE-89AE-20CE79520F6D}" srcOrd="0" destOrd="0" presId="urn:microsoft.com/office/officeart/2018/2/layout/IconVerticalSolidList"/>
    <dgm:cxn modelId="{E15B15FD-8934-4F2B-83B9-632AB4A47A81}" type="presParOf" srcId="{3303381B-9E02-48C7-B9E8-D739495332FA}" destId="{79BC15D8-6007-48AA-B971-0CBD8B097EED}" srcOrd="1" destOrd="0" presId="urn:microsoft.com/office/officeart/2018/2/layout/IconVerticalSolidList"/>
    <dgm:cxn modelId="{ED79F6D3-659B-441F-9F53-3269671F332A}" type="presParOf" srcId="{3303381B-9E02-48C7-B9E8-D739495332FA}" destId="{68CF57BE-46E9-42ED-AD93-63B427493788}" srcOrd="2" destOrd="0" presId="urn:microsoft.com/office/officeart/2018/2/layout/IconVerticalSolidList"/>
    <dgm:cxn modelId="{287405AF-7069-4676-BE6B-5A27F468745E}" type="presParOf" srcId="{3303381B-9E02-48C7-B9E8-D739495332FA}" destId="{E97824AE-BCD2-45E4-8E3E-705A247715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FA3E68-6815-483A-83CF-A896B619C77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EF64E40-69BC-4604-A45C-D57FA04A16CA}">
      <dgm:prSet/>
      <dgm:spPr/>
      <dgm:t>
        <a:bodyPr/>
        <a:lstStyle/>
        <a:p>
          <a:pPr>
            <a:lnSpc>
              <a:spcPct val="100000"/>
            </a:lnSpc>
          </a:pPr>
          <a:r>
            <a:rPr lang="en-US" b="1" i="0" dirty="0"/>
            <a:t>AI Use and Oversight Policy:</a:t>
          </a:r>
          <a:r>
            <a:rPr lang="en-US" dirty="0"/>
            <a:t> Policy on </a:t>
          </a:r>
          <a:r>
            <a:rPr lang="en-US" b="0" i="0" dirty="0"/>
            <a:t>how AI tools are to be used within clinical practice, including the scope of AI assistance, the process for human oversight, and the steps for intervention when AI recommendations are in question. </a:t>
          </a:r>
          <a:endParaRPr lang="en-US" dirty="0"/>
        </a:p>
      </dgm:t>
    </dgm:pt>
    <dgm:pt modelId="{65F851AE-0425-451F-9550-2D1EF44671A6}" type="parTrans" cxnId="{AD631659-DE59-4F20-B5F4-176CBD50D517}">
      <dgm:prSet/>
      <dgm:spPr/>
      <dgm:t>
        <a:bodyPr/>
        <a:lstStyle/>
        <a:p>
          <a:endParaRPr lang="en-US"/>
        </a:p>
      </dgm:t>
    </dgm:pt>
    <dgm:pt modelId="{1A43183F-4D64-4BFA-9291-EED094FADB66}" type="sibTrans" cxnId="{AD631659-DE59-4F20-B5F4-176CBD50D517}">
      <dgm:prSet/>
      <dgm:spPr/>
      <dgm:t>
        <a:bodyPr/>
        <a:lstStyle/>
        <a:p>
          <a:pPr>
            <a:lnSpc>
              <a:spcPct val="100000"/>
            </a:lnSpc>
          </a:pPr>
          <a:endParaRPr lang="en-US"/>
        </a:p>
      </dgm:t>
    </dgm:pt>
    <dgm:pt modelId="{989B88A2-253F-47B7-8C44-6538BB7B8DDB}">
      <dgm:prSet/>
      <dgm:spPr/>
      <dgm:t>
        <a:bodyPr/>
        <a:lstStyle/>
        <a:p>
          <a:pPr>
            <a:lnSpc>
              <a:spcPct val="100000"/>
            </a:lnSpc>
          </a:pPr>
          <a:r>
            <a:rPr lang="en-US" b="1" i="0" dirty="0"/>
            <a:t>Data Privacy and Security Policy:</a:t>
          </a:r>
          <a:r>
            <a:rPr lang="en-US" b="0" i="0" dirty="0"/>
            <a:t> </a:t>
          </a:r>
          <a:r>
            <a:rPr lang="en-US" dirty="0"/>
            <a:t>Incorporating the </a:t>
          </a:r>
          <a:r>
            <a:rPr lang="en-US" b="0" i="0" dirty="0"/>
            <a:t>protection of patient data privacy and security when using AI systems into data privacy and security policies. </a:t>
          </a:r>
          <a:endParaRPr lang="en-US" dirty="0"/>
        </a:p>
      </dgm:t>
    </dgm:pt>
    <dgm:pt modelId="{0706E42B-8795-4A6D-871F-B821AE3F2C6A}" type="parTrans" cxnId="{5514EF8F-4FD4-4BFE-A319-FFA2AE8AC4FC}">
      <dgm:prSet/>
      <dgm:spPr/>
      <dgm:t>
        <a:bodyPr/>
        <a:lstStyle/>
        <a:p>
          <a:endParaRPr lang="en-US"/>
        </a:p>
      </dgm:t>
    </dgm:pt>
    <dgm:pt modelId="{1B33AFE0-DE7B-4508-B08E-84C6E61783B2}" type="sibTrans" cxnId="{5514EF8F-4FD4-4BFE-A319-FFA2AE8AC4FC}">
      <dgm:prSet/>
      <dgm:spPr/>
      <dgm:t>
        <a:bodyPr/>
        <a:lstStyle/>
        <a:p>
          <a:pPr>
            <a:lnSpc>
              <a:spcPct val="100000"/>
            </a:lnSpc>
          </a:pPr>
          <a:endParaRPr lang="en-US"/>
        </a:p>
      </dgm:t>
    </dgm:pt>
    <dgm:pt modelId="{8E293E84-E107-41DF-9A24-7BDD2C87B3C9}">
      <dgm:prSet/>
      <dgm:spPr/>
      <dgm:t>
        <a:bodyPr/>
        <a:lstStyle/>
        <a:p>
          <a:pPr>
            <a:lnSpc>
              <a:spcPct val="100000"/>
            </a:lnSpc>
          </a:pPr>
          <a:r>
            <a:rPr lang="en-US" b="1" i="0" dirty="0"/>
            <a:t>Patient Consent and Transparency Policy:</a:t>
          </a:r>
          <a:r>
            <a:rPr lang="en-US" b="0" i="0" dirty="0"/>
            <a:t> Policy for obtaining informed consent from patients when their data is used in conjunction with AI tools.  This policy should include informing patients about the role of AI in their care, any potential risks, and how their data will be used in a transparent manner.</a:t>
          </a:r>
          <a:endParaRPr lang="en-US" dirty="0"/>
        </a:p>
      </dgm:t>
    </dgm:pt>
    <dgm:pt modelId="{53E18EFA-2FDA-483C-BDD3-1C8DF78F8057}" type="parTrans" cxnId="{C7FBC099-82C5-439E-AA09-BC746FBEF373}">
      <dgm:prSet/>
      <dgm:spPr/>
      <dgm:t>
        <a:bodyPr/>
        <a:lstStyle/>
        <a:p>
          <a:endParaRPr lang="en-US"/>
        </a:p>
      </dgm:t>
    </dgm:pt>
    <dgm:pt modelId="{F277078D-6381-456E-8D4B-53E2175C9B56}" type="sibTrans" cxnId="{C7FBC099-82C5-439E-AA09-BC746FBEF373}">
      <dgm:prSet/>
      <dgm:spPr/>
      <dgm:t>
        <a:bodyPr/>
        <a:lstStyle/>
        <a:p>
          <a:pPr>
            <a:lnSpc>
              <a:spcPct val="100000"/>
            </a:lnSpc>
          </a:pPr>
          <a:endParaRPr lang="en-US"/>
        </a:p>
      </dgm:t>
    </dgm:pt>
    <dgm:pt modelId="{DCCB527E-93D1-49BF-BB12-E162C39719E8}">
      <dgm:prSet/>
      <dgm:spPr/>
      <dgm:t>
        <a:bodyPr/>
        <a:lstStyle/>
        <a:p>
          <a:pPr>
            <a:lnSpc>
              <a:spcPct val="100000"/>
            </a:lnSpc>
          </a:pPr>
          <a:r>
            <a:rPr lang="en-US" b="1" i="0" dirty="0"/>
            <a:t>Quality Assurance and Performance Evaluation Policy:</a:t>
          </a:r>
          <a:r>
            <a:rPr lang="en-US" b="0" i="0" dirty="0"/>
            <a:t> Set up regular quality assurance checks and performance evaluations for AI systems to ensure they are functioning as intended and delivering accurate, reliable support in clinical decision-making.  This policy should detail the procedures for auditing AI tools, addressing any errors or biases identified, and updating systems in line with technological advancements and clinical standards.</a:t>
          </a:r>
          <a:endParaRPr lang="en-US" dirty="0"/>
        </a:p>
      </dgm:t>
    </dgm:pt>
    <dgm:pt modelId="{6685F12A-CB80-4817-8EFF-9E22FFFD213B}" type="parTrans" cxnId="{BBB8B792-5173-4031-BA32-6D77E7799865}">
      <dgm:prSet/>
      <dgm:spPr/>
      <dgm:t>
        <a:bodyPr/>
        <a:lstStyle/>
        <a:p>
          <a:endParaRPr lang="en-US"/>
        </a:p>
      </dgm:t>
    </dgm:pt>
    <dgm:pt modelId="{9D5700B6-8768-4BD0-A63C-A0A7C8C4E398}" type="sibTrans" cxnId="{BBB8B792-5173-4031-BA32-6D77E7799865}">
      <dgm:prSet/>
      <dgm:spPr/>
      <dgm:t>
        <a:bodyPr/>
        <a:lstStyle/>
        <a:p>
          <a:endParaRPr lang="en-US"/>
        </a:p>
      </dgm:t>
    </dgm:pt>
    <dgm:pt modelId="{9D53628C-13FF-4C32-8D06-622E8E5BD2C1}" type="pres">
      <dgm:prSet presAssocID="{71FA3E68-6815-483A-83CF-A896B619C77F}" presName="root" presStyleCnt="0">
        <dgm:presLayoutVars>
          <dgm:dir/>
          <dgm:resizeHandles val="exact"/>
        </dgm:presLayoutVars>
      </dgm:prSet>
      <dgm:spPr/>
    </dgm:pt>
    <dgm:pt modelId="{1A2B9423-9EB8-4805-801B-B48026399CBD}" type="pres">
      <dgm:prSet presAssocID="{71FA3E68-6815-483A-83CF-A896B619C77F}" presName="container" presStyleCnt="0">
        <dgm:presLayoutVars>
          <dgm:dir/>
          <dgm:resizeHandles val="exact"/>
        </dgm:presLayoutVars>
      </dgm:prSet>
      <dgm:spPr/>
    </dgm:pt>
    <dgm:pt modelId="{3DEFD7F0-CBF1-4D8D-A675-BE0A9C75F7E3}" type="pres">
      <dgm:prSet presAssocID="{3EF64E40-69BC-4604-A45C-D57FA04A16CA}" presName="compNode" presStyleCnt="0"/>
      <dgm:spPr/>
    </dgm:pt>
    <dgm:pt modelId="{5208DF53-A2EA-4528-A709-344941DFFCAF}" type="pres">
      <dgm:prSet presAssocID="{3EF64E40-69BC-4604-A45C-D57FA04A16CA}" presName="iconBgRect" presStyleLbl="bgShp" presStyleIdx="0" presStyleCnt="4"/>
      <dgm:spPr/>
    </dgm:pt>
    <dgm:pt modelId="{5EE77B13-5D70-4AB1-BC07-1F993DBA2636}" type="pres">
      <dgm:prSet presAssocID="{3EF64E40-69BC-4604-A45C-D57FA04A16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obot"/>
        </a:ext>
      </dgm:extLst>
    </dgm:pt>
    <dgm:pt modelId="{971B7A61-5CF5-45B2-A1DA-0292AA1C4164}" type="pres">
      <dgm:prSet presAssocID="{3EF64E40-69BC-4604-A45C-D57FA04A16CA}" presName="spaceRect" presStyleCnt="0"/>
      <dgm:spPr/>
    </dgm:pt>
    <dgm:pt modelId="{84FD3498-AC4D-48C4-B134-3380BBF87565}" type="pres">
      <dgm:prSet presAssocID="{3EF64E40-69BC-4604-A45C-D57FA04A16CA}" presName="textRect" presStyleLbl="revTx" presStyleIdx="0" presStyleCnt="4">
        <dgm:presLayoutVars>
          <dgm:chMax val="1"/>
          <dgm:chPref val="1"/>
        </dgm:presLayoutVars>
      </dgm:prSet>
      <dgm:spPr/>
    </dgm:pt>
    <dgm:pt modelId="{E6E6098C-532D-4CB8-9BDB-26045358AD5C}" type="pres">
      <dgm:prSet presAssocID="{1A43183F-4D64-4BFA-9291-EED094FADB66}" presName="sibTrans" presStyleLbl="sibTrans2D1" presStyleIdx="0" presStyleCnt="0"/>
      <dgm:spPr/>
    </dgm:pt>
    <dgm:pt modelId="{8540D2BF-792E-467E-A855-F5A393658B45}" type="pres">
      <dgm:prSet presAssocID="{989B88A2-253F-47B7-8C44-6538BB7B8DDB}" presName="compNode" presStyleCnt="0"/>
      <dgm:spPr/>
    </dgm:pt>
    <dgm:pt modelId="{355F2FAC-2FA8-47A7-816A-50ABA2D468EB}" type="pres">
      <dgm:prSet presAssocID="{989B88A2-253F-47B7-8C44-6538BB7B8DDB}" presName="iconBgRect" presStyleLbl="bgShp" presStyleIdx="1" presStyleCnt="4"/>
      <dgm:spPr/>
    </dgm:pt>
    <dgm:pt modelId="{90F1347A-4237-44E2-8EA9-9BAAC6A25697}" type="pres">
      <dgm:prSet presAssocID="{989B88A2-253F-47B7-8C44-6538BB7B8D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BA06AB9D-C3F4-4828-89C9-013479FDC25A}" type="pres">
      <dgm:prSet presAssocID="{989B88A2-253F-47B7-8C44-6538BB7B8DDB}" presName="spaceRect" presStyleCnt="0"/>
      <dgm:spPr/>
    </dgm:pt>
    <dgm:pt modelId="{C0AAEE2D-D924-45AE-997F-B485807DDFAB}" type="pres">
      <dgm:prSet presAssocID="{989B88A2-253F-47B7-8C44-6538BB7B8DDB}" presName="textRect" presStyleLbl="revTx" presStyleIdx="1" presStyleCnt="4">
        <dgm:presLayoutVars>
          <dgm:chMax val="1"/>
          <dgm:chPref val="1"/>
        </dgm:presLayoutVars>
      </dgm:prSet>
      <dgm:spPr/>
    </dgm:pt>
    <dgm:pt modelId="{AE5BB1C3-D09B-46E3-9681-8469DB1214B9}" type="pres">
      <dgm:prSet presAssocID="{1B33AFE0-DE7B-4508-B08E-84C6E61783B2}" presName="sibTrans" presStyleLbl="sibTrans2D1" presStyleIdx="0" presStyleCnt="0"/>
      <dgm:spPr/>
    </dgm:pt>
    <dgm:pt modelId="{80C26F3D-5870-4D54-97C7-AACDDB6593CB}" type="pres">
      <dgm:prSet presAssocID="{8E293E84-E107-41DF-9A24-7BDD2C87B3C9}" presName="compNode" presStyleCnt="0"/>
      <dgm:spPr/>
    </dgm:pt>
    <dgm:pt modelId="{5209EB4E-EA9E-4BEE-A499-01CA88847016}" type="pres">
      <dgm:prSet presAssocID="{8E293E84-E107-41DF-9A24-7BDD2C87B3C9}" presName="iconBgRect" presStyleLbl="bgShp" presStyleIdx="2" presStyleCnt="4"/>
      <dgm:spPr/>
    </dgm:pt>
    <dgm:pt modelId="{D22BDAC0-E9B0-40B2-87CB-8E3D1E0F8C39}" type="pres">
      <dgm:prSet presAssocID="{8E293E84-E107-41DF-9A24-7BDD2C87B3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67B0859B-26F2-4EC4-B0D0-3584ACAD0F2C}" type="pres">
      <dgm:prSet presAssocID="{8E293E84-E107-41DF-9A24-7BDD2C87B3C9}" presName="spaceRect" presStyleCnt="0"/>
      <dgm:spPr/>
    </dgm:pt>
    <dgm:pt modelId="{D0958BB4-6772-4B0C-B5C9-73324A16A848}" type="pres">
      <dgm:prSet presAssocID="{8E293E84-E107-41DF-9A24-7BDD2C87B3C9}" presName="textRect" presStyleLbl="revTx" presStyleIdx="2" presStyleCnt="4">
        <dgm:presLayoutVars>
          <dgm:chMax val="1"/>
          <dgm:chPref val="1"/>
        </dgm:presLayoutVars>
      </dgm:prSet>
      <dgm:spPr/>
    </dgm:pt>
    <dgm:pt modelId="{7993EE4C-ADEF-4B88-BE53-B3869BDA1A8C}" type="pres">
      <dgm:prSet presAssocID="{F277078D-6381-456E-8D4B-53E2175C9B56}" presName="sibTrans" presStyleLbl="sibTrans2D1" presStyleIdx="0" presStyleCnt="0"/>
      <dgm:spPr/>
    </dgm:pt>
    <dgm:pt modelId="{2CBDB1CB-207E-4147-8678-D7C760CEFAE7}" type="pres">
      <dgm:prSet presAssocID="{DCCB527E-93D1-49BF-BB12-E162C39719E8}" presName="compNode" presStyleCnt="0"/>
      <dgm:spPr/>
    </dgm:pt>
    <dgm:pt modelId="{295D9C43-F678-460A-9771-0646528D1484}" type="pres">
      <dgm:prSet presAssocID="{DCCB527E-93D1-49BF-BB12-E162C39719E8}" presName="iconBgRect" presStyleLbl="bgShp" presStyleIdx="3" presStyleCnt="4"/>
      <dgm:spPr/>
    </dgm:pt>
    <dgm:pt modelId="{A7327EFD-3354-4D2E-900B-21C5B1FD18F6}" type="pres">
      <dgm:prSet presAssocID="{DCCB527E-93D1-49BF-BB12-E162C39719E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Checklist"/>
        </a:ext>
      </dgm:extLst>
    </dgm:pt>
    <dgm:pt modelId="{4DBC658D-7935-41FC-BBAF-EFE145053B16}" type="pres">
      <dgm:prSet presAssocID="{DCCB527E-93D1-49BF-BB12-E162C39719E8}" presName="spaceRect" presStyleCnt="0"/>
      <dgm:spPr/>
    </dgm:pt>
    <dgm:pt modelId="{595127BE-172C-4D0B-9C5C-A0BAD0BEA273}" type="pres">
      <dgm:prSet presAssocID="{DCCB527E-93D1-49BF-BB12-E162C39719E8}" presName="textRect" presStyleLbl="revTx" presStyleIdx="3" presStyleCnt="4">
        <dgm:presLayoutVars>
          <dgm:chMax val="1"/>
          <dgm:chPref val="1"/>
        </dgm:presLayoutVars>
      </dgm:prSet>
      <dgm:spPr/>
    </dgm:pt>
  </dgm:ptLst>
  <dgm:cxnLst>
    <dgm:cxn modelId="{00091945-1FC6-4CEE-AFB7-CEE3A96AB446}" type="presOf" srcId="{3EF64E40-69BC-4604-A45C-D57FA04A16CA}" destId="{84FD3498-AC4D-48C4-B134-3380BBF87565}" srcOrd="0" destOrd="0" presId="urn:microsoft.com/office/officeart/2018/2/layout/IconCircleList"/>
    <dgm:cxn modelId="{44AC2268-0943-486D-BACD-95B42A7BF7A1}" type="presOf" srcId="{DCCB527E-93D1-49BF-BB12-E162C39719E8}" destId="{595127BE-172C-4D0B-9C5C-A0BAD0BEA273}" srcOrd="0" destOrd="0" presId="urn:microsoft.com/office/officeart/2018/2/layout/IconCircleList"/>
    <dgm:cxn modelId="{3ABF4B4E-9D90-4E61-BD7E-26FF03E71479}" type="presOf" srcId="{989B88A2-253F-47B7-8C44-6538BB7B8DDB}" destId="{C0AAEE2D-D924-45AE-997F-B485807DDFAB}" srcOrd="0" destOrd="0" presId="urn:microsoft.com/office/officeart/2018/2/layout/IconCircleList"/>
    <dgm:cxn modelId="{2BF5FB55-5A97-41B8-97CF-5005E2751162}" type="presOf" srcId="{8E293E84-E107-41DF-9A24-7BDD2C87B3C9}" destId="{D0958BB4-6772-4B0C-B5C9-73324A16A848}" srcOrd="0" destOrd="0" presId="urn:microsoft.com/office/officeart/2018/2/layout/IconCircleList"/>
    <dgm:cxn modelId="{AD631659-DE59-4F20-B5F4-176CBD50D517}" srcId="{71FA3E68-6815-483A-83CF-A896B619C77F}" destId="{3EF64E40-69BC-4604-A45C-D57FA04A16CA}" srcOrd="0" destOrd="0" parTransId="{65F851AE-0425-451F-9550-2D1EF44671A6}" sibTransId="{1A43183F-4D64-4BFA-9291-EED094FADB66}"/>
    <dgm:cxn modelId="{3D7CE78A-046C-478C-80FB-54A5803BE391}" type="presOf" srcId="{1A43183F-4D64-4BFA-9291-EED094FADB66}" destId="{E6E6098C-532D-4CB8-9BDB-26045358AD5C}" srcOrd="0" destOrd="0" presId="urn:microsoft.com/office/officeart/2018/2/layout/IconCircleList"/>
    <dgm:cxn modelId="{5514EF8F-4FD4-4BFE-A319-FFA2AE8AC4FC}" srcId="{71FA3E68-6815-483A-83CF-A896B619C77F}" destId="{989B88A2-253F-47B7-8C44-6538BB7B8DDB}" srcOrd="1" destOrd="0" parTransId="{0706E42B-8795-4A6D-871F-B821AE3F2C6A}" sibTransId="{1B33AFE0-DE7B-4508-B08E-84C6E61783B2}"/>
    <dgm:cxn modelId="{BBB8B792-5173-4031-BA32-6D77E7799865}" srcId="{71FA3E68-6815-483A-83CF-A896B619C77F}" destId="{DCCB527E-93D1-49BF-BB12-E162C39719E8}" srcOrd="3" destOrd="0" parTransId="{6685F12A-CB80-4817-8EFF-9E22FFFD213B}" sibTransId="{9D5700B6-8768-4BD0-A63C-A0A7C8C4E398}"/>
    <dgm:cxn modelId="{C7FBC099-82C5-439E-AA09-BC746FBEF373}" srcId="{71FA3E68-6815-483A-83CF-A896B619C77F}" destId="{8E293E84-E107-41DF-9A24-7BDD2C87B3C9}" srcOrd="2" destOrd="0" parTransId="{53E18EFA-2FDA-483C-BDD3-1C8DF78F8057}" sibTransId="{F277078D-6381-456E-8D4B-53E2175C9B56}"/>
    <dgm:cxn modelId="{2BBC9DE6-3ED4-4ADF-B1F9-82865538F7BB}" type="presOf" srcId="{71FA3E68-6815-483A-83CF-A896B619C77F}" destId="{9D53628C-13FF-4C32-8D06-622E8E5BD2C1}" srcOrd="0" destOrd="0" presId="urn:microsoft.com/office/officeart/2018/2/layout/IconCircleList"/>
    <dgm:cxn modelId="{63D701E8-5A4E-4D4B-B9FD-671DC66186B8}" type="presOf" srcId="{1B33AFE0-DE7B-4508-B08E-84C6E61783B2}" destId="{AE5BB1C3-D09B-46E3-9681-8469DB1214B9}" srcOrd="0" destOrd="0" presId="urn:microsoft.com/office/officeart/2018/2/layout/IconCircleList"/>
    <dgm:cxn modelId="{B4AEF1F2-831C-482F-B807-A03EDF03DC1F}" type="presOf" srcId="{F277078D-6381-456E-8D4B-53E2175C9B56}" destId="{7993EE4C-ADEF-4B88-BE53-B3869BDA1A8C}" srcOrd="0" destOrd="0" presId="urn:microsoft.com/office/officeart/2018/2/layout/IconCircleList"/>
    <dgm:cxn modelId="{C37B1B9D-B4D2-4C89-AFE1-486C5FA6FF49}" type="presParOf" srcId="{9D53628C-13FF-4C32-8D06-622E8E5BD2C1}" destId="{1A2B9423-9EB8-4805-801B-B48026399CBD}" srcOrd="0" destOrd="0" presId="urn:microsoft.com/office/officeart/2018/2/layout/IconCircleList"/>
    <dgm:cxn modelId="{18BE7AEA-67E1-48E5-8CF5-82F2E81B60CA}" type="presParOf" srcId="{1A2B9423-9EB8-4805-801B-B48026399CBD}" destId="{3DEFD7F0-CBF1-4D8D-A675-BE0A9C75F7E3}" srcOrd="0" destOrd="0" presId="urn:microsoft.com/office/officeart/2018/2/layout/IconCircleList"/>
    <dgm:cxn modelId="{2E0C7513-7825-4308-8CFB-D1788E8D8022}" type="presParOf" srcId="{3DEFD7F0-CBF1-4D8D-A675-BE0A9C75F7E3}" destId="{5208DF53-A2EA-4528-A709-344941DFFCAF}" srcOrd="0" destOrd="0" presId="urn:microsoft.com/office/officeart/2018/2/layout/IconCircleList"/>
    <dgm:cxn modelId="{D9E2F6CA-F9BC-4836-87DE-F057E5D05F49}" type="presParOf" srcId="{3DEFD7F0-CBF1-4D8D-A675-BE0A9C75F7E3}" destId="{5EE77B13-5D70-4AB1-BC07-1F993DBA2636}" srcOrd="1" destOrd="0" presId="urn:microsoft.com/office/officeart/2018/2/layout/IconCircleList"/>
    <dgm:cxn modelId="{CA65F838-15F1-4272-983E-7D6EE3853DAD}" type="presParOf" srcId="{3DEFD7F0-CBF1-4D8D-A675-BE0A9C75F7E3}" destId="{971B7A61-5CF5-45B2-A1DA-0292AA1C4164}" srcOrd="2" destOrd="0" presId="urn:microsoft.com/office/officeart/2018/2/layout/IconCircleList"/>
    <dgm:cxn modelId="{FC2B9375-EE82-4A58-927D-2BE53DFAF7A4}" type="presParOf" srcId="{3DEFD7F0-CBF1-4D8D-A675-BE0A9C75F7E3}" destId="{84FD3498-AC4D-48C4-B134-3380BBF87565}" srcOrd="3" destOrd="0" presId="urn:microsoft.com/office/officeart/2018/2/layout/IconCircleList"/>
    <dgm:cxn modelId="{5EC1EA8C-E629-4FD9-982C-63863B1C66E9}" type="presParOf" srcId="{1A2B9423-9EB8-4805-801B-B48026399CBD}" destId="{E6E6098C-532D-4CB8-9BDB-26045358AD5C}" srcOrd="1" destOrd="0" presId="urn:microsoft.com/office/officeart/2018/2/layout/IconCircleList"/>
    <dgm:cxn modelId="{69E3699B-B3BC-49E7-8E78-0737B933D0B6}" type="presParOf" srcId="{1A2B9423-9EB8-4805-801B-B48026399CBD}" destId="{8540D2BF-792E-467E-A855-F5A393658B45}" srcOrd="2" destOrd="0" presId="urn:microsoft.com/office/officeart/2018/2/layout/IconCircleList"/>
    <dgm:cxn modelId="{0547F312-1B8E-4D7E-89EA-1680CCE896D4}" type="presParOf" srcId="{8540D2BF-792E-467E-A855-F5A393658B45}" destId="{355F2FAC-2FA8-47A7-816A-50ABA2D468EB}" srcOrd="0" destOrd="0" presId="urn:microsoft.com/office/officeart/2018/2/layout/IconCircleList"/>
    <dgm:cxn modelId="{D5062583-AF74-4F9F-A639-D86EBB05A4A7}" type="presParOf" srcId="{8540D2BF-792E-467E-A855-F5A393658B45}" destId="{90F1347A-4237-44E2-8EA9-9BAAC6A25697}" srcOrd="1" destOrd="0" presId="urn:microsoft.com/office/officeart/2018/2/layout/IconCircleList"/>
    <dgm:cxn modelId="{4F10F080-7C2E-4CFE-BB55-9CDEF1487950}" type="presParOf" srcId="{8540D2BF-792E-467E-A855-F5A393658B45}" destId="{BA06AB9D-C3F4-4828-89C9-013479FDC25A}" srcOrd="2" destOrd="0" presId="urn:microsoft.com/office/officeart/2018/2/layout/IconCircleList"/>
    <dgm:cxn modelId="{A8BE8D46-DC76-4A34-B41E-F34C50ABAB06}" type="presParOf" srcId="{8540D2BF-792E-467E-A855-F5A393658B45}" destId="{C0AAEE2D-D924-45AE-997F-B485807DDFAB}" srcOrd="3" destOrd="0" presId="urn:microsoft.com/office/officeart/2018/2/layout/IconCircleList"/>
    <dgm:cxn modelId="{6AC80402-8F23-4E61-B043-ACC670E02A0B}" type="presParOf" srcId="{1A2B9423-9EB8-4805-801B-B48026399CBD}" destId="{AE5BB1C3-D09B-46E3-9681-8469DB1214B9}" srcOrd="3" destOrd="0" presId="urn:microsoft.com/office/officeart/2018/2/layout/IconCircleList"/>
    <dgm:cxn modelId="{D22C4A30-DBAD-4101-801C-710F7ACBA357}" type="presParOf" srcId="{1A2B9423-9EB8-4805-801B-B48026399CBD}" destId="{80C26F3D-5870-4D54-97C7-AACDDB6593CB}" srcOrd="4" destOrd="0" presId="urn:microsoft.com/office/officeart/2018/2/layout/IconCircleList"/>
    <dgm:cxn modelId="{18DD14EF-E3F5-45D8-AC9E-C6A5EA8D9A34}" type="presParOf" srcId="{80C26F3D-5870-4D54-97C7-AACDDB6593CB}" destId="{5209EB4E-EA9E-4BEE-A499-01CA88847016}" srcOrd="0" destOrd="0" presId="urn:microsoft.com/office/officeart/2018/2/layout/IconCircleList"/>
    <dgm:cxn modelId="{DC42ECF7-D8EC-4524-97A9-BD5E1CEC98A2}" type="presParOf" srcId="{80C26F3D-5870-4D54-97C7-AACDDB6593CB}" destId="{D22BDAC0-E9B0-40B2-87CB-8E3D1E0F8C39}" srcOrd="1" destOrd="0" presId="urn:microsoft.com/office/officeart/2018/2/layout/IconCircleList"/>
    <dgm:cxn modelId="{B427C8F4-6ECA-4745-B520-490909A5B437}" type="presParOf" srcId="{80C26F3D-5870-4D54-97C7-AACDDB6593CB}" destId="{67B0859B-26F2-4EC4-B0D0-3584ACAD0F2C}" srcOrd="2" destOrd="0" presId="urn:microsoft.com/office/officeart/2018/2/layout/IconCircleList"/>
    <dgm:cxn modelId="{E0606B26-35E3-4E00-9334-123CB1A25AFC}" type="presParOf" srcId="{80C26F3D-5870-4D54-97C7-AACDDB6593CB}" destId="{D0958BB4-6772-4B0C-B5C9-73324A16A848}" srcOrd="3" destOrd="0" presId="urn:microsoft.com/office/officeart/2018/2/layout/IconCircleList"/>
    <dgm:cxn modelId="{88305D63-A38A-4E2D-A04C-0FD6587F2D18}" type="presParOf" srcId="{1A2B9423-9EB8-4805-801B-B48026399CBD}" destId="{7993EE4C-ADEF-4B88-BE53-B3869BDA1A8C}" srcOrd="5" destOrd="0" presId="urn:microsoft.com/office/officeart/2018/2/layout/IconCircleList"/>
    <dgm:cxn modelId="{83292F97-53DB-44A6-A1BA-F0D4DA792EA4}" type="presParOf" srcId="{1A2B9423-9EB8-4805-801B-B48026399CBD}" destId="{2CBDB1CB-207E-4147-8678-D7C760CEFAE7}" srcOrd="6" destOrd="0" presId="urn:microsoft.com/office/officeart/2018/2/layout/IconCircleList"/>
    <dgm:cxn modelId="{4191E53B-49C3-4835-ADAE-BCE628650CBB}" type="presParOf" srcId="{2CBDB1CB-207E-4147-8678-D7C760CEFAE7}" destId="{295D9C43-F678-460A-9771-0646528D1484}" srcOrd="0" destOrd="0" presId="urn:microsoft.com/office/officeart/2018/2/layout/IconCircleList"/>
    <dgm:cxn modelId="{3FEC5CC4-0D8F-4D7B-9EDC-7DC4F2F8EE34}" type="presParOf" srcId="{2CBDB1CB-207E-4147-8678-D7C760CEFAE7}" destId="{A7327EFD-3354-4D2E-900B-21C5B1FD18F6}" srcOrd="1" destOrd="0" presId="urn:microsoft.com/office/officeart/2018/2/layout/IconCircleList"/>
    <dgm:cxn modelId="{C55A1DE2-6FC9-471D-A3EB-AB43C0BEA50C}" type="presParOf" srcId="{2CBDB1CB-207E-4147-8678-D7C760CEFAE7}" destId="{4DBC658D-7935-41FC-BBAF-EFE145053B16}" srcOrd="2" destOrd="0" presId="urn:microsoft.com/office/officeart/2018/2/layout/IconCircleList"/>
    <dgm:cxn modelId="{A5A0C635-BAED-4278-BB28-0ACEBE24BF7E}" type="presParOf" srcId="{2CBDB1CB-207E-4147-8678-D7C760CEFAE7}" destId="{595127BE-172C-4D0B-9C5C-A0BAD0BEA27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6E6C5-DFDE-4974-9DFE-EB47AB807E55}">
      <dsp:nvSpPr>
        <dsp:cNvPr id="0" name=""/>
        <dsp:cNvSpPr/>
      </dsp:nvSpPr>
      <dsp:spPr>
        <a:xfrm>
          <a:off x="0" y="545"/>
          <a:ext cx="8926354" cy="12765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5FC7D-2B1E-4F0F-A31C-A853DD20CF7C}">
      <dsp:nvSpPr>
        <dsp:cNvPr id="0" name=""/>
        <dsp:cNvSpPr/>
      </dsp:nvSpPr>
      <dsp:spPr>
        <a:xfrm>
          <a:off x="386167" y="287777"/>
          <a:ext cx="702122" cy="7021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A1019-C10C-4C1F-A1D3-F81128EC6725}">
      <dsp:nvSpPr>
        <dsp:cNvPr id="0" name=""/>
        <dsp:cNvSpPr/>
      </dsp:nvSpPr>
      <dsp:spPr>
        <a:xfrm>
          <a:off x="1474457" y="545"/>
          <a:ext cx="7451896" cy="1276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05" tIns="135105" rIns="135105" bIns="135105" numCol="1" spcCol="1270" anchor="ctr" anchorCtr="0">
          <a:noAutofit/>
        </a:bodyPr>
        <a:lstStyle/>
        <a:p>
          <a:pPr marL="0" lvl="0" indent="0" algn="l" defTabSz="844550">
            <a:lnSpc>
              <a:spcPct val="100000"/>
            </a:lnSpc>
            <a:spcBef>
              <a:spcPct val="0"/>
            </a:spcBef>
            <a:spcAft>
              <a:spcPct val="35000"/>
            </a:spcAft>
            <a:buNone/>
          </a:pPr>
          <a:r>
            <a:rPr lang="en-US" sz="1900" kern="1200" dirty="0"/>
            <a:t>Discuss the various ways AI may be used in behavioral health settings.</a:t>
          </a:r>
        </a:p>
      </dsp:txBody>
      <dsp:txXfrm>
        <a:off x="1474457" y="545"/>
        <a:ext cx="7451896" cy="1276586"/>
      </dsp:txXfrm>
    </dsp:sp>
    <dsp:sp modelId="{C5D19A2C-4C87-4EC0-A070-0905566A429E}">
      <dsp:nvSpPr>
        <dsp:cNvPr id="0" name=""/>
        <dsp:cNvSpPr/>
      </dsp:nvSpPr>
      <dsp:spPr>
        <a:xfrm>
          <a:off x="0" y="1596279"/>
          <a:ext cx="8926354" cy="12765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2319A-30A5-48B6-B7D8-EAAE82EF41A5}">
      <dsp:nvSpPr>
        <dsp:cNvPr id="0" name=""/>
        <dsp:cNvSpPr/>
      </dsp:nvSpPr>
      <dsp:spPr>
        <a:xfrm>
          <a:off x="386167" y="1883511"/>
          <a:ext cx="702122" cy="7021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56096-AF4E-4C68-A4DA-CB7F9ADD03D1}">
      <dsp:nvSpPr>
        <dsp:cNvPr id="0" name=""/>
        <dsp:cNvSpPr/>
      </dsp:nvSpPr>
      <dsp:spPr>
        <a:xfrm>
          <a:off x="1474457" y="1596279"/>
          <a:ext cx="7451896" cy="1276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05" tIns="135105" rIns="135105" bIns="135105" numCol="1" spcCol="1270" anchor="ctr" anchorCtr="0">
          <a:noAutofit/>
        </a:bodyPr>
        <a:lstStyle/>
        <a:p>
          <a:pPr marL="0" lvl="0" indent="0" algn="l" defTabSz="844550">
            <a:lnSpc>
              <a:spcPct val="100000"/>
            </a:lnSpc>
            <a:spcBef>
              <a:spcPct val="0"/>
            </a:spcBef>
            <a:spcAft>
              <a:spcPct val="35000"/>
            </a:spcAft>
            <a:buNone/>
          </a:pPr>
          <a:r>
            <a:rPr lang="en-US" sz="1900" kern="1200" dirty="0"/>
            <a:t>Understand the potential risks and legal implications associated with using AI.</a:t>
          </a:r>
        </a:p>
      </dsp:txBody>
      <dsp:txXfrm>
        <a:off x="1474457" y="1596279"/>
        <a:ext cx="7451896" cy="1276586"/>
      </dsp:txXfrm>
    </dsp:sp>
    <dsp:sp modelId="{EEFCD7D4-E646-48CA-8C9B-435AAD87538A}">
      <dsp:nvSpPr>
        <dsp:cNvPr id="0" name=""/>
        <dsp:cNvSpPr/>
      </dsp:nvSpPr>
      <dsp:spPr>
        <a:xfrm>
          <a:off x="0" y="3192012"/>
          <a:ext cx="8926354" cy="12765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9BDB8-850A-4F9B-AA87-0565EDFBE076}">
      <dsp:nvSpPr>
        <dsp:cNvPr id="0" name=""/>
        <dsp:cNvSpPr/>
      </dsp:nvSpPr>
      <dsp:spPr>
        <a:xfrm>
          <a:off x="386167" y="3479244"/>
          <a:ext cx="702122" cy="7021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91524-5638-4ADA-AB33-833BD6E42C47}">
      <dsp:nvSpPr>
        <dsp:cNvPr id="0" name=""/>
        <dsp:cNvSpPr/>
      </dsp:nvSpPr>
      <dsp:spPr>
        <a:xfrm>
          <a:off x="1474457" y="3192012"/>
          <a:ext cx="7451896" cy="1276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05" tIns="135105" rIns="135105" bIns="135105" numCol="1" spcCol="1270" anchor="ctr" anchorCtr="0">
          <a:noAutofit/>
        </a:bodyPr>
        <a:lstStyle/>
        <a:p>
          <a:pPr marL="0" lvl="0" indent="0" algn="l" defTabSz="844550">
            <a:lnSpc>
              <a:spcPct val="100000"/>
            </a:lnSpc>
            <a:spcBef>
              <a:spcPct val="0"/>
            </a:spcBef>
            <a:spcAft>
              <a:spcPct val="35000"/>
            </a:spcAft>
            <a:buNone/>
          </a:pPr>
          <a:r>
            <a:rPr lang="en-US" sz="1900" kern="1200" dirty="0"/>
            <a:t>Discuss how behavioral health providers can adopt certain protections to reap the benefits of AI without incurring unnecessary risk.</a:t>
          </a:r>
        </a:p>
      </dsp:txBody>
      <dsp:txXfrm>
        <a:off x="1474457" y="3192012"/>
        <a:ext cx="7451896" cy="1276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C97BD-B202-4B20-97A4-A1D762461978}">
      <dsp:nvSpPr>
        <dsp:cNvPr id="0" name=""/>
        <dsp:cNvSpPr/>
      </dsp:nvSpPr>
      <dsp:spPr>
        <a:xfrm>
          <a:off x="0" y="371"/>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C8019-9508-4B16-929C-722E487C5031}">
      <dsp:nvSpPr>
        <dsp:cNvPr id="0" name=""/>
        <dsp:cNvSpPr/>
      </dsp:nvSpPr>
      <dsp:spPr>
        <a:xfrm>
          <a:off x="0" y="371"/>
          <a:ext cx="11155680" cy="60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i="0" kern="1200" baseline="0" dirty="0"/>
            <a:t>Personalized Treatment Plans</a:t>
          </a:r>
          <a:endParaRPr lang="en-US" sz="2600" kern="1200" dirty="0"/>
        </a:p>
      </dsp:txBody>
      <dsp:txXfrm>
        <a:off x="0" y="371"/>
        <a:ext cx="11155680" cy="608841"/>
      </dsp:txXfrm>
    </dsp:sp>
    <dsp:sp modelId="{2D93EF3C-98CC-4E8F-91AC-6A48B277C6AB}">
      <dsp:nvSpPr>
        <dsp:cNvPr id="0" name=""/>
        <dsp:cNvSpPr/>
      </dsp:nvSpPr>
      <dsp:spPr>
        <a:xfrm>
          <a:off x="0" y="609213"/>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19C72-B608-40CA-863C-FE3F37C232D5}">
      <dsp:nvSpPr>
        <dsp:cNvPr id="0" name=""/>
        <dsp:cNvSpPr/>
      </dsp:nvSpPr>
      <dsp:spPr>
        <a:xfrm>
          <a:off x="0" y="609213"/>
          <a:ext cx="11155680" cy="60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i="0" kern="1200" baseline="0" dirty="0"/>
            <a:t>Predictive Analytics for Early Intervention</a:t>
          </a:r>
          <a:endParaRPr lang="en-US" sz="2600" kern="1200" dirty="0"/>
        </a:p>
      </dsp:txBody>
      <dsp:txXfrm>
        <a:off x="0" y="609213"/>
        <a:ext cx="11155680" cy="608841"/>
      </dsp:txXfrm>
    </dsp:sp>
    <dsp:sp modelId="{BFB8EFA7-EEAA-4F6D-A9EB-356B2F813355}">
      <dsp:nvSpPr>
        <dsp:cNvPr id="0" name=""/>
        <dsp:cNvSpPr/>
      </dsp:nvSpPr>
      <dsp:spPr>
        <a:xfrm>
          <a:off x="0" y="1218055"/>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A8C868-5DA6-493C-878D-A0DE6E7787CE}">
      <dsp:nvSpPr>
        <dsp:cNvPr id="0" name=""/>
        <dsp:cNvSpPr/>
      </dsp:nvSpPr>
      <dsp:spPr>
        <a:xfrm>
          <a:off x="0" y="1218055"/>
          <a:ext cx="11155680" cy="60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i="0" kern="1200" baseline="0" dirty="0"/>
            <a:t>Virtual Therapists and Chatbots</a:t>
          </a:r>
          <a:endParaRPr lang="en-US" sz="2600" kern="1200" dirty="0"/>
        </a:p>
      </dsp:txBody>
      <dsp:txXfrm>
        <a:off x="0" y="1218055"/>
        <a:ext cx="11155680" cy="608841"/>
      </dsp:txXfrm>
    </dsp:sp>
    <dsp:sp modelId="{8564CE20-0F00-4E64-BCB7-269B70091671}">
      <dsp:nvSpPr>
        <dsp:cNvPr id="0" name=""/>
        <dsp:cNvSpPr/>
      </dsp:nvSpPr>
      <dsp:spPr>
        <a:xfrm>
          <a:off x="0" y="1826896"/>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B5053-3158-4273-89C6-68B17C17541F}">
      <dsp:nvSpPr>
        <dsp:cNvPr id="0" name=""/>
        <dsp:cNvSpPr/>
      </dsp:nvSpPr>
      <dsp:spPr>
        <a:xfrm>
          <a:off x="0" y="1826896"/>
          <a:ext cx="11155680" cy="60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i="0" kern="1200" baseline="0" dirty="0"/>
            <a:t>Sentiment Analysis in Therapy Sessions </a:t>
          </a:r>
          <a:endParaRPr lang="en-US" sz="2600" kern="1200" dirty="0"/>
        </a:p>
      </dsp:txBody>
      <dsp:txXfrm>
        <a:off x="0" y="1826896"/>
        <a:ext cx="11155680" cy="608841"/>
      </dsp:txXfrm>
    </dsp:sp>
    <dsp:sp modelId="{7E6B6488-64C2-456C-82A4-53953E5B82A0}">
      <dsp:nvSpPr>
        <dsp:cNvPr id="0" name=""/>
        <dsp:cNvSpPr/>
      </dsp:nvSpPr>
      <dsp:spPr>
        <a:xfrm>
          <a:off x="0" y="2435738"/>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0FDF0-4029-4E89-8F25-D6B4BB4860BF}">
      <dsp:nvSpPr>
        <dsp:cNvPr id="0" name=""/>
        <dsp:cNvSpPr/>
      </dsp:nvSpPr>
      <dsp:spPr>
        <a:xfrm>
          <a:off x="0" y="2435738"/>
          <a:ext cx="11155680" cy="60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i="0" kern="1200" baseline="0" dirty="0"/>
            <a:t>Automated Administrative Tasks</a:t>
          </a:r>
          <a:endParaRPr lang="en-US" sz="2600" kern="1200" dirty="0"/>
        </a:p>
      </dsp:txBody>
      <dsp:txXfrm>
        <a:off x="0" y="2435738"/>
        <a:ext cx="11155680" cy="608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5499B-1AA0-4CB2-8F00-99F740A2918F}">
      <dsp:nvSpPr>
        <dsp:cNvPr id="0" name=""/>
        <dsp:cNvSpPr/>
      </dsp:nvSpPr>
      <dsp:spPr>
        <a:xfrm>
          <a:off x="0" y="371"/>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2779E-8A72-45DE-8E35-11D548E56945}">
      <dsp:nvSpPr>
        <dsp:cNvPr id="0" name=""/>
        <dsp:cNvSpPr/>
      </dsp:nvSpPr>
      <dsp:spPr>
        <a:xfrm>
          <a:off x="0" y="371"/>
          <a:ext cx="11155680" cy="60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Telehealth Support and Triage</a:t>
          </a:r>
        </a:p>
      </dsp:txBody>
      <dsp:txXfrm>
        <a:off x="0" y="371"/>
        <a:ext cx="11155680" cy="608841"/>
      </dsp:txXfrm>
    </dsp:sp>
    <dsp:sp modelId="{C3EDCD27-781F-4635-B961-FD0AB54D1DBC}">
      <dsp:nvSpPr>
        <dsp:cNvPr id="0" name=""/>
        <dsp:cNvSpPr/>
      </dsp:nvSpPr>
      <dsp:spPr>
        <a:xfrm>
          <a:off x="0" y="609213"/>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0A8E6-1148-4072-BA89-634629F5F17E}">
      <dsp:nvSpPr>
        <dsp:cNvPr id="0" name=""/>
        <dsp:cNvSpPr/>
      </dsp:nvSpPr>
      <dsp:spPr>
        <a:xfrm>
          <a:off x="0" y="609213"/>
          <a:ext cx="11155680" cy="60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Natural Language Processing (NLP) for Clinical Documentation</a:t>
          </a:r>
        </a:p>
      </dsp:txBody>
      <dsp:txXfrm>
        <a:off x="0" y="609213"/>
        <a:ext cx="11155680" cy="608841"/>
      </dsp:txXfrm>
    </dsp:sp>
    <dsp:sp modelId="{522657AB-55D7-4725-B99B-3C886A97E983}">
      <dsp:nvSpPr>
        <dsp:cNvPr id="0" name=""/>
        <dsp:cNvSpPr/>
      </dsp:nvSpPr>
      <dsp:spPr>
        <a:xfrm>
          <a:off x="0" y="1218055"/>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091F2C-2EA5-4937-8C26-F07445FE78BA}">
      <dsp:nvSpPr>
        <dsp:cNvPr id="0" name=""/>
        <dsp:cNvSpPr/>
      </dsp:nvSpPr>
      <dsp:spPr>
        <a:xfrm>
          <a:off x="0" y="1218055"/>
          <a:ext cx="11155680" cy="60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Medication Management and Adherence</a:t>
          </a:r>
        </a:p>
      </dsp:txBody>
      <dsp:txXfrm>
        <a:off x="0" y="1218055"/>
        <a:ext cx="11155680" cy="608841"/>
      </dsp:txXfrm>
    </dsp:sp>
    <dsp:sp modelId="{96938444-4BB7-4260-937E-9DFEDB81363A}">
      <dsp:nvSpPr>
        <dsp:cNvPr id="0" name=""/>
        <dsp:cNvSpPr/>
      </dsp:nvSpPr>
      <dsp:spPr>
        <a:xfrm>
          <a:off x="0" y="1826896"/>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65C69-09B7-4C68-A024-BFDF4318A4F4}">
      <dsp:nvSpPr>
        <dsp:cNvPr id="0" name=""/>
        <dsp:cNvSpPr/>
      </dsp:nvSpPr>
      <dsp:spPr>
        <a:xfrm>
          <a:off x="0" y="1826896"/>
          <a:ext cx="11155680" cy="60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Suicide Prevention</a:t>
          </a:r>
        </a:p>
      </dsp:txBody>
      <dsp:txXfrm>
        <a:off x="0" y="1826896"/>
        <a:ext cx="11155680" cy="608841"/>
      </dsp:txXfrm>
    </dsp:sp>
    <dsp:sp modelId="{60A847ED-631B-4E30-9F91-731CDD1CC862}">
      <dsp:nvSpPr>
        <dsp:cNvPr id="0" name=""/>
        <dsp:cNvSpPr/>
      </dsp:nvSpPr>
      <dsp:spPr>
        <a:xfrm>
          <a:off x="0" y="2435738"/>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CC120-8BCE-4A4C-9633-8F12D98F3A3B}">
      <dsp:nvSpPr>
        <dsp:cNvPr id="0" name=""/>
        <dsp:cNvSpPr/>
      </dsp:nvSpPr>
      <dsp:spPr>
        <a:xfrm>
          <a:off x="0" y="2435738"/>
          <a:ext cx="11155680" cy="60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Cognitive and Behavioral Assessments</a:t>
          </a:r>
        </a:p>
      </dsp:txBody>
      <dsp:txXfrm>
        <a:off x="0" y="2435738"/>
        <a:ext cx="11155680" cy="6088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C9812-AF1F-4820-82F5-CA4D8064865A}">
      <dsp:nvSpPr>
        <dsp:cNvPr id="0" name=""/>
        <dsp:cNvSpPr/>
      </dsp:nvSpPr>
      <dsp:spPr>
        <a:xfrm>
          <a:off x="0" y="545"/>
          <a:ext cx="89263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D6BA9-3BE2-4F6D-9525-E232D4F1806A}">
      <dsp:nvSpPr>
        <dsp:cNvPr id="0" name=""/>
        <dsp:cNvSpPr/>
      </dsp:nvSpPr>
      <dsp:spPr>
        <a:xfrm>
          <a:off x="0" y="545"/>
          <a:ext cx="8926354" cy="89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Safe and Effective Systems </a:t>
          </a:r>
        </a:p>
      </dsp:txBody>
      <dsp:txXfrm>
        <a:off x="0" y="545"/>
        <a:ext cx="8926354" cy="893610"/>
      </dsp:txXfrm>
    </dsp:sp>
    <dsp:sp modelId="{B4FC2499-CB01-4E9C-977E-D41FA7CBCE1C}">
      <dsp:nvSpPr>
        <dsp:cNvPr id="0" name=""/>
        <dsp:cNvSpPr/>
      </dsp:nvSpPr>
      <dsp:spPr>
        <a:xfrm>
          <a:off x="0" y="894156"/>
          <a:ext cx="89263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A4B64-5B09-42D9-BE46-F5C1D2EFBA40}">
      <dsp:nvSpPr>
        <dsp:cNvPr id="0" name=""/>
        <dsp:cNvSpPr/>
      </dsp:nvSpPr>
      <dsp:spPr>
        <a:xfrm>
          <a:off x="0" y="894156"/>
          <a:ext cx="8926354" cy="89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Algorithmic Discrimination Protections</a:t>
          </a:r>
        </a:p>
      </dsp:txBody>
      <dsp:txXfrm>
        <a:off x="0" y="894156"/>
        <a:ext cx="8926354" cy="893610"/>
      </dsp:txXfrm>
    </dsp:sp>
    <dsp:sp modelId="{05D54B58-3B38-4E93-913D-61C7A5E35CEA}">
      <dsp:nvSpPr>
        <dsp:cNvPr id="0" name=""/>
        <dsp:cNvSpPr/>
      </dsp:nvSpPr>
      <dsp:spPr>
        <a:xfrm>
          <a:off x="0" y="1787767"/>
          <a:ext cx="89263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45F3F-65B9-4878-8C53-40511A52E184}">
      <dsp:nvSpPr>
        <dsp:cNvPr id="0" name=""/>
        <dsp:cNvSpPr/>
      </dsp:nvSpPr>
      <dsp:spPr>
        <a:xfrm>
          <a:off x="0" y="1787767"/>
          <a:ext cx="8926354" cy="89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Data Privacy </a:t>
          </a:r>
        </a:p>
      </dsp:txBody>
      <dsp:txXfrm>
        <a:off x="0" y="1787767"/>
        <a:ext cx="8926354" cy="893610"/>
      </dsp:txXfrm>
    </dsp:sp>
    <dsp:sp modelId="{F937AF94-0B62-4F32-B05B-A77D1349E59C}">
      <dsp:nvSpPr>
        <dsp:cNvPr id="0" name=""/>
        <dsp:cNvSpPr/>
      </dsp:nvSpPr>
      <dsp:spPr>
        <a:xfrm>
          <a:off x="0" y="2681377"/>
          <a:ext cx="89263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3C6B9-6BB8-4B1C-A1B3-3EA69B9DB666}">
      <dsp:nvSpPr>
        <dsp:cNvPr id="0" name=""/>
        <dsp:cNvSpPr/>
      </dsp:nvSpPr>
      <dsp:spPr>
        <a:xfrm>
          <a:off x="0" y="2681377"/>
          <a:ext cx="8926354" cy="89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Notice and Explanation </a:t>
          </a:r>
        </a:p>
      </dsp:txBody>
      <dsp:txXfrm>
        <a:off x="0" y="2681377"/>
        <a:ext cx="8926354" cy="893610"/>
      </dsp:txXfrm>
    </dsp:sp>
    <dsp:sp modelId="{23518B78-FEE7-44D1-BC40-DE78DEF81F64}">
      <dsp:nvSpPr>
        <dsp:cNvPr id="0" name=""/>
        <dsp:cNvSpPr/>
      </dsp:nvSpPr>
      <dsp:spPr>
        <a:xfrm>
          <a:off x="0" y="3574988"/>
          <a:ext cx="89263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29A8FB-7246-46E2-A702-8EA7FE7DC550}">
      <dsp:nvSpPr>
        <dsp:cNvPr id="0" name=""/>
        <dsp:cNvSpPr/>
      </dsp:nvSpPr>
      <dsp:spPr>
        <a:xfrm>
          <a:off x="0" y="3574988"/>
          <a:ext cx="8926354" cy="89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Human Alternatives, Consideration, and Fallback </a:t>
          </a:r>
        </a:p>
      </dsp:txBody>
      <dsp:txXfrm>
        <a:off x="0" y="3574988"/>
        <a:ext cx="8926354" cy="893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B106C-E08C-476E-8980-F3CEB9531185}">
      <dsp:nvSpPr>
        <dsp:cNvPr id="0" name=""/>
        <dsp:cNvSpPr/>
      </dsp:nvSpPr>
      <dsp:spPr>
        <a:xfrm>
          <a:off x="0" y="201224"/>
          <a:ext cx="8651240" cy="14857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506B3-2C6E-4148-AC01-5B5DEAEA73B9}">
      <dsp:nvSpPr>
        <dsp:cNvPr id="0" name=""/>
        <dsp:cNvSpPr/>
      </dsp:nvSpPr>
      <dsp:spPr>
        <a:xfrm>
          <a:off x="449443" y="337558"/>
          <a:ext cx="817969" cy="8171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ACF78-845D-4196-B5E4-2950FE2A6A3A}">
      <dsp:nvSpPr>
        <dsp:cNvPr id="0" name=""/>
        <dsp:cNvSpPr/>
      </dsp:nvSpPr>
      <dsp:spPr>
        <a:xfrm>
          <a:off x="1686305" y="191795"/>
          <a:ext cx="6729377" cy="148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97" tIns="157397" rIns="157397" bIns="157397" numCol="1" spcCol="1270" anchor="ctr" anchorCtr="0">
          <a:noAutofit/>
        </a:bodyPr>
        <a:lstStyle/>
        <a:p>
          <a:pPr marL="0" lvl="0" indent="0" algn="l" defTabSz="622300">
            <a:lnSpc>
              <a:spcPct val="100000"/>
            </a:lnSpc>
            <a:spcBef>
              <a:spcPct val="0"/>
            </a:spcBef>
            <a:spcAft>
              <a:spcPct val="35000"/>
            </a:spcAft>
            <a:buNone/>
          </a:pPr>
          <a:r>
            <a:rPr lang="en-US" sz="1400" kern="1200" dirty="0"/>
            <a:t>(A)  development, maintenance, and use of predictive and generative AI-enabled technologies in healthcare delivery and financing — including quality measurement, performance improvement, program integrity, benefits administration, and patient experience — taking into account considerations such as appropriate human oversight of the application of AI-generated output;</a:t>
          </a:r>
        </a:p>
      </dsp:txBody>
      <dsp:txXfrm>
        <a:off x="1686305" y="191795"/>
        <a:ext cx="6729377" cy="1487216"/>
      </dsp:txXfrm>
    </dsp:sp>
    <dsp:sp modelId="{87472386-B57B-444A-B779-58EB111E8873}">
      <dsp:nvSpPr>
        <dsp:cNvPr id="0" name=""/>
        <dsp:cNvSpPr/>
      </dsp:nvSpPr>
      <dsp:spPr>
        <a:xfrm>
          <a:off x="0" y="1795548"/>
          <a:ext cx="8651240" cy="14857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7EEA8C-6553-4ADE-9CBD-59DB00FBC23B}">
      <dsp:nvSpPr>
        <dsp:cNvPr id="0" name=""/>
        <dsp:cNvSpPr/>
      </dsp:nvSpPr>
      <dsp:spPr>
        <a:xfrm>
          <a:off x="449443" y="2129845"/>
          <a:ext cx="817969" cy="8171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56F91-EAE6-43AD-85CF-2FCA5325050C}">
      <dsp:nvSpPr>
        <dsp:cNvPr id="0" name=""/>
        <dsp:cNvSpPr/>
      </dsp:nvSpPr>
      <dsp:spPr>
        <a:xfrm>
          <a:off x="1716856" y="1795548"/>
          <a:ext cx="6729377" cy="148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97" tIns="157397" rIns="157397" bIns="157397" numCol="1" spcCol="1270" anchor="ctr" anchorCtr="0">
          <a:noAutofit/>
        </a:bodyPr>
        <a:lstStyle/>
        <a:p>
          <a:pPr marL="0" lvl="0" indent="0" algn="l" defTabSz="622300">
            <a:lnSpc>
              <a:spcPct val="100000"/>
            </a:lnSpc>
            <a:spcBef>
              <a:spcPct val="0"/>
            </a:spcBef>
            <a:spcAft>
              <a:spcPct val="35000"/>
            </a:spcAft>
            <a:buNone/>
          </a:pPr>
          <a:r>
            <a:rPr lang="en-US" sz="1400" kern="1200" dirty="0"/>
            <a:t>(B)  long-term safety and real-world performance monitoring of AI-enabled technologies in the health and human services sector, including clinically relevant or significant modifications and performance across population groups, with a means to communicate product updates to regulators, developers, and users; </a:t>
          </a:r>
        </a:p>
      </dsp:txBody>
      <dsp:txXfrm>
        <a:off x="1716856" y="1795548"/>
        <a:ext cx="6729377" cy="1487216"/>
      </dsp:txXfrm>
    </dsp:sp>
    <dsp:sp modelId="{0F6BF9AA-910C-45A6-AF5D-09EFC6E960A5}">
      <dsp:nvSpPr>
        <dsp:cNvPr id="0" name=""/>
        <dsp:cNvSpPr/>
      </dsp:nvSpPr>
      <dsp:spPr>
        <a:xfrm>
          <a:off x="0" y="3371611"/>
          <a:ext cx="8651240" cy="14857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06F56D-1129-49E9-B47E-5DF9590C5A69}">
      <dsp:nvSpPr>
        <dsp:cNvPr id="0" name=""/>
        <dsp:cNvSpPr/>
      </dsp:nvSpPr>
      <dsp:spPr>
        <a:xfrm>
          <a:off x="449443" y="3695873"/>
          <a:ext cx="817969" cy="8171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36840-C3E9-41E1-81C2-5EF734ED7ECC}">
      <dsp:nvSpPr>
        <dsp:cNvPr id="0" name=""/>
        <dsp:cNvSpPr/>
      </dsp:nvSpPr>
      <dsp:spPr>
        <a:xfrm>
          <a:off x="1716856" y="3389826"/>
          <a:ext cx="6729377" cy="148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97" tIns="157397" rIns="157397" bIns="157397" numCol="1" spcCol="1270" anchor="ctr" anchorCtr="0">
          <a:noAutofit/>
        </a:bodyPr>
        <a:lstStyle/>
        <a:p>
          <a:pPr marL="0" lvl="0" indent="0" algn="l" defTabSz="622300">
            <a:lnSpc>
              <a:spcPct val="100000"/>
            </a:lnSpc>
            <a:spcBef>
              <a:spcPct val="0"/>
            </a:spcBef>
            <a:spcAft>
              <a:spcPct val="35000"/>
            </a:spcAft>
            <a:buNone/>
          </a:pPr>
          <a:r>
            <a:rPr lang="en-US" sz="1400" kern="1200" dirty="0"/>
            <a:t>(C)  incorporation of equity principles in AI-enabled technologies used in the health and human services sector, using disaggregated data on affected populations and representative population data sets when developing new models, monitoring algorithmic performance against discrimination and bias in existing models, and helping to identify and mitigate discrimination and bias in current systems; </a:t>
          </a:r>
        </a:p>
      </dsp:txBody>
      <dsp:txXfrm>
        <a:off x="1716856" y="3389826"/>
        <a:ext cx="6729377" cy="1487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2577D-7428-4734-BC52-4CD1D4A11C73}">
      <dsp:nvSpPr>
        <dsp:cNvPr id="0" name=""/>
        <dsp:cNvSpPr/>
      </dsp:nvSpPr>
      <dsp:spPr>
        <a:xfrm>
          <a:off x="0" y="1877"/>
          <a:ext cx="8971280" cy="951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428E1-DB16-4C8D-BDC7-8088BD02FC29}">
      <dsp:nvSpPr>
        <dsp:cNvPr id="0" name=""/>
        <dsp:cNvSpPr/>
      </dsp:nvSpPr>
      <dsp:spPr>
        <a:xfrm>
          <a:off x="287888" y="216009"/>
          <a:ext cx="523433" cy="523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F2C97-B77F-4689-978B-95731E543FC9}">
      <dsp:nvSpPr>
        <dsp:cNvPr id="0" name=""/>
        <dsp:cNvSpPr/>
      </dsp:nvSpPr>
      <dsp:spPr>
        <a:xfrm>
          <a:off x="1099209" y="1877"/>
          <a:ext cx="7872070" cy="95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21" tIns="100721" rIns="100721" bIns="100721" numCol="1" spcCol="1270" anchor="ctr" anchorCtr="0">
          <a:noAutofit/>
        </a:bodyPr>
        <a:lstStyle/>
        <a:p>
          <a:pPr marL="0" lvl="0" indent="0" algn="l" defTabSz="622300">
            <a:lnSpc>
              <a:spcPct val="100000"/>
            </a:lnSpc>
            <a:spcBef>
              <a:spcPct val="0"/>
            </a:spcBef>
            <a:spcAft>
              <a:spcPct val="35000"/>
            </a:spcAft>
            <a:buNone/>
          </a:pPr>
          <a:r>
            <a:rPr lang="en-US" sz="1400" kern="1200" dirty="0"/>
            <a:t>(D)  incorporation of safety, privacy, and security standards into the software-development lifecycle for protection of personally identifiable information, including measures to address AI-enhanced cybersecurity threats in the health and human services sector;</a:t>
          </a:r>
        </a:p>
      </dsp:txBody>
      <dsp:txXfrm>
        <a:off x="1099209" y="1877"/>
        <a:ext cx="7872070" cy="951696"/>
      </dsp:txXfrm>
    </dsp:sp>
    <dsp:sp modelId="{78692CBF-0CDE-4B92-A292-EE06104BB92B}">
      <dsp:nvSpPr>
        <dsp:cNvPr id="0" name=""/>
        <dsp:cNvSpPr/>
      </dsp:nvSpPr>
      <dsp:spPr>
        <a:xfrm>
          <a:off x="0" y="1191498"/>
          <a:ext cx="8971280" cy="951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58B5C-B831-4685-BBA2-9BB1DCB7695F}">
      <dsp:nvSpPr>
        <dsp:cNvPr id="0" name=""/>
        <dsp:cNvSpPr/>
      </dsp:nvSpPr>
      <dsp:spPr>
        <a:xfrm>
          <a:off x="287888" y="1405630"/>
          <a:ext cx="523433" cy="523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291CE-55B0-47CA-9427-DA594A1362C4}">
      <dsp:nvSpPr>
        <dsp:cNvPr id="0" name=""/>
        <dsp:cNvSpPr/>
      </dsp:nvSpPr>
      <dsp:spPr>
        <a:xfrm>
          <a:off x="1099209" y="1191498"/>
          <a:ext cx="7872070" cy="95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21" tIns="100721" rIns="100721" bIns="100721" numCol="1" spcCol="1270" anchor="ctr" anchorCtr="0">
          <a:noAutofit/>
        </a:bodyPr>
        <a:lstStyle/>
        <a:p>
          <a:pPr marL="0" lvl="0" indent="0" algn="l" defTabSz="622300">
            <a:lnSpc>
              <a:spcPct val="100000"/>
            </a:lnSpc>
            <a:spcBef>
              <a:spcPct val="0"/>
            </a:spcBef>
            <a:spcAft>
              <a:spcPct val="35000"/>
            </a:spcAft>
            <a:buNone/>
          </a:pPr>
          <a:r>
            <a:rPr lang="en-US" sz="1400" kern="1200" dirty="0"/>
            <a:t>(E)  development, maintenance, and availability of documentation to help users determine appropriate and safe uses of AI in local settings in the health and human services sector;</a:t>
          </a:r>
        </a:p>
      </dsp:txBody>
      <dsp:txXfrm>
        <a:off x="1099209" y="1191498"/>
        <a:ext cx="7872070" cy="951696"/>
      </dsp:txXfrm>
    </dsp:sp>
    <dsp:sp modelId="{B841547D-06AC-4A4E-9560-726B33D1CCBE}">
      <dsp:nvSpPr>
        <dsp:cNvPr id="0" name=""/>
        <dsp:cNvSpPr/>
      </dsp:nvSpPr>
      <dsp:spPr>
        <a:xfrm>
          <a:off x="0" y="2381119"/>
          <a:ext cx="8971280" cy="951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6C451-B320-433A-A945-59E100FE5D48}">
      <dsp:nvSpPr>
        <dsp:cNvPr id="0" name=""/>
        <dsp:cNvSpPr/>
      </dsp:nvSpPr>
      <dsp:spPr>
        <a:xfrm>
          <a:off x="287888" y="2595251"/>
          <a:ext cx="523433" cy="523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C151D-1C63-400D-B7AE-EA23C7243994}">
      <dsp:nvSpPr>
        <dsp:cNvPr id="0" name=""/>
        <dsp:cNvSpPr/>
      </dsp:nvSpPr>
      <dsp:spPr>
        <a:xfrm>
          <a:off x="1099209" y="2381119"/>
          <a:ext cx="7872070" cy="95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21" tIns="100721" rIns="100721" bIns="100721" numCol="1" spcCol="1270" anchor="ctr" anchorCtr="0">
          <a:noAutofit/>
        </a:bodyPr>
        <a:lstStyle/>
        <a:p>
          <a:pPr marL="0" lvl="0" indent="0" algn="l" defTabSz="622300">
            <a:lnSpc>
              <a:spcPct val="100000"/>
            </a:lnSpc>
            <a:spcBef>
              <a:spcPct val="0"/>
            </a:spcBef>
            <a:spcAft>
              <a:spcPct val="35000"/>
            </a:spcAft>
            <a:buNone/>
          </a:pPr>
          <a:r>
            <a:rPr lang="en-US" sz="1400" kern="1200" dirty="0"/>
            <a:t>(F)  work to be done with State, local, Tribal, and territorial health and human services agencies to advance positive use cases and best practices for use of AI in local settings; and</a:t>
          </a:r>
        </a:p>
      </dsp:txBody>
      <dsp:txXfrm>
        <a:off x="1099209" y="2381119"/>
        <a:ext cx="7872070" cy="951696"/>
      </dsp:txXfrm>
    </dsp:sp>
    <dsp:sp modelId="{34D1D374-83C5-4311-B9CB-421715E2A442}">
      <dsp:nvSpPr>
        <dsp:cNvPr id="0" name=""/>
        <dsp:cNvSpPr/>
      </dsp:nvSpPr>
      <dsp:spPr>
        <a:xfrm>
          <a:off x="0" y="3570740"/>
          <a:ext cx="8971280" cy="951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E89BE-CF0D-47B3-A0F5-988490BBB0C5}">
      <dsp:nvSpPr>
        <dsp:cNvPr id="0" name=""/>
        <dsp:cNvSpPr/>
      </dsp:nvSpPr>
      <dsp:spPr>
        <a:xfrm>
          <a:off x="287888" y="3784872"/>
          <a:ext cx="523433" cy="5234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9C7DAF-3901-40C7-8A31-FA18515D9894}">
      <dsp:nvSpPr>
        <dsp:cNvPr id="0" name=""/>
        <dsp:cNvSpPr/>
      </dsp:nvSpPr>
      <dsp:spPr>
        <a:xfrm>
          <a:off x="1099209" y="3570740"/>
          <a:ext cx="7872070" cy="95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21" tIns="100721" rIns="100721" bIns="100721" numCol="1" spcCol="1270" anchor="ctr" anchorCtr="0">
          <a:noAutofit/>
        </a:bodyPr>
        <a:lstStyle/>
        <a:p>
          <a:pPr marL="0" lvl="0" indent="0" algn="l" defTabSz="622300">
            <a:lnSpc>
              <a:spcPct val="100000"/>
            </a:lnSpc>
            <a:spcBef>
              <a:spcPct val="0"/>
            </a:spcBef>
            <a:spcAft>
              <a:spcPct val="35000"/>
            </a:spcAft>
            <a:buNone/>
          </a:pPr>
          <a:r>
            <a:rPr lang="en-US" sz="1400" kern="1200" dirty="0"/>
            <a:t>(G)  identification of uses of AI to promote workplace efficiency and satisfaction in the health and human services sector, including reducing administrative burdens.</a:t>
          </a:r>
        </a:p>
      </dsp:txBody>
      <dsp:txXfrm>
        <a:off x="1099209" y="3570740"/>
        <a:ext cx="7872070" cy="951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CB380-218E-49AA-80A1-D94F4892B8FF}">
      <dsp:nvSpPr>
        <dsp:cNvPr id="0" name=""/>
        <dsp:cNvSpPr/>
      </dsp:nvSpPr>
      <dsp:spPr>
        <a:xfrm>
          <a:off x="0" y="2572"/>
          <a:ext cx="8926354"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Professional Liability</a:t>
          </a:r>
        </a:p>
      </dsp:txBody>
      <dsp:txXfrm>
        <a:off x="50261" y="52833"/>
        <a:ext cx="8825832" cy="929078"/>
      </dsp:txXfrm>
    </dsp:sp>
    <dsp:sp modelId="{BA4B8805-F0E1-406B-B6E4-5E30AA71EDB8}">
      <dsp:nvSpPr>
        <dsp:cNvPr id="0" name=""/>
        <dsp:cNvSpPr/>
      </dsp:nvSpPr>
      <dsp:spPr>
        <a:xfrm>
          <a:off x="0" y="1147372"/>
          <a:ext cx="8926354"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Informed Consent</a:t>
          </a:r>
        </a:p>
      </dsp:txBody>
      <dsp:txXfrm>
        <a:off x="50261" y="1197633"/>
        <a:ext cx="8825832" cy="929078"/>
      </dsp:txXfrm>
    </dsp:sp>
    <dsp:sp modelId="{FE20AAC6-963C-4F5D-8B32-CEBFC9F7EB84}">
      <dsp:nvSpPr>
        <dsp:cNvPr id="0" name=""/>
        <dsp:cNvSpPr/>
      </dsp:nvSpPr>
      <dsp:spPr>
        <a:xfrm>
          <a:off x="0" y="2292172"/>
          <a:ext cx="8926354"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Patient Privacy</a:t>
          </a:r>
        </a:p>
      </dsp:txBody>
      <dsp:txXfrm>
        <a:off x="50261" y="2342433"/>
        <a:ext cx="8825832" cy="929078"/>
      </dsp:txXfrm>
    </dsp:sp>
    <dsp:sp modelId="{71355F8B-225B-401A-A87C-8F59BA35CA6B}">
      <dsp:nvSpPr>
        <dsp:cNvPr id="0" name=""/>
        <dsp:cNvSpPr/>
      </dsp:nvSpPr>
      <dsp:spPr>
        <a:xfrm>
          <a:off x="0" y="3436972"/>
          <a:ext cx="8926354"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Cybersecurity</a:t>
          </a:r>
        </a:p>
      </dsp:txBody>
      <dsp:txXfrm>
        <a:off x="50261" y="3487233"/>
        <a:ext cx="8825832" cy="9290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79639-222C-44FF-8028-B92662A45EB5}">
      <dsp:nvSpPr>
        <dsp:cNvPr id="0" name=""/>
        <dsp:cNvSpPr/>
      </dsp:nvSpPr>
      <dsp:spPr>
        <a:xfrm>
          <a:off x="0" y="3491"/>
          <a:ext cx="8926354" cy="7436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B2C18B-A88C-41F8-93AE-02D794A31360}">
      <dsp:nvSpPr>
        <dsp:cNvPr id="0" name=""/>
        <dsp:cNvSpPr/>
      </dsp:nvSpPr>
      <dsp:spPr>
        <a:xfrm>
          <a:off x="224967" y="170822"/>
          <a:ext cx="409031" cy="409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2CBCD-D549-4F8A-BD33-E53846C5EBB8}">
      <dsp:nvSpPr>
        <dsp:cNvPr id="0" name=""/>
        <dsp:cNvSpPr/>
      </dsp:nvSpPr>
      <dsp:spPr>
        <a:xfrm>
          <a:off x="858966" y="3491"/>
          <a:ext cx="8067387" cy="74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08" tIns="78708" rIns="78708" bIns="78708" numCol="1" spcCol="1270" anchor="ctr" anchorCtr="0">
          <a:noAutofit/>
        </a:bodyPr>
        <a:lstStyle/>
        <a:p>
          <a:pPr marL="0" lvl="0" indent="0" algn="l" defTabSz="844550">
            <a:lnSpc>
              <a:spcPct val="100000"/>
            </a:lnSpc>
            <a:spcBef>
              <a:spcPct val="0"/>
            </a:spcBef>
            <a:spcAft>
              <a:spcPct val="35000"/>
            </a:spcAft>
            <a:buNone/>
          </a:pPr>
          <a:r>
            <a:rPr lang="en-US" sz="1900" b="1" kern="1200" dirty="0"/>
            <a:t>Oversight and Human Review</a:t>
          </a:r>
          <a:endParaRPr lang="en-US" sz="1900" kern="1200" dirty="0"/>
        </a:p>
      </dsp:txBody>
      <dsp:txXfrm>
        <a:off x="858966" y="3491"/>
        <a:ext cx="8067387" cy="743693"/>
      </dsp:txXfrm>
    </dsp:sp>
    <dsp:sp modelId="{28C3556D-2655-447A-8D9E-ACB5C6D06425}">
      <dsp:nvSpPr>
        <dsp:cNvPr id="0" name=""/>
        <dsp:cNvSpPr/>
      </dsp:nvSpPr>
      <dsp:spPr>
        <a:xfrm>
          <a:off x="0" y="933108"/>
          <a:ext cx="8926354" cy="7436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B9E6E6-EFC7-4B2D-BE10-752BC6127D3B}">
      <dsp:nvSpPr>
        <dsp:cNvPr id="0" name=""/>
        <dsp:cNvSpPr/>
      </dsp:nvSpPr>
      <dsp:spPr>
        <a:xfrm>
          <a:off x="224967" y="1100439"/>
          <a:ext cx="409031" cy="409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FB510-5EFC-40F5-B26B-C00BD2E2FE5B}">
      <dsp:nvSpPr>
        <dsp:cNvPr id="0" name=""/>
        <dsp:cNvSpPr/>
      </dsp:nvSpPr>
      <dsp:spPr>
        <a:xfrm>
          <a:off x="858966" y="933108"/>
          <a:ext cx="8067387" cy="74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08" tIns="78708" rIns="78708" bIns="78708" numCol="1" spcCol="1270" anchor="ctr" anchorCtr="0">
          <a:noAutofit/>
        </a:bodyPr>
        <a:lstStyle/>
        <a:p>
          <a:pPr marL="0" lvl="0" indent="0" algn="l" defTabSz="844550">
            <a:lnSpc>
              <a:spcPct val="100000"/>
            </a:lnSpc>
            <a:spcBef>
              <a:spcPct val="0"/>
            </a:spcBef>
            <a:spcAft>
              <a:spcPct val="35000"/>
            </a:spcAft>
            <a:buNone/>
          </a:pPr>
          <a:r>
            <a:rPr lang="en-US" sz="1900" b="1" kern="1200" dirty="0"/>
            <a:t>Investment in Training for Staff </a:t>
          </a:r>
        </a:p>
      </dsp:txBody>
      <dsp:txXfrm>
        <a:off x="858966" y="933108"/>
        <a:ext cx="8067387" cy="743693"/>
      </dsp:txXfrm>
    </dsp:sp>
    <dsp:sp modelId="{C389AEB1-246D-4B04-ABA3-939A500A87A2}">
      <dsp:nvSpPr>
        <dsp:cNvPr id="0" name=""/>
        <dsp:cNvSpPr/>
      </dsp:nvSpPr>
      <dsp:spPr>
        <a:xfrm>
          <a:off x="0" y="1862725"/>
          <a:ext cx="8926354" cy="7436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2EED6-024F-4576-B7BC-DEE481802193}">
      <dsp:nvSpPr>
        <dsp:cNvPr id="0" name=""/>
        <dsp:cNvSpPr/>
      </dsp:nvSpPr>
      <dsp:spPr>
        <a:xfrm>
          <a:off x="224967" y="2030056"/>
          <a:ext cx="409031" cy="409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5F1BDC-FA1E-4C66-A2BE-EAC7F0AE3B81}">
      <dsp:nvSpPr>
        <dsp:cNvPr id="0" name=""/>
        <dsp:cNvSpPr/>
      </dsp:nvSpPr>
      <dsp:spPr>
        <a:xfrm>
          <a:off x="858966" y="1862725"/>
          <a:ext cx="8067387" cy="74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08" tIns="78708" rIns="78708" bIns="78708" numCol="1" spcCol="1270" anchor="ctr" anchorCtr="0">
          <a:noAutofit/>
        </a:bodyPr>
        <a:lstStyle/>
        <a:p>
          <a:pPr marL="0" lvl="0" indent="0" algn="l" defTabSz="844550">
            <a:lnSpc>
              <a:spcPct val="100000"/>
            </a:lnSpc>
            <a:spcBef>
              <a:spcPct val="0"/>
            </a:spcBef>
            <a:spcAft>
              <a:spcPct val="35000"/>
            </a:spcAft>
            <a:buNone/>
          </a:pPr>
          <a:r>
            <a:rPr lang="en-US" sz="1900" b="1" kern="1200" dirty="0"/>
            <a:t>Use Diverse and Representative Data Sets</a:t>
          </a:r>
          <a:endParaRPr lang="en-US" sz="1900" kern="1200" dirty="0"/>
        </a:p>
      </dsp:txBody>
      <dsp:txXfrm>
        <a:off x="858966" y="1862725"/>
        <a:ext cx="8067387" cy="743693"/>
      </dsp:txXfrm>
    </dsp:sp>
    <dsp:sp modelId="{3A20765D-C863-4B4D-A19A-B0E5B719FEA3}">
      <dsp:nvSpPr>
        <dsp:cNvPr id="0" name=""/>
        <dsp:cNvSpPr/>
      </dsp:nvSpPr>
      <dsp:spPr>
        <a:xfrm>
          <a:off x="0" y="2792342"/>
          <a:ext cx="8926354" cy="7436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73765-AFD6-42E0-B7E0-298892F3F308}">
      <dsp:nvSpPr>
        <dsp:cNvPr id="0" name=""/>
        <dsp:cNvSpPr/>
      </dsp:nvSpPr>
      <dsp:spPr>
        <a:xfrm>
          <a:off x="224967" y="2959673"/>
          <a:ext cx="409031" cy="409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CC956-FCDC-4AF9-934F-D28AF3E87F4E}">
      <dsp:nvSpPr>
        <dsp:cNvPr id="0" name=""/>
        <dsp:cNvSpPr/>
      </dsp:nvSpPr>
      <dsp:spPr>
        <a:xfrm>
          <a:off x="858966" y="2792342"/>
          <a:ext cx="8067387" cy="74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08" tIns="78708" rIns="78708" bIns="78708" numCol="1" spcCol="1270" anchor="ctr" anchorCtr="0">
          <a:noAutofit/>
        </a:bodyPr>
        <a:lstStyle/>
        <a:p>
          <a:pPr marL="0" lvl="0" indent="0" algn="l" defTabSz="844550">
            <a:lnSpc>
              <a:spcPct val="100000"/>
            </a:lnSpc>
            <a:spcBef>
              <a:spcPct val="0"/>
            </a:spcBef>
            <a:spcAft>
              <a:spcPct val="35000"/>
            </a:spcAft>
            <a:buNone/>
          </a:pPr>
          <a:r>
            <a:rPr lang="en-US" sz="1900" b="1" kern="1200" dirty="0"/>
            <a:t>Maintain Transparent Communication with Patient</a:t>
          </a:r>
          <a:endParaRPr lang="en-US" sz="1900" kern="1200" dirty="0"/>
        </a:p>
      </dsp:txBody>
      <dsp:txXfrm>
        <a:off x="858966" y="2792342"/>
        <a:ext cx="8067387" cy="743693"/>
      </dsp:txXfrm>
    </dsp:sp>
    <dsp:sp modelId="{51EDF686-51C5-47FE-89AE-20CE79520F6D}">
      <dsp:nvSpPr>
        <dsp:cNvPr id="0" name=""/>
        <dsp:cNvSpPr/>
      </dsp:nvSpPr>
      <dsp:spPr>
        <a:xfrm>
          <a:off x="0" y="3721959"/>
          <a:ext cx="8926354" cy="7436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C15D8-6007-48AA-B971-0CBD8B097EED}">
      <dsp:nvSpPr>
        <dsp:cNvPr id="0" name=""/>
        <dsp:cNvSpPr/>
      </dsp:nvSpPr>
      <dsp:spPr>
        <a:xfrm>
          <a:off x="224967" y="3889290"/>
          <a:ext cx="409031" cy="4090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7824AE-BCD2-45E4-8E3E-705A2477155C}">
      <dsp:nvSpPr>
        <dsp:cNvPr id="0" name=""/>
        <dsp:cNvSpPr/>
      </dsp:nvSpPr>
      <dsp:spPr>
        <a:xfrm>
          <a:off x="858966" y="3721959"/>
          <a:ext cx="8067387" cy="74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08" tIns="78708" rIns="78708" bIns="78708" numCol="1" spcCol="1270" anchor="ctr" anchorCtr="0">
          <a:noAutofit/>
        </a:bodyPr>
        <a:lstStyle/>
        <a:p>
          <a:pPr marL="0" lvl="0" indent="0" algn="l" defTabSz="844550">
            <a:lnSpc>
              <a:spcPct val="100000"/>
            </a:lnSpc>
            <a:spcBef>
              <a:spcPct val="0"/>
            </a:spcBef>
            <a:spcAft>
              <a:spcPct val="35000"/>
            </a:spcAft>
            <a:buNone/>
          </a:pPr>
          <a:r>
            <a:rPr lang="en-US" sz="1900" b="1" kern="1200" dirty="0"/>
            <a:t>Stay Informed on Legal and Regulatory Changes</a:t>
          </a:r>
          <a:endParaRPr lang="en-US" sz="1900" kern="1200" dirty="0"/>
        </a:p>
      </dsp:txBody>
      <dsp:txXfrm>
        <a:off x="858966" y="3721959"/>
        <a:ext cx="8067387" cy="7436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8DF53-A2EA-4528-A709-344941DFFCAF}">
      <dsp:nvSpPr>
        <dsp:cNvPr id="0" name=""/>
        <dsp:cNvSpPr/>
      </dsp:nvSpPr>
      <dsp:spPr>
        <a:xfrm>
          <a:off x="73148" y="661281"/>
          <a:ext cx="1101355" cy="1101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77B13-5D70-4AB1-BC07-1F993DBA2636}">
      <dsp:nvSpPr>
        <dsp:cNvPr id="0" name=""/>
        <dsp:cNvSpPr/>
      </dsp:nvSpPr>
      <dsp:spPr>
        <a:xfrm>
          <a:off x="304433" y="892565"/>
          <a:ext cx="638786" cy="6387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D3498-AC4D-48C4-B134-3380BBF87565}">
      <dsp:nvSpPr>
        <dsp:cNvPr id="0" name=""/>
        <dsp:cNvSpPr/>
      </dsp:nvSpPr>
      <dsp:spPr>
        <a:xfrm>
          <a:off x="1410508" y="661281"/>
          <a:ext cx="2596051" cy="1101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i="0" kern="1200" dirty="0"/>
            <a:t>AI Use and Oversight Policy:</a:t>
          </a:r>
          <a:r>
            <a:rPr lang="en-US" sz="1100" kern="1200" dirty="0"/>
            <a:t> Policy on </a:t>
          </a:r>
          <a:r>
            <a:rPr lang="en-US" sz="1100" b="0" i="0" kern="1200" dirty="0"/>
            <a:t>how AI tools are to be used within clinical practice, including the scope of AI assistance, the process for human oversight, and the steps for intervention when AI recommendations are in question. </a:t>
          </a:r>
          <a:endParaRPr lang="en-US" sz="1100" kern="1200" dirty="0"/>
        </a:p>
      </dsp:txBody>
      <dsp:txXfrm>
        <a:off x="1410508" y="661281"/>
        <a:ext cx="2596051" cy="1101355"/>
      </dsp:txXfrm>
    </dsp:sp>
    <dsp:sp modelId="{355F2FAC-2FA8-47A7-816A-50ABA2D468EB}">
      <dsp:nvSpPr>
        <dsp:cNvPr id="0" name=""/>
        <dsp:cNvSpPr/>
      </dsp:nvSpPr>
      <dsp:spPr>
        <a:xfrm>
          <a:off x="4458902" y="661281"/>
          <a:ext cx="1101355" cy="1101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1347A-4237-44E2-8EA9-9BAAC6A25697}">
      <dsp:nvSpPr>
        <dsp:cNvPr id="0" name=""/>
        <dsp:cNvSpPr/>
      </dsp:nvSpPr>
      <dsp:spPr>
        <a:xfrm>
          <a:off x="4690187" y="892565"/>
          <a:ext cx="638786" cy="6387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AAEE2D-D924-45AE-997F-B485807DDFAB}">
      <dsp:nvSpPr>
        <dsp:cNvPr id="0" name=""/>
        <dsp:cNvSpPr/>
      </dsp:nvSpPr>
      <dsp:spPr>
        <a:xfrm>
          <a:off x="5796262" y="661281"/>
          <a:ext cx="2596051" cy="1101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i="0" kern="1200" dirty="0"/>
            <a:t>Data Privacy and Security Policy:</a:t>
          </a:r>
          <a:r>
            <a:rPr lang="en-US" sz="1100" b="0" i="0" kern="1200" dirty="0"/>
            <a:t> </a:t>
          </a:r>
          <a:r>
            <a:rPr lang="en-US" sz="1100" kern="1200" dirty="0"/>
            <a:t>Incorporating the </a:t>
          </a:r>
          <a:r>
            <a:rPr lang="en-US" sz="1100" b="0" i="0" kern="1200" dirty="0"/>
            <a:t>protection of patient data privacy and security when using AI systems into data privacy and security policies. </a:t>
          </a:r>
          <a:endParaRPr lang="en-US" sz="1100" kern="1200" dirty="0"/>
        </a:p>
      </dsp:txBody>
      <dsp:txXfrm>
        <a:off x="5796262" y="661281"/>
        <a:ext cx="2596051" cy="1101355"/>
      </dsp:txXfrm>
    </dsp:sp>
    <dsp:sp modelId="{5209EB4E-EA9E-4BEE-A499-01CA88847016}">
      <dsp:nvSpPr>
        <dsp:cNvPr id="0" name=""/>
        <dsp:cNvSpPr/>
      </dsp:nvSpPr>
      <dsp:spPr>
        <a:xfrm>
          <a:off x="73148" y="2484680"/>
          <a:ext cx="1101355" cy="1101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BDAC0-E9B0-40B2-87CB-8E3D1E0F8C39}">
      <dsp:nvSpPr>
        <dsp:cNvPr id="0" name=""/>
        <dsp:cNvSpPr/>
      </dsp:nvSpPr>
      <dsp:spPr>
        <a:xfrm>
          <a:off x="304433" y="2715965"/>
          <a:ext cx="638786" cy="6387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58BB4-6772-4B0C-B5C9-73324A16A848}">
      <dsp:nvSpPr>
        <dsp:cNvPr id="0" name=""/>
        <dsp:cNvSpPr/>
      </dsp:nvSpPr>
      <dsp:spPr>
        <a:xfrm>
          <a:off x="1410508" y="2484680"/>
          <a:ext cx="2596051" cy="1101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i="0" kern="1200" dirty="0"/>
            <a:t>Patient Consent and Transparency Policy:</a:t>
          </a:r>
          <a:r>
            <a:rPr lang="en-US" sz="1100" b="0" i="0" kern="1200" dirty="0"/>
            <a:t> Policy for obtaining informed consent from patients when their data is used in conjunction with AI tools.  This policy should include informing patients about the role of AI in their care, any potential risks, and how their data will be used in a transparent manner.</a:t>
          </a:r>
          <a:endParaRPr lang="en-US" sz="1100" kern="1200" dirty="0"/>
        </a:p>
      </dsp:txBody>
      <dsp:txXfrm>
        <a:off x="1410508" y="2484680"/>
        <a:ext cx="2596051" cy="1101355"/>
      </dsp:txXfrm>
    </dsp:sp>
    <dsp:sp modelId="{295D9C43-F678-460A-9771-0646528D1484}">
      <dsp:nvSpPr>
        <dsp:cNvPr id="0" name=""/>
        <dsp:cNvSpPr/>
      </dsp:nvSpPr>
      <dsp:spPr>
        <a:xfrm>
          <a:off x="4458902" y="2484680"/>
          <a:ext cx="1101355" cy="1101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27EFD-3354-4D2E-900B-21C5B1FD18F6}">
      <dsp:nvSpPr>
        <dsp:cNvPr id="0" name=""/>
        <dsp:cNvSpPr/>
      </dsp:nvSpPr>
      <dsp:spPr>
        <a:xfrm>
          <a:off x="4690187" y="2715965"/>
          <a:ext cx="638786" cy="6387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127BE-172C-4D0B-9C5C-A0BAD0BEA273}">
      <dsp:nvSpPr>
        <dsp:cNvPr id="0" name=""/>
        <dsp:cNvSpPr/>
      </dsp:nvSpPr>
      <dsp:spPr>
        <a:xfrm>
          <a:off x="5796262" y="2484680"/>
          <a:ext cx="2596051" cy="1101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i="0" kern="1200" dirty="0"/>
            <a:t>Quality Assurance and Performance Evaluation Policy:</a:t>
          </a:r>
          <a:r>
            <a:rPr lang="en-US" sz="1100" b="0" i="0" kern="1200" dirty="0"/>
            <a:t> Set up regular quality assurance checks and performance evaluations for AI systems to ensure they are functioning as intended and delivering accurate, reliable support in clinical decision-making.  This policy should detail the procedures for auditing AI tools, addressing any errors or biases identified, and updating systems in line with technological advancements and clinical standards.</a:t>
          </a:r>
          <a:endParaRPr lang="en-US" sz="1100" kern="1200" dirty="0"/>
        </a:p>
      </dsp:txBody>
      <dsp:txXfrm>
        <a:off x="5796262" y="2484680"/>
        <a:ext cx="2596051" cy="11013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7D31C-3320-49BF-AC8B-38DECEEDD0D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6FD718C-E616-40BD-A603-86984AB84DB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BDB6125-6F60-4317-A833-2CAC8A8355C0}" type="datetimeFigureOut">
              <a:rPr lang="en-US" smtClean="0"/>
              <a:t>10/25/2024</a:t>
            </a:fld>
            <a:endParaRPr lang="en-US" dirty="0"/>
          </a:p>
        </p:txBody>
      </p:sp>
      <p:sp>
        <p:nvSpPr>
          <p:cNvPr id="4" name="Footer Placeholder 3">
            <a:extLst>
              <a:ext uri="{FF2B5EF4-FFF2-40B4-BE49-F238E27FC236}">
                <a16:creationId xmlns:a16="http://schemas.microsoft.com/office/drawing/2014/main" id="{63551849-720E-4232-AC2D-E93B6109897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810182-A7E8-450F-8456-DCCAF5CEB13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F859275-B085-4086-AE8C-7A23B26CF48F}" type="slidenum">
              <a:rPr lang="en-US" smtClean="0"/>
              <a:t>‹#›</a:t>
            </a:fld>
            <a:endParaRPr lang="en-US" dirty="0"/>
          </a:p>
        </p:txBody>
      </p:sp>
    </p:spTree>
    <p:extLst>
      <p:ext uri="{BB962C8B-B14F-4D97-AF65-F5344CB8AC3E}">
        <p14:creationId xmlns:p14="http://schemas.microsoft.com/office/powerpoint/2010/main" val="112785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064888-4A5B-4FD1-BEE2-B09DC890A568}" type="datetimeFigureOut">
              <a:rPr lang="en-US" smtClean="0"/>
              <a:t>10/25/2024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AA1514-F7C1-4427-9DEF-F16F87F38486}" type="slidenum">
              <a:rPr lang="en-US" smtClean="0"/>
              <a:t>‹#›</a:t>
            </a:fld>
            <a:endParaRPr lang="en-US" dirty="0"/>
          </a:p>
        </p:txBody>
      </p:sp>
    </p:spTree>
    <p:extLst>
      <p:ext uri="{BB962C8B-B14F-4D97-AF65-F5344CB8AC3E}">
        <p14:creationId xmlns:p14="http://schemas.microsoft.com/office/powerpoint/2010/main" val="411614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1</a:t>
            </a:fld>
            <a:endParaRPr lang="en-US" dirty="0"/>
          </a:p>
        </p:txBody>
      </p:sp>
    </p:spTree>
    <p:extLst>
      <p:ext uri="{BB962C8B-B14F-4D97-AF65-F5344CB8AC3E}">
        <p14:creationId xmlns:p14="http://schemas.microsoft.com/office/powerpoint/2010/main" val="418302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10</a:t>
            </a:fld>
            <a:endParaRPr lang="en-US" dirty="0"/>
          </a:p>
        </p:txBody>
      </p:sp>
    </p:spTree>
    <p:extLst>
      <p:ext uri="{BB962C8B-B14F-4D97-AF65-F5344CB8AC3E}">
        <p14:creationId xmlns:p14="http://schemas.microsoft.com/office/powerpoint/2010/main" val="1358640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11</a:t>
            </a:fld>
            <a:endParaRPr lang="en-US" dirty="0"/>
          </a:p>
        </p:txBody>
      </p:sp>
    </p:spTree>
    <p:extLst>
      <p:ext uri="{BB962C8B-B14F-4D97-AF65-F5344CB8AC3E}">
        <p14:creationId xmlns:p14="http://schemas.microsoft.com/office/powerpoint/2010/main" val="242420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12</a:t>
            </a:fld>
            <a:endParaRPr lang="en-US" dirty="0"/>
          </a:p>
        </p:txBody>
      </p:sp>
    </p:spTree>
    <p:extLst>
      <p:ext uri="{BB962C8B-B14F-4D97-AF65-F5344CB8AC3E}">
        <p14:creationId xmlns:p14="http://schemas.microsoft.com/office/powerpoint/2010/main" val="76943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13</a:t>
            </a:fld>
            <a:endParaRPr lang="en-US" dirty="0"/>
          </a:p>
        </p:txBody>
      </p:sp>
    </p:spTree>
    <p:extLst>
      <p:ext uri="{BB962C8B-B14F-4D97-AF65-F5344CB8AC3E}">
        <p14:creationId xmlns:p14="http://schemas.microsoft.com/office/powerpoint/2010/main" val="1909747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14</a:t>
            </a:fld>
            <a:endParaRPr lang="en-US" dirty="0"/>
          </a:p>
        </p:txBody>
      </p:sp>
    </p:spTree>
    <p:extLst>
      <p:ext uri="{BB962C8B-B14F-4D97-AF65-F5344CB8AC3E}">
        <p14:creationId xmlns:p14="http://schemas.microsoft.com/office/powerpoint/2010/main" val="1019696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15</a:t>
            </a:fld>
            <a:endParaRPr lang="en-US" dirty="0"/>
          </a:p>
        </p:txBody>
      </p:sp>
    </p:spTree>
    <p:extLst>
      <p:ext uri="{BB962C8B-B14F-4D97-AF65-F5344CB8AC3E}">
        <p14:creationId xmlns:p14="http://schemas.microsoft.com/office/powerpoint/2010/main" val="176877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16</a:t>
            </a:fld>
            <a:endParaRPr lang="en-US" dirty="0"/>
          </a:p>
        </p:txBody>
      </p:sp>
    </p:spTree>
    <p:extLst>
      <p:ext uri="{BB962C8B-B14F-4D97-AF65-F5344CB8AC3E}">
        <p14:creationId xmlns:p14="http://schemas.microsoft.com/office/powerpoint/2010/main" val="3603937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17</a:t>
            </a:fld>
            <a:endParaRPr lang="en-US" dirty="0"/>
          </a:p>
        </p:txBody>
      </p:sp>
    </p:spTree>
    <p:extLst>
      <p:ext uri="{BB962C8B-B14F-4D97-AF65-F5344CB8AC3E}">
        <p14:creationId xmlns:p14="http://schemas.microsoft.com/office/powerpoint/2010/main" val="795269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18</a:t>
            </a:fld>
            <a:endParaRPr lang="en-US" dirty="0"/>
          </a:p>
        </p:txBody>
      </p:sp>
    </p:spTree>
    <p:extLst>
      <p:ext uri="{BB962C8B-B14F-4D97-AF65-F5344CB8AC3E}">
        <p14:creationId xmlns:p14="http://schemas.microsoft.com/office/powerpoint/2010/main" val="3633363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19</a:t>
            </a:fld>
            <a:endParaRPr lang="en-US" dirty="0"/>
          </a:p>
        </p:txBody>
      </p:sp>
    </p:spTree>
    <p:extLst>
      <p:ext uri="{BB962C8B-B14F-4D97-AF65-F5344CB8AC3E}">
        <p14:creationId xmlns:p14="http://schemas.microsoft.com/office/powerpoint/2010/main" val="324991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2</a:t>
            </a:fld>
            <a:endParaRPr lang="en-US" dirty="0"/>
          </a:p>
        </p:txBody>
      </p:sp>
    </p:spTree>
    <p:extLst>
      <p:ext uri="{BB962C8B-B14F-4D97-AF65-F5344CB8AC3E}">
        <p14:creationId xmlns:p14="http://schemas.microsoft.com/office/powerpoint/2010/main" val="2205773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1AA1514-F7C1-4427-9DEF-F16F87F38486}" type="slidenum">
              <a:rPr lang="en-US" smtClean="0"/>
              <a:t>20</a:t>
            </a:fld>
            <a:endParaRPr lang="en-US" dirty="0"/>
          </a:p>
        </p:txBody>
      </p:sp>
    </p:spTree>
    <p:extLst>
      <p:ext uri="{BB962C8B-B14F-4D97-AF65-F5344CB8AC3E}">
        <p14:creationId xmlns:p14="http://schemas.microsoft.com/office/powerpoint/2010/main" val="4189194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21</a:t>
            </a:fld>
            <a:endParaRPr lang="en-US" dirty="0"/>
          </a:p>
        </p:txBody>
      </p:sp>
    </p:spTree>
    <p:extLst>
      <p:ext uri="{BB962C8B-B14F-4D97-AF65-F5344CB8AC3E}">
        <p14:creationId xmlns:p14="http://schemas.microsoft.com/office/powerpoint/2010/main" val="227025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22</a:t>
            </a:fld>
            <a:endParaRPr lang="en-US" dirty="0"/>
          </a:p>
        </p:txBody>
      </p:sp>
    </p:spTree>
    <p:extLst>
      <p:ext uri="{BB962C8B-B14F-4D97-AF65-F5344CB8AC3E}">
        <p14:creationId xmlns:p14="http://schemas.microsoft.com/office/powerpoint/2010/main" val="2335066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23</a:t>
            </a:fld>
            <a:endParaRPr lang="en-US" dirty="0"/>
          </a:p>
        </p:txBody>
      </p:sp>
    </p:spTree>
    <p:extLst>
      <p:ext uri="{BB962C8B-B14F-4D97-AF65-F5344CB8AC3E}">
        <p14:creationId xmlns:p14="http://schemas.microsoft.com/office/powerpoint/2010/main" val="3261554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24</a:t>
            </a:fld>
            <a:endParaRPr lang="en-US" dirty="0"/>
          </a:p>
        </p:txBody>
      </p:sp>
    </p:spTree>
    <p:extLst>
      <p:ext uri="{BB962C8B-B14F-4D97-AF65-F5344CB8AC3E}">
        <p14:creationId xmlns:p14="http://schemas.microsoft.com/office/powerpoint/2010/main" val="3428569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25</a:t>
            </a:fld>
            <a:endParaRPr lang="en-US" dirty="0"/>
          </a:p>
        </p:txBody>
      </p:sp>
    </p:spTree>
    <p:extLst>
      <p:ext uri="{BB962C8B-B14F-4D97-AF65-F5344CB8AC3E}">
        <p14:creationId xmlns:p14="http://schemas.microsoft.com/office/powerpoint/2010/main" val="120698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26</a:t>
            </a:fld>
            <a:endParaRPr lang="en-US" dirty="0"/>
          </a:p>
        </p:txBody>
      </p:sp>
    </p:spTree>
    <p:extLst>
      <p:ext uri="{BB962C8B-B14F-4D97-AF65-F5344CB8AC3E}">
        <p14:creationId xmlns:p14="http://schemas.microsoft.com/office/powerpoint/2010/main" val="3571213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27</a:t>
            </a:fld>
            <a:endParaRPr lang="en-US" dirty="0"/>
          </a:p>
        </p:txBody>
      </p:sp>
    </p:spTree>
    <p:extLst>
      <p:ext uri="{BB962C8B-B14F-4D97-AF65-F5344CB8AC3E}">
        <p14:creationId xmlns:p14="http://schemas.microsoft.com/office/powerpoint/2010/main" val="1414394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28</a:t>
            </a:fld>
            <a:endParaRPr lang="en-US" dirty="0"/>
          </a:p>
        </p:txBody>
      </p:sp>
    </p:spTree>
    <p:extLst>
      <p:ext uri="{BB962C8B-B14F-4D97-AF65-F5344CB8AC3E}">
        <p14:creationId xmlns:p14="http://schemas.microsoft.com/office/powerpoint/2010/main" val="3509582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29</a:t>
            </a:fld>
            <a:endParaRPr lang="en-US" dirty="0"/>
          </a:p>
        </p:txBody>
      </p:sp>
    </p:spTree>
    <p:extLst>
      <p:ext uri="{BB962C8B-B14F-4D97-AF65-F5344CB8AC3E}">
        <p14:creationId xmlns:p14="http://schemas.microsoft.com/office/powerpoint/2010/main" val="54392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3</a:t>
            </a:fld>
            <a:endParaRPr lang="en-US" dirty="0"/>
          </a:p>
        </p:txBody>
      </p:sp>
    </p:spTree>
    <p:extLst>
      <p:ext uri="{BB962C8B-B14F-4D97-AF65-F5344CB8AC3E}">
        <p14:creationId xmlns:p14="http://schemas.microsoft.com/office/powerpoint/2010/main" val="177539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30</a:t>
            </a:fld>
            <a:endParaRPr lang="en-US" dirty="0"/>
          </a:p>
        </p:txBody>
      </p:sp>
    </p:spTree>
    <p:extLst>
      <p:ext uri="{BB962C8B-B14F-4D97-AF65-F5344CB8AC3E}">
        <p14:creationId xmlns:p14="http://schemas.microsoft.com/office/powerpoint/2010/main" val="4251824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31</a:t>
            </a:fld>
            <a:endParaRPr lang="en-US" dirty="0"/>
          </a:p>
        </p:txBody>
      </p:sp>
    </p:spTree>
    <p:extLst>
      <p:ext uri="{BB962C8B-B14F-4D97-AF65-F5344CB8AC3E}">
        <p14:creationId xmlns:p14="http://schemas.microsoft.com/office/powerpoint/2010/main" val="3695617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32</a:t>
            </a:fld>
            <a:endParaRPr lang="en-US" dirty="0"/>
          </a:p>
        </p:txBody>
      </p:sp>
    </p:spTree>
    <p:extLst>
      <p:ext uri="{BB962C8B-B14F-4D97-AF65-F5344CB8AC3E}">
        <p14:creationId xmlns:p14="http://schemas.microsoft.com/office/powerpoint/2010/main" val="3723382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1AA1514-F7C1-4427-9DEF-F16F87F38486}" type="slidenum">
              <a:rPr lang="en-US" smtClean="0"/>
              <a:t>33</a:t>
            </a:fld>
            <a:endParaRPr lang="en-US" dirty="0"/>
          </a:p>
        </p:txBody>
      </p:sp>
    </p:spTree>
    <p:extLst>
      <p:ext uri="{BB962C8B-B14F-4D97-AF65-F5344CB8AC3E}">
        <p14:creationId xmlns:p14="http://schemas.microsoft.com/office/powerpoint/2010/main" val="59002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34</a:t>
            </a:fld>
            <a:endParaRPr lang="en-US" dirty="0"/>
          </a:p>
        </p:txBody>
      </p:sp>
    </p:spTree>
    <p:extLst>
      <p:ext uri="{BB962C8B-B14F-4D97-AF65-F5344CB8AC3E}">
        <p14:creationId xmlns:p14="http://schemas.microsoft.com/office/powerpoint/2010/main" val="2516883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35</a:t>
            </a:fld>
            <a:endParaRPr lang="en-US" dirty="0"/>
          </a:p>
        </p:txBody>
      </p:sp>
    </p:spTree>
    <p:extLst>
      <p:ext uri="{BB962C8B-B14F-4D97-AF65-F5344CB8AC3E}">
        <p14:creationId xmlns:p14="http://schemas.microsoft.com/office/powerpoint/2010/main" val="1460916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36</a:t>
            </a:fld>
            <a:endParaRPr lang="en-US" dirty="0"/>
          </a:p>
        </p:txBody>
      </p:sp>
    </p:spTree>
    <p:extLst>
      <p:ext uri="{BB962C8B-B14F-4D97-AF65-F5344CB8AC3E}">
        <p14:creationId xmlns:p14="http://schemas.microsoft.com/office/powerpoint/2010/main" val="811353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37</a:t>
            </a:fld>
            <a:endParaRPr lang="en-US" dirty="0"/>
          </a:p>
        </p:txBody>
      </p:sp>
    </p:spTree>
    <p:extLst>
      <p:ext uri="{BB962C8B-B14F-4D97-AF65-F5344CB8AC3E}">
        <p14:creationId xmlns:p14="http://schemas.microsoft.com/office/powerpoint/2010/main" val="2140118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38</a:t>
            </a:fld>
            <a:endParaRPr lang="en-US" dirty="0"/>
          </a:p>
        </p:txBody>
      </p:sp>
    </p:spTree>
    <p:extLst>
      <p:ext uri="{BB962C8B-B14F-4D97-AF65-F5344CB8AC3E}">
        <p14:creationId xmlns:p14="http://schemas.microsoft.com/office/powerpoint/2010/main" val="1947732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39</a:t>
            </a:fld>
            <a:endParaRPr lang="en-US" dirty="0"/>
          </a:p>
        </p:txBody>
      </p:sp>
    </p:spTree>
    <p:extLst>
      <p:ext uri="{BB962C8B-B14F-4D97-AF65-F5344CB8AC3E}">
        <p14:creationId xmlns:p14="http://schemas.microsoft.com/office/powerpoint/2010/main" val="162981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4</a:t>
            </a:fld>
            <a:endParaRPr lang="en-US" dirty="0"/>
          </a:p>
        </p:txBody>
      </p:sp>
    </p:spTree>
    <p:extLst>
      <p:ext uri="{BB962C8B-B14F-4D97-AF65-F5344CB8AC3E}">
        <p14:creationId xmlns:p14="http://schemas.microsoft.com/office/powerpoint/2010/main" val="744947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40</a:t>
            </a:fld>
            <a:endParaRPr lang="en-US" dirty="0"/>
          </a:p>
        </p:txBody>
      </p:sp>
    </p:spTree>
    <p:extLst>
      <p:ext uri="{BB962C8B-B14F-4D97-AF65-F5344CB8AC3E}">
        <p14:creationId xmlns:p14="http://schemas.microsoft.com/office/powerpoint/2010/main" val="1957833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41</a:t>
            </a:fld>
            <a:endParaRPr lang="en-US" dirty="0"/>
          </a:p>
        </p:txBody>
      </p:sp>
    </p:spTree>
    <p:extLst>
      <p:ext uri="{BB962C8B-B14F-4D97-AF65-F5344CB8AC3E}">
        <p14:creationId xmlns:p14="http://schemas.microsoft.com/office/powerpoint/2010/main" val="2833824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42</a:t>
            </a:fld>
            <a:endParaRPr lang="en-US" dirty="0"/>
          </a:p>
        </p:txBody>
      </p:sp>
    </p:spTree>
    <p:extLst>
      <p:ext uri="{BB962C8B-B14F-4D97-AF65-F5344CB8AC3E}">
        <p14:creationId xmlns:p14="http://schemas.microsoft.com/office/powerpoint/2010/main" val="65202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43</a:t>
            </a:fld>
            <a:endParaRPr lang="en-US" dirty="0"/>
          </a:p>
        </p:txBody>
      </p:sp>
    </p:spTree>
    <p:extLst>
      <p:ext uri="{BB962C8B-B14F-4D97-AF65-F5344CB8AC3E}">
        <p14:creationId xmlns:p14="http://schemas.microsoft.com/office/powerpoint/2010/main" val="3210759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44</a:t>
            </a:fld>
            <a:endParaRPr lang="en-US" dirty="0"/>
          </a:p>
        </p:txBody>
      </p:sp>
    </p:spTree>
    <p:extLst>
      <p:ext uri="{BB962C8B-B14F-4D97-AF65-F5344CB8AC3E}">
        <p14:creationId xmlns:p14="http://schemas.microsoft.com/office/powerpoint/2010/main" val="4232933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45</a:t>
            </a:fld>
            <a:endParaRPr lang="en-US" dirty="0"/>
          </a:p>
        </p:txBody>
      </p:sp>
    </p:spTree>
    <p:extLst>
      <p:ext uri="{BB962C8B-B14F-4D97-AF65-F5344CB8AC3E}">
        <p14:creationId xmlns:p14="http://schemas.microsoft.com/office/powerpoint/2010/main" val="99058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46</a:t>
            </a:fld>
            <a:endParaRPr lang="en-US" dirty="0"/>
          </a:p>
        </p:txBody>
      </p:sp>
    </p:spTree>
    <p:extLst>
      <p:ext uri="{BB962C8B-B14F-4D97-AF65-F5344CB8AC3E}">
        <p14:creationId xmlns:p14="http://schemas.microsoft.com/office/powerpoint/2010/main" val="3929392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47</a:t>
            </a:fld>
            <a:endParaRPr lang="en-US" dirty="0"/>
          </a:p>
        </p:txBody>
      </p:sp>
    </p:spTree>
    <p:extLst>
      <p:ext uri="{BB962C8B-B14F-4D97-AF65-F5344CB8AC3E}">
        <p14:creationId xmlns:p14="http://schemas.microsoft.com/office/powerpoint/2010/main" val="356371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5</a:t>
            </a:fld>
            <a:endParaRPr lang="en-US" dirty="0"/>
          </a:p>
        </p:txBody>
      </p:sp>
    </p:spTree>
    <p:extLst>
      <p:ext uri="{BB962C8B-B14F-4D97-AF65-F5344CB8AC3E}">
        <p14:creationId xmlns:p14="http://schemas.microsoft.com/office/powerpoint/2010/main" val="133413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6</a:t>
            </a:fld>
            <a:endParaRPr lang="en-US" dirty="0"/>
          </a:p>
        </p:txBody>
      </p:sp>
    </p:spTree>
    <p:extLst>
      <p:ext uri="{BB962C8B-B14F-4D97-AF65-F5344CB8AC3E}">
        <p14:creationId xmlns:p14="http://schemas.microsoft.com/office/powerpoint/2010/main" val="320098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7</a:t>
            </a:fld>
            <a:endParaRPr lang="en-US" dirty="0"/>
          </a:p>
        </p:txBody>
      </p:sp>
    </p:spTree>
    <p:extLst>
      <p:ext uri="{BB962C8B-B14F-4D97-AF65-F5344CB8AC3E}">
        <p14:creationId xmlns:p14="http://schemas.microsoft.com/office/powerpoint/2010/main" val="27879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1514-F7C1-4427-9DEF-F16F87F38486}" type="slidenum">
              <a:rPr lang="en-US" smtClean="0"/>
              <a:t>8</a:t>
            </a:fld>
            <a:endParaRPr lang="en-US" dirty="0"/>
          </a:p>
        </p:txBody>
      </p:sp>
    </p:spTree>
    <p:extLst>
      <p:ext uri="{BB962C8B-B14F-4D97-AF65-F5344CB8AC3E}">
        <p14:creationId xmlns:p14="http://schemas.microsoft.com/office/powerpoint/2010/main" val="303134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1514-F7C1-4427-9DEF-F16F87F38486}" type="slidenum">
              <a:rPr lang="en-US" smtClean="0"/>
              <a:t>9</a:t>
            </a:fld>
            <a:endParaRPr lang="en-US" dirty="0"/>
          </a:p>
        </p:txBody>
      </p:sp>
    </p:spTree>
    <p:extLst>
      <p:ext uri="{BB962C8B-B14F-4D97-AF65-F5344CB8AC3E}">
        <p14:creationId xmlns:p14="http://schemas.microsoft.com/office/powerpoint/2010/main" val="30311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urry image of a building&#10;&#10;Description automatically generated">
            <a:extLst>
              <a:ext uri="{FF2B5EF4-FFF2-40B4-BE49-F238E27FC236}">
                <a16:creationId xmlns:a16="http://schemas.microsoft.com/office/drawing/2014/main" id="{AA270F76-3CDB-7E80-55BB-3DC3E6B993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0526"/>
          <a:stretch/>
        </p:blipFill>
        <p:spPr>
          <a:xfrm>
            <a:off x="1" y="-1071"/>
            <a:ext cx="12191999" cy="6859071"/>
          </a:xfrm>
          <a:prstGeom prst="rect">
            <a:avLst/>
          </a:prstGeom>
        </p:spPr>
      </p:pic>
      <p:sp>
        <p:nvSpPr>
          <p:cNvPr id="2" name="Rectangle 1">
            <a:extLst>
              <a:ext uri="{FF2B5EF4-FFF2-40B4-BE49-F238E27FC236}">
                <a16:creationId xmlns:a16="http://schemas.microsoft.com/office/drawing/2014/main" id="{97B9088C-0A3F-C7E5-7A9F-9322AC470D78}"/>
              </a:ext>
            </a:extLst>
          </p:cNvPr>
          <p:cNvSpPr/>
          <p:nvPr userDrawn="1"/>
        </p:nvSpPr>
        <p:spPr>
          <a:xfrm>
            <a:off x="-1" y="3"/>
            <a:ext cx="12192000" cy="6857997"/>
          </a:xfrm>
          <a:prstGeom prst="rect">
            <a:avLst/>
          </a:prstGeom>
          <a:solidFill>
            <a:srgbClr val="002A5B">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8395B36-DA31-E6C1-39F9-8CAF8ACA3CF3}"/>
              </a:ext>
            </a:extLst>
          </p:cNvPr>
          <p:cNvSpPr/>
          <p:nvPr userDrawn="1"/>
        </p:nvSpPr>
        <p:spPr>
          <a:xfrm>
            <a:off x="1385713" y="4759207"/>
            <a:ext cx="4924425"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130A6FE-54FA-9347-EFCE-F49EF852CB52}"/>
              </a:ext>
            </a:extLst>
          </p:cNvPr>
          <p:cNvSpPr/>
          <p:nvPr userDrawn="1"/>
        </p:nvSpPr>
        <p:spPr>
          <a:xfrm>
            <a:off x="721217" y="566670"/>
            <a:ext cx="10882648" cy="5640947"/>
          </a:xfrm>
          <a:prstGeom prst="rect">
            <a:avLst/>
          </a:prstGeom>
          <a:noFill/>
          <a:ln w="69850">
            <a:solidFill>
              <a:srgbClr val="F4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D9A15DF-80AA-29C0-079E-66B79040CA4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71413" y="1189413"/>
            <a:ext cx="2957688" cy="703800"/>
          </a:xfrm>
          <a:prstGeom prst="rect">
            <a:avLst/>
          </a:prstGeom>
          <a:ln>
            <a:solidFill>
              <a:srgbClr val="F47920"/>
            </a:solidFill>
          </a:ln>
        </p:spPr>
      </p:pic>
      <p:sp>
        <p:nvSpPr>
          <p:cNvPr id="12" name="Text Placeholder 3">
            <a:extLst>
              <a:ext uri="{FF2B5EF4-FFF2-40B4-BE49-F238E27FC236}">
                <a16:creationId xmlns:a16="http://schemas.microsoft.com/office/drawing/2014/main" id="{144D3D2B-890F-C2DD-F790-16B304CA6603}"/>
              </a:ext>
            </a:extLst>
          </p:cNvPr>
          <p:cNvSpPr>
            <a:spLocks noGrp="1"/>
          </p:cNvSpPr>
          <p:nvPr>
            <p:ph type="body" sz="quarter" idx="12"/>
          </p:nvPr>
        </p:nvSpPr>
        <p:spPr>
          <a:xfrm>
            <a:off x="1271413" y="4904826"/>
            <a:ext cx="7005638" cy="519339"/>
          </a:xfrm>
          <a:ln>
            <a:noFill/>
          </a:ln>
        </p:spPr>
        <p:txBody>
          <a:bodyPr>
            <a:normAutofit/>
          </a:bodyPr>
          <a:lstStyle>
            <a:lvl1pPr marL="0" indent="0">
              <a:buNone/>
              <a:defRPr sz="1800">
                <a:solidFill>
                  <a:schemeClr val="bg1"/>
                </a:solidFill>
              </a:defRPr>
            </a:lvl1pPr>
          </a:lstStyle>
          <a:p>
            <a:pPr algn="l"/>
            <a:r>
              <a:rPr lang="en-US" sz="1800" dirty="0">
                <a:solidFill>
                  <a:schemeClr val="bg1"/>
                </a:solidFill>
                <a:latin typeface="Open Sans" pitchFamily="2" charset="0"/>
                <a:ea typeface="Open Sans" pitchFamily="2" charset="0"/>
                <a:cs typeface="Open Sans" pitchFamily="2" charset="0"/>
              </a:rPr>
              <a:t>LOREM IPSUM DOLOR SIT AMET.</a:t>
            </a:r>
          </a:p>
        </p:txBody>
      </p:sp>
      <p:sp>
        <p:nvSpPr>
          <p:cNvPr id="13" name="Text Placeholder 2">
            <a:extLst>
              <a:ext uri="{FF2B5EF4-FFF2-40B4-BE49-F238E27FC236}">
                <a16:creationId xmlns:a16="http://schemas.microsoft.com/office/drawing/2014/main" id="{D4CB0279-C466-00B3-BD0B-DF0202272D4B}"/>
              </a:ext>
            </a:extLst>
          </p:cNvPr>
          <p:cNvSpPr>
            <a:spLocks noGrp="1"/>
          </p:cNvSpPr>
          <p:nvPr>
            <p:ph type="body" sz="quarter" idx="11" hasCustomPrompt="1"/>
          </p:nvPr>
        </p:nvSpPr>
        <p:spPr>
          <a:xfrm>
            <a:off x="1271413" y="3951497"/>
            <a:ext cx="9392294" cy="785746"/>
          </a:xfrm>
          <a:ln>
            <a:noFill/>
          </a:ln>
        </p:spPr>
        <p:txBody>
          <a:bodyPr>
            <a:normAutofit/>
          </a:bodyPr>
          <a:lstStyle>
            <a:lvl1pPr marL="0" indent="0">
              <a:buNone/>
              <a:defRPr sz="48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en-US" sz="4800" dirty="0">
                <a:solidFill>
                  <a:schemeClr val="bg1"/>
                </a:solidFill>
                <a:latin typeface="Open Sans ExtraBold" pitchFamily="2" charset="0"/>
                <a:ea typeface="Open Sans ExtraBold" pitchFamily="2" charset="0"/>
                <a:cs typeface="Open Sans ExtraBold" pitchFamily="2" charset="0"/>
              </a:rPr>
              <a:t>PRESENTATION TITLE HERE</a:t>
            </a:r>
          </a:p>
        </p:txBody>
      </p:sp>
    </p:spTree>
    <p:extLst>
      <p:ext uri="{BB962C8B-B14F-4D97-AF65-F5344CB8AC3E}">
        <p14:creationId xmlns:p14="http://schemas.microsoft.com/office/powerpoint/2010/main" val="120336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do not use for tex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9C94E-B064-4BB7-A6C3-8F2EE8E72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3" name="Rectangle 2">
            <a:extLst>
              <a:ext uri="{FF2B5EF4-FFF2-40B4-BE49-F238E27FC236}">
                <a16:creationId xmlns:a16="http://schemas.microsoft.com/office/drawing/2014/main" id="{204C9528-B944-4C12-8DC8-8C70C9C13AF5}"/>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35" name="Text Placeholder 32">
            <a:extLst>
              <a:ext uri="{FF2B5EF4-FFF2-40B4-BE49-F238E27FC236}">
                <a16:creationId xmlns:a16="http://schemas.microsoft.com/office/drawing/2014/main" id="{FB33E240-CE51-F215-6573-F341E8BBD364}"/>
              </a:ext>
            </a:extLst>
          </p:cNvPr>
          <p:cNvSpPr>
            <a:spLocks noGrp="1"/>
          </p:cNvSpPr>
          <p:nvPr>
            <p:ph type="body" sz="quarter" idx="21" hasCustomPrompt="1"/>
          </p:nvPr>
        </p:nvSpPr>
        <p:spPr>
          <a:xfrm>
            <a:off x="539423" y="5013884"/>
            <a:ext cx="3997325" cy="490538"/>
          </a:xfrm>
        </p:spPr>
        <p:txBody>
          <a:bodyPr>
            <a:normAutofit/>
          </a:bodyPr>
          <a:lstStyle>
            <a:lvl1pPr marL="0" indent="0">
              <a:buNone/>
              <a:defRPr sz="1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US" dirty="0"/>
              <a:t>Caption/Source</a:t>
            </a:r>
          </a:p>
        </p:txBody>
      </p:sp>
      <p:sp>
        <p:nvSpPr>
          <p:cNvPr id="43" name="Text Placeholder 42">
            <a:extLst>
              <a:ext uri="{FF2B5EF4-FFF2-40B4-BE49-F238E27FC236}">
                <a16:creationId xmlns:a16="http://schemas.microsoft.com/office/drawing/2014/main" id="{408895AE-F030-9188-52D0-1D79ADA4EC8F}"/>
              </a:ext>
            </a:extLst>
          </p:cNvPr>
          <p:cNvSpPr>
            <a:spLocks noGrp="1"/>
          </p:cNvSpPr>
          <p:nvPr>
            <p:ph type="body" sz="quarter" idx="24" hasCustomPrompt="1"/>
          </p:nvPr>
        </p:nvSpPr>
        <p:spPr>
          <a:xfrm>
            <a:off x="540013" y="870072"/>
            <a:ext cx="10973127" cy="688975"/>
          </a:xfrm>
        </p:spPr>
        <p:txBody>
          <a:bodyPr anchor="ctr">
            <a:normAutofit/>
          </a:bodyPr>
          <a:lstStyle>
            <a:lvl1pPr marL="0" indent="0">
              <a:buNone/>
              <a:defRPr sz="3200">
                <a:solidFill>
                  <a:srgbClr val="13479D"/>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IMAGE TITLE</a:t>
            </a:r>
          </a:p>
        </p:txBody>
      </p:sp>
      <p:sp>
        <p:nvSpPr>
          <p:cNvPr id="8" name="Picture Placeholder 7">
            <a:extLst>
              <a:ext uri="{FF2B5EF4-FFF2-40B4-BE49-F238E27FC236}">
                <a16:creationId xmlns:a16="http://schemas.microsoft.com/office/drawing/2014/main" id="{7A06E5E3-C100-E3B2-D179-11CEF2DF2E5B}"/>
              </a:ext>
            </a:extLst>
          </p:cNvPr>
          <p:cNvSpPr>
            <a:spLocks noGrp="1"/>
          </p:cNvSpPr>
          <p:nvPr>
            <p:ph type="pic" sz="quarter" idx="25"/>
          </p:nvPr>
        </p:nvSpPr>
        <p:spPr>
          <a:xfrm>
            <a:off x="539423" y="1737908"/>
            <a:ext cx="10973127" cy="3085110"/>
          </a:xfrm>
        </p:spPr>
        <p:txBody>
          <a:bodyPr/>
          <a:lstStyle/>
          <a:p>
            <a:endParaRPr lang="en-US" dirty="0"/>
          </a:p>
        </p:txBody>
      </p:sp>
      <p:sp>
        <p:nvSpPr>
          <p:cNvPr id="6" name="TextBox 5">
            <a:extLst>
              <a:ext uri="{FF2B5EF4-FFF2-40B4-BE49-F238E27FC236}">
                <a16:creationId xmlns:a16="http://schemas.microsoft.com/office/drawing/2014/main" id="{9437489E-C74A-7EE8-D931-5D37444D4729}"/>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423698040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Bullet Point Slide">
    <p:spTree>
      <p:nvGrpSpPr>
        <p:cNvPr id="1" name=""/>
        <p:cNvGrpSpPr/>
        <p:nvPr/>
      </p:nvGrpSpPr>
      <p:grpSpPr>
        <a:xfrm>
          <a:off x="0" y="0"/>
          <a:ext cx="0" cy="0"/>
          <a:chOff x="0" y="0"/>
          <a:chExt cx="0" cy="0"/>
        </a:xfrm>
      </p:grpSpPr>
      <p:sp>
        <p:nvSpPr>
          <p:cNvPr id="33" name="Content Placeholder 32">
            <a:extLst>
              <a:ext uri="{FF2B5EF4-FFF2-40B4-BE49-F238E27FC236}">
                <a16:creationId xmlns:a16="http://schemas.microsoft.com/office/drawing/2014/main" id="{F49C189C-0F40-4611-8DD6-0AF0C31FD84E}"/>
              </a:ext>
            </a:extLst>
          </p:cNvPr>
          <p:cNvSpPr>
            <a:spLocks noGrp="1"/>
          </p:cNvSpPr>
          <p:nvPr>
            <p:ph sz="quarter" idx="21"/>
          </p:nvPr>
        </p:nvSpPr>
        <p:spPr>
          <a:xfrm>
            <a:off x="1225649" y="1901490"/>
            <a:ext cx="3008376" cy="3255264"/>
          </a:xfrm>
        </p:spPr>
        <p:txBody>
          <a:bodyPr>
            <a:normAutofit/>
          </a:bodyPr>
          <a:lstStyle>
            <a:lvl1pPr marL="0" indent="0">
              <a:buNone/>
              <a:defRPr sz="1600">
                <a:latin typeface="Open Sans" pitchFamily="2" charset="0"/>
                <a:ea typeface="Open Sans" pitchFamily="2" charset="0"/>
                <a:cs typeface="Open Sans" pitchFamily="2" charset="0"/>
              </a:defRPr>
            </a:lvl1pPr>
            <a:lvl2pPr marL="457200" indent="0">
              <a:buNone/>
              <a:defRPr sz="1800">
                <a:latin typeface="Open Sans" pitchFamily="2" charset="0"/>
                <a:ea typeface="Open Sans" pitchFamily="2" charset="0"/>
                <a:cs typeface="Open Sans" pitchFamily="2" charset="0"/>
              </a:defRPr>
            </a:lvl2pPr>
            <a:lvl3pPr marL="914400" indent="0">
              <a:buNone/>
              <a:defRPr sz="1800">
                <a:latin typeface="Open Sans" pitchFamily="2" charset="0"/>
                <a:ea typeface="Open Sans" pitchFamily="2" charset="0"/>
                <a:cs typeface="Open Sans" pitchFamily="2" charset="0"/>
              </a:defRPr>
            </a:lvl3pPr>
            <a:lvl4pPr marL="1371600" indent="0">
              <a:buNone/>
              <a:defRPr sz="1800">
                <a:latin typeface="Open Sans" pitchFamily="2" charset="0"/>
                <a:ea typeface="Open Sans" pitchFamily="2" charset="0"/>
                <a:cs typeface="Open Sans" pitchFamily="2" charset="0"/>
              </a:defRPr>
            </a:lvl4pPr>
            <a:lvl5pPr marL="1828800" indent="0">
              <a:buNone/>
              <a:defRPr sz="1800">
                <a:latin typeface="Open Sans" pitchFamily="2" charset="0"/>
                <a:ea typeface="Open Sans" pitchFamily="2" charset="0"/>
                <a:cs typeface="Open Sans" pitchFamily="2" charset="0"/>
              </a:defRPr>
            </a:lvl5pPr>
          </a:lstStyle>
          <a:p>
            <a:pPr lvl="0"/>
            <a:r>
              <a:rPr lang="en-US" dirty="0"/>
              <a:t>Click to edit Master text styles</a:t>
            </a:r>
          </a:p>
        </p:txBody>
      </p:sp>
      <p:sp>
        <p:nvSpPr>
          <p:cNvPr id="34" name="Content Placeholder 32">
            <a:extLst>
              <a:ext uri="{FF2B5EF4-FFF2-40B4-BE49-F238E27FC236}">
                <a16:creationId xmlns:a16="http://schemas.microsoft.com/office/drawing/2014/main" id="{A7DE6381-8B5B-413F-9D8C-DD83EE372305}"/>
              </a:ext>
            </a:extLst>
          </p:cNvPr>
          <p:cNvSpPr>
            <a:spLocks noGrp="1"/>
          </p:cNvSpPr>
          <p:nvPr>
            <p:ph sz="quarter" idx="22"/>
          </p:nvPr>
        </p:nvSpPr>
        <p:spPr>
          <a:xfrm>
            <a:off x="4978300" y="1881887"/>
            <a:ext cx="3008376" cy="3255264"/>
          </a:xfrm>
        </p:spPr>
        <p:txBody>
          <a:bodyPr>
            <a:normAutofit/>
          </a:bodyPr>
          <a:lstStyle>
            <a:lvl1pPr marL="0" indent="0">
              <a:buNone/>
              <a:defRPr sz="1600">
                <a:latin typeface="Open Sans" pitchFamily="2" charset="0"/>
                <a:ea typeface="Open Sans" pitchFamily="2" charset="0"/>
                <a:cs typeface="Open Sans" pitchFamily="2" charset="0"/>
              </a:defRPr>
            </a:lvl1pPr>
            <a:lvl2pPr marL="457200" indent="0">
              <a:buNone/>
              <a:defRPr sz="1800">
                <a:latin typeface="Open Sans" pitchFamily="2" charset="0"/>
                <a:ea typeface="Open Sans" pitchFamily="2" charset="0"/>
                <a:cs typeface="Open Sans" pitchFamily="2" charset="0"/>
              </a:defRPr>
            </a:lvl2pPr>
            <a:lvl3pPr marL="914400" indent="0">
              <a:buNone/>
              <a:defRPr sz="1800">
                <a:latin typeface="Open Sans" pitchFamily="2" charset="0"/>
                <a:ea typeface="Open Sans" pitchFamily="2" charset="0"/>
                <a:cs typeface="Open Sans" pitchFamily="2" charset="0"/>
              </a:defRPr>
            </a:lvl3pPr>
            <a:lvl4pPr marL="1371600" indent="0">
              <a:buNone/>
              <a:defRPr sz="1800">
                <a:latin typeface="Open Sans" pitchFamily="2" charset="0"/>
                <a:ea typeface="Open Sans" pitchFamily="2" charset="0"/>
                <a:cs typeface="Open Sans" pitchFamily="2" charset="0"/>
              </a:defRPr>
            </a:lvl4pPr>
            <a:lvl5pPr marL="1828800" indent="0">
              <a:buNone/>
              <a:defRPr sz="1800">
                <a:latin typeface="Open Sans" pitchFamily="2" charset="0"/>
                <a:ea typeface="Open Sans" pitchFamily="2" charset="0"/>
                <a:cs typeface="Open Sans" pitchFamily="2" charset="0"/>
              </a:defRPr>
            </a:lvl5pPr>
          </a:lstStyle>
          <a:p>
            <a:pPr lvl="0"/>
            <a:r>
              <a:rPr lang="en-US" dirty="0"/>
              <a:t>Click to edit Master text styles</a:t>
            </a:r>
          </a:p>
        </p:txBody>
      </p:sp>
      <p:sp>
        <p:nvSpPr>
          <p:cNvPr id="35" name="Content Placeholder 32">
            <a:extLst>
              <a:ext uri="{FF2B5EF4-FFF2-40B4-BE49-F238E27FC236}">
                <a16:creationId xmlns:a16="http://schemas.microsoft.com/office/drawing/2014/main" id="{4901D116-75D2-4A49-8934-85CD29BEC8E9}"/>
              </a:ext>
            </a:extLst>
          </p:cNvPr>
          <p:cNvSpPr>
            <a:spLocks noGrp="1"/>
          </p:cNvSpPr>
          <p:nvPr>
            <p:ph sz="quarter" idx="23"/>
          </p:nvPr>
        </p:nvSpPr>
        <p:spPr>
          <a:xfrm>
            <a:off x="8708559" y="1864342"/>
            <a:ext cx="3008376" cy="3255264"/>
          </a:xfrm>
        </p:spPr>
        <p:txBody>
          <a:bodyPr>
            <a:normAutofit/>
          </a:bodyPr>
          <a:lstStyle>
            <a:lvl1pPr marL="0" indent="0">
              <a:buNone/>
              <a:defRPr sz="1600">
                <a:latin typeface="Open Sans" pitchFamily="2" charset="0"/>
                <a:ea typeface="Open Sans" pitchFamily="2" charset="0"/>
                <a:cs typeface="Open Sans" pitchFamily="2" charset="0"/>
              </a:defRPr>
            </a:lvl1pPr>
            <a:lvl2pPr marL="457200" indent="0">
              <a:buNone/>
              <a:defRPr sz="1800">
                <a:latin typeface="Open Sans" pitchFamily="2" charset="0"/>
                <a:ea typeface="Open Sans" pitchFamily="2" charset="0"/>
                <a:cs typeface="Open Sans" pitchFamily="2" charset="0"/>
              </a:defRPr>
            </a:lvl2pPr>
            <a:lvl3pPr marL="914400" indent="0">
              <a:buNone/>
              <a:defRPr sz="1800">
                <a:latin typeface="Open Sans" pitchFamily="2" charset="0"/>
                <a:ea typeface="Open Sans" pitchFamily="2" charset="0"/>
                <a:cs typeface="Open Sans" pitchFamily="2" charset="0"/>
              </a:defRPr>
            </a:lvl3pPr>
            <a:lvl4pPr marL="1371600" indent="0">
              <a:buNone/>
              <a:defRPr sz="1800">
                <a:latin typeface="Open Sans" pitchFamily="2" charset="0"/>
                <a:ea typeface="Open Sans" pitchFamily="2" charset="0"/>
                <a:cs typeface="Open Sans" pitchFamily="2" charset="0"/>
              </a:defRPr>
            </a:lvl4pPr>
            <a:lvl5pPr marL="1828800" indent="0">
              <a:buNone/>
              <a:defRPr sz="1800">
                <a:latin typeface="Open Sans" pitchFamily="2" charset="0"/>
                <a:ea typeface="Open Sans" pitchFamily="2" charset="0"/>
                <a:cs typeface="Open Sans" pitchFamily="2" charset="0"/>
              </a:defRPr>
            </a:lvl5pPr>
          </a:lstStyle>
          <a:p>
            <a:pPr lvl="0"/>
            <a:r>
              <a:rPr lang="en-US" dirty="0"/>
              <a:t>Click to edit Master text styles</a:t>
            </a:r>
          </a:p>
        </p:txBody>
      </p:sp>
      <p:sp>
        <p:nvSpPr>
          <p:cNvPr id="9" name="Text Placeholder 8">
            <a:extLst>
              <a:ext uri="{FF2B5EF4-FFF2-40B4-BE49-F238E27FC236}">
                <a16:creationId xmlns:a16="http://schemas.microsoft.com/office/drawing/2014/main" id="{0E4A5D3A-280B-4C13-82C0-52EAE679C72E}"/>
              </a:ext>
            </a:extLst>
          </p:cNvPr>
          <p:cNvSpPr>
            <a:spLocks noGrp="1"/>
          </p:cNvSpPr>
          <p:nvPr>
            <p:ph type="body" sz="quarter" idx="13" hasCustomPrompt="1"/>
          </p:nvPr>
        </p:nvSpPr>
        <p:spPr>
          <a:xfrm>
            <a:off x="555238" y="863575"/>
            <a:ext cx="9451260" cy="584775"/>
          </a:xfrm>
        </p:spPr>
        <p:txBody>
          <a:bodyPr anchor="ctr">
            <a:normAutofit/>
          </a:bodyPr>
          <a:lstStyle>
            <a:lvl1pPr marL="0" indent="0">
              <a:buNone/>
              <a:defRPr sz="3200">
                <a:solidFill>
                  <a:srgbClr val="13479D"/>
                </a:solidFill>
                <a:latin typeface="Open Sans ExtraBold" pitchFamily="2" charset="0"/>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WITH BULLET POINT</a:t>
            </a:r>
          </a:p>
        </p:txBody>
      </p:sp>
      <p:sp>
        <p:nvSpPr>
          <p:cNvPr id="7" name="Rectangle 6">
            <a:extLst>
              <a:ext uri="{FF2B5EF4-FFF2-40B4-BE49-F238E27FC236}">
                <a16:creationId xmlns:a16="http://schemas.microsoft.com/office/drawing/2014/main" id="{7F2100D2-5B0A-47A0-AFCF-46D87BF4E88C}"/>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3169252-7D50-4304-8620-23A5A713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4" name="Slide Number Placeholder 3">
            <a:extLst>
              <a:ext uri="{FF2B5EF4-FFF2-40B4-BE49-F238E27FC236}">
                <a16:creationId xmlns:a16="http://schemas.microsoft.com/office/drawing/2014/main" id="{0EF6CFC5-1666-62FB-77D3-C030B8A29C55}"/>
              </a:ext>
            </a:extLst>
          </p:cNvPr>
          <p:cNvSpPr>
            <a:spLocks noGrp="1"/>
          </p:cNvSpPr>
          <p:nvPr>
            <p:ph type="sldNum" sz="quarter" idx="12"/>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8" name="Rectangle 7">
            <a:extLst>
              <a:ext uri="{FF2B5EF4-FFF2-40B4-BE49-F238E27FC236}">
                <a16:creationId xmlns:a16="http://schemas.microsoft.com/office/drawing/2014/main" id="{06278294-5F50-421F-8F64-3B0B25B2004D}"/>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ABE9916-EEEF-BB64-B385-B8651C391DB1}"/>
              </a:ext>
            </a:extLst>
          </p:cNvPr>
          <p:cNvSpPr/>
          <p:nvPr userDrawn="1"/>
        </p:nvSpPr>
        <p:spPr>
          <a:xfrm>
            <a:off x="733146" y="1896587"/>
            <a:ext cx="274320" cy="274320"/>
          </a:xfrm>
          <a:prstGeom prst="rect">
            <a:avLst/>
          </a:prstGeom>
          <a:noFill/>
          <a:ln w="69850">
            <a:solidFill>
              <a:srgbClr val="F4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0974167-F474-78CB-2DA0-7D9335B4A60F}"/>
              </a:ext>
            </a:extLst>
          </p:cNvPr>
          <p:cNvSpPr/>
          <p:nvPr userDrawn="1"/>
        </p:nvSpPr>
        <p:spPr>
          <a:xfrm>
            <a:off x="4474601" y="1906526"/>
            <a:ext cx="274320" cy="274320"/>
          </a:xfrm>
          <a:prstGeom prst="rect">
            <a:avLst/>
          </a:prstGeom>
          <a:noFill/>
          <a:ln w="69850">
            <a:solidFill>
              <a:srgbClr val="F4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C8B2559-DF77-DC18-444E-B07CACF21474}"/>
              </a:ext>
            </a:extLst>
          </p:cNvPr>
          <p:cNvSpPr/>
          <p:nvPr userDrawn="1"/>
        </p:nvSpPr>
        <p:spPr>
          <a:xfrm>
            <a:off x="8216056" y="1906526"/>
            <a:ext cx="274320" cy="274320"/>
          </a:xfrm>
          <a:prstGeom prst="rect">
            <a:avLst/>
          </a:prstGeom>
          <a:noFill/>
          <a:ln w="69850">
            <a:solidFill>
              <a:srgbClr val="F4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4BDA906-4BC4-B181-B3C5-E0633C91B080}"/>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1879412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Bullet List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D15DCED-98A1-4903-8746-0A178EDC14A0}"/>
              </a:ext>
            </a:extLst>
          </p:cNvPr>
          <p:cNvSpPr>
            <a:spLocks noGrp="1"/>
          </p:cNvSpPr>
          <p:nvPr>
            <p:ph type="body" sz="quarter" idx="18" hasCustomPrompt="1"/>
          </p:nvPr>
        </p:nvSpPr>
        <p:spPr>
          <a:xfrm>
            <a:off x="1359585" y="1472397"/>
            <a:ext cx="4736415" cy="923330"/>
          </a:xfrm>
        </p:spPr>
        <p:txBody>
          <a:bodyPr>
            <a:normAutofit/>
          </a:bodyPr>
          <a:lstStyle>
            <a:lvl1pPr marL="285750" indent="-285750">
              <a:buClr>
                <a:srgbClr val="F47920"/>
              </a:buClr>
              <a:buFont typeface="Wingdings" panose="05000000000000000000" pitchFamily="2" charset="2"/>
              <a:buChar char="o"/>
              <a:defRPr sz="1800">
                <a:solidFill>
                  <a:schemeClr val="tx1"/>
                </a:solidFill>
                <a:latin typeface="Open Sans" pitchFamily="2" charset="0"/>
                <a:ea typeface="Open Sans" pitchFamily="2" charset="0"/>
                <a:cs typeface="Open Sans" pitchFamily="2" charset="0"/>
              </a:defRPr>
            </a:lvl1pPr>
          </a:lstStyle>
          <a:p>
            <a:pPr lvl="0"/>
            <a:r>
              <a:rPr lang="en-US" dirty="0"/>
              <a:t>Insert text here</a:t>
            </a:r>
          </a:p>
        </p:txBody>
      </p:sp>
      <p:sp>
        <p:nvSpPr>
          <p:cNvPr id="3" name="Rectangle 2">
            <a:extLst>
              <a:ext uri="{FF2B5EF4-FFF2-40B4-BE49-F238E27FC236}">
                <a16:creationId xmlns:a16="http://schemas.microsoft.com/office/drawing/2014/main" id="{204C9528-B944-4C12-8DC8-8C70C9C13AF5}"/>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8" name="Text Placeholder 8">
            <a:extLst>
              <a:ext uri="{FF2B5EF4-FFF2-40B4-BE49-F238E27FC236}">
                <a16:creationId xmlns:a16="http://schemas.microsoft.com/office/drawing/2014/main" id="{4A2BD19A-C860-4577-BC59-B7B922FF2D54}"/>
              </a:ext>
            </a:extLst>
          </p:cNvPr>
          <p:cNvSpPr>
            <a:spLocks noGrp="1"/>
          </p:cNvSpPr>
          <p:nvPr>
            <p:ph type="body" sz="quarter" idx="13" hasCustomPrompt="1"/>
          </p:nvPr>
        </p:nvSpPr>
        <p:spPr>
          <a:xfrm>
            <a:off x="555576" y="397065"/>
            <a:ext cx="9451260" cy="584775"/>
          </a:xfrm>
        </p:spPr>
        <p:txBody>
          <a:bodyPr anchor="ctr">
            <a:normAutofit/>
          </a:bodyPr>
          <a:lstStyle>
            <a:lvl1pPr marL="0" indent="0">
              <a:buNone/>
              <a:defRPr sz="3200">
                <a:solidFill>
                  <a:srgbClr val="13479D"/>
                </a:solidFill>
                <a:latin typeface="Open Sans ExtraBold" pitchFamily="2" charset="0"/>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TEXT STYLES</a:t>
            </a:r>
          </a:p>
        </p:txBody>
      </p:sp>
      <p:sp>
        <p:nvSpPr>
          <p:cNvPr id="9" name="Text Placeholder 10">
            <a:extLst>
              <a:ext uri="{FF2B5EF4-FFF2-40B4-BE49-F238E27FC236}">
                <a16:creationId xmlns:a16="http://schemas.microsoft.com/office/drawing/2014/main" id="{E68AB42F-518B-B0A1-9138-26B19B55F83D}"/>
              </a:ext>
            </a:extLst>
          </p:cNvPr>
          <p:cNvSpPr>
            <a:spLocks noGrp="1"/>
          </p:cNvSpPr>
          <p:nvPr>
            <p:ph type="body" sz="quarter" idx="24" hasCustomPrompt="1"/>
          </p:nvPr>
        </p:nvSpPr>
        <p:spPr>
          <a:xfrm>
            <a:off x="1359584" y="2725101"/>
            <a:ext cx="4736415" cy="923330"/>
          </a:xfrm>
        </p:spPr>
        <p:txBody>
          <a:bodyPr>
            <a:normAutofit/>
          </a:bodyPr>
          <a:lstStyle>
            <a:lvl1pPr marL="285750" indent="-285750">
              <a:buClr>
                <a:srgbClr val="F47920"/>
              </a:buClr>
              <a:buFont typeface="Wingdings" panose="05000000000000000000" pitchFamily="2" charset="2"/>
              <a:buChar char="o"/>
              <a:defRPr sz="1800">
                <a:solidFill>
                  <a:schemeClr val="tx1"/>
                </a:solidFill>
                <a:latin typeface="Open Sans" pitchFamily="2" charset="0"/>
                <a:ea typeface="Open Sans" pitchFamily="2" charset="0"/>
                <a:cs typeface="Open Sans" pitchFamily="2" charset="0"/>
              </a:defRPr>
            </a:lvl1pPr>
          </a:lstStyle>
          <a:p>
            <a:pPr lvl="0"/>
            <a:r>
              <a:rPr lang="en-US" dirty="0"/>
              <a:t>Insert text here</a:t>
            </a:r>
          </a:p>
        </p:txBody>
      </p:sp>
      <p:sp>
        <p:nvSpPr>
          <p:cNvPr id="14" name="Text Placeholder 10">
            <a:extLst>
              <a:ext uri="{FF2B5EF4-FFF2-40B4-BE49-F238E27FC236}">
                <a16:creationId xmlns:a16="http://schemas.microsoft.com/office/drawing/2014/main" id="{4ABFD7B4-2061-0A62-288C-3201B04231C8}"/>
              </a:ext>
            </a:extLst>
          </p:cNvPr>
          <p:cNvSpPr>
            <a:spLocks noGrp="1"/>
          </p:cNvSpPr>
          <p:nvPr>
            <p:ph type="body" sz="quarter" idx="25" hasCustomPrompt="1"/>
          </p:nvPr>
        </p:nvSpPr>
        <p:spPr>
          <a:xfrm>
            <a:off x="1359584" y="3977805"/>
            <a:ext cx="4736415" cy="923330"/>
          </a:xfrm>
        </p:spPr>
        <p:txBody>
          <a:bodyPr>
            <a:normAutofit/>
          </a:bodyPr>
          <a:lstStyle>
            <a:lvl1pPr marL="285750" indent="-285750">
              <a:buClr>
                <a:srgbClr val="F47920"/>
              </a:buClr>
              <a:buFont typeface="Wingdings" panose="05000000000000000000" pitchFamily="2" charset="2"/>
              <a:buChar char="o"/>
              <a:defRPr sz="1800">
                <a:solidFill>
                  <a:schemeClr val="tx1"/>
                </a:solidFill>
                <a:latin typeface="Open Sans" pitchFamily="2" charset="0"/>
                <a:ea typeface="Open Sans" pitchFamily="2" charset="0"/>
                <a:cs typeface="Open Sans" pitchFamily="2" charset="0"/>
              </a:defRPr>
            </a:lvl1pPr>
          </a:lstStyle>
          <a:p>
            <a:pPr lvl="0"/>
            <a:r>
              <a:rPr lang="en-US" dirty="0"/>
              <a:t>Insert text here</a:t>
            </a:r>
          </a:p>
        </p:txBody>
      </p:sp>
      <p:sp>
        <p:nvSpPr>
          <p:cNvPr id="16" name="Text Placeholder 10">
            <a:extLst>
              <a:ext uri="{FF2B5EF4-FFF2-40B4-BE49-F238E27FC236}">
                <a16:creationId xmlns:a16="http://schemas.microsoft.com/office/drawing/2014/main" id="{666B1052-39BA-4301-3DA6-E79A3D20D6F2}"/>
              </a:ext>
            </a:extLst>
          </p:cNvPr>
          <p:cNvSpPr>
            <a:spLocks noGrp="1"/>
          </p:cNvSpPr>
          <p:nvPr>
            <p:ph type="body" sz="quarter" idx="26" hasCustomPrompt="1"/>
          </p:nvPr>
        </p:nvSpPr>
        <p:spPr>
          <a:xfrm>
            <a:off x="6400798" y="3977805"/>
            <a:ext cx="4736415" cy="923330"/>
          </a:xfrm>
        </p:spPr>
        <p:txBody>
          <a:bodyPr>
            <a:normAutofit/>
          </a:bodyPr>
          <a:lstStyle>
            <a:lvl1pPr marL="285750" indent="-285750">
              <a:buClr>
                <a:srgbClr val="F47920"/>
              </a:buClr>
              <a:buFont typeface="Wingdings" panose="05000000000000000000" pitchFamily="2" charset="2"/>
              <a:buChar char="o"/>
              <a:defRPr sz="1800">
                <a:solidFill>
                  <a:schemeClr val="tx1"/>
                </a:solidFill>
                <a:latin typeface="Open Sans" pitchFamily="2" charset="0"/>
                <a:ea typeface="Open Sans" pitchFamily="2" charset="0"/>
                <a:cs typeface="Open Sans" pitchFamily="2" charset="0"/>
              </a:defRPr>
            </a:lvl1pPr>
          </a:lstStyle>
          <a:p>
            <a:pPr lvl="0"/>
            <a:r>
              <a:rPr lang="en-US" dirty="0"/>
              <a:t>Insert text here</a:t>
            </a:r>
          </a:p>
        </p:txBody>
      </p:sp>
      <p:sp>
        <p:nvSpPr>
          <p:cNvPr id="17" name="Text Placeholder 10">
            <a:extLst>
              <a:ext uri="{FF2B5EF4-FFF2-40B4-BE49-F238E27FC236}">
                <a16:creationId xmlns:a16="http://schemas.microsoft.com/office/drawing/2014/main" id="{40A07CCC-3E3B-259E-56D1-D699D258D841}"/>
              </a:ext>
            </a:extLst>
          </p:cNvPr>
          <p:cNvSpPr>
            <a:spLocks noGrp="1"/>
          </p:cNvSpPr>
          <p:nvPr>
            <p:ph type="body" sz="quarter" idx="27" hasCustomPrompt="1"/>
          </p:nvPr>
        </p:nvSpPr>
        <p:spPr>
          <a:xfrm>
            <a:off x="6400797" y="2725101"/>
            <a:ext cx="4736415" cy="923330"/>
          </a:xfrm>
        </p:spPr>
        <p:txBody>
          <a:bodyPr>
            <a:normAutofit/>
          </a:bodyPr>
          <a:lstStyle>
            <a:lvl1pPr marL="285750" indent="-285750">
              <a:buClr>
                <a:srgbClr val="F47920"/>
              </a:buClr>
              <a:buFont typeface="Wingdings" panose="05000000000000000000" pitchFamily="2" charset="2"/>
              <a:buChar char="o"/>
              <a:defRPr sz="1800">
                <a:solidFill>
                  <a:schemeClr val="tx1"/>
                </a:solidFill>
                <a:latin typeface="Open Sans" pitchFamily="2" charset="0"/>
                <a:ea typeface="Open Sans" pitchFamily="2" charset="0"/>
                <a:cs typeface="Open Sans" pitchFamily="2" charset="0"/>
              </a:defRPr>
            </a:lvl1pPr>
          </a:lstStyle>
          <a:p>
            <a:pPr lvl="0"/>
            <a:r>
              <a:rPr lang="en-US" dirty="0"/>
              <a:t>Insert text here</a:t>
            </a:r>
          </a:p>
        </p:txBody>
      </p:sp>
      <p:sp>
        <p:nvSpPr>
          <p:cNvPr id="18" name="Text Placeholder 10">
            <a:extLst>
              <a:ext uri="{FF2B5EF4-FFF2-40B4-BE49-F238E27FC236}">
                <a16:creationId xmlns:a16="http://schemas.microsoft.com/office/drawing/2014/main" id="{F3E2E284-97D0-8301-3683-B7BCE028170E}"/>
              </a:ext>
            </a:extLst>
          </p:cNvPr>
          <p:cNvSpPr>
            <a:spLocks noGrp="1"/>
          </p:cNvSpPr>
          <p:nvPr>
            <p:ph type="body" sz="quarter" idx="28" hasCustomPrompt="1"/>
          </p:nvPr>
        </p:nvSpPr>
        <p:spPr>
          <a:xfrm>
            <a:off x="6400796" y="1472397"/>
            <a:ext cx="4736415" cy="923330"/>
          </a:xfrm>
        </p:spPr>
        <p:txBody>
          <a:bodyPr>
            <a:normAutofit/>
          </a:bodyPr>
          <a:lstStyle>
            <a:lvl1pPr marL="285750" indent="-285750">
              <a:buClr>
                <a:srgbClr val="F47920"/>
              </a:buClr>
              <a:buFont typeface="Wingdings" panose="05000000000000000000" pitchFamily="2" charset="2"/>
              <a:buChar char="o"/>
              <a:defRPr sz="1800">
                <a:solidFill>
                  <a:schemeClr val="tx1"/>
                </a:solidFill>
                <a:latin typeface="Open Sans" pitchFamily="2" charset="0"/>
                <a:ea typeface="Open Sans" pitchFamily="2" charset="0"/>
                <a:cs typeface="Open Sans" pitchFamily="2" charset="0"/>
              </a:defRPr>
            </a:lvl1pPr>
          </a:lstStyle>
          <a:p>
            <a:pPr lvl="0"/>
            <a:r>
              <a:rPr lang="en-US" dirty="0"/>
              <a:t>Insert text here</a:t>
            </a:r>
          </a:p>
        </p:txBody>
      </p:sp>
      <p:pic>
        <p:nvPicPr>
          <p:cNvPr id="20" name="Picture 19">
            <a:extLst>
              <a:ext uri="{FF2B5EF4-FFF2-40B4-BE49-F238E27FC236}">
                <a16:creationId xmlns:a16="http://schemas.microsoft.com/office/drawing/2014/main" id="{7E71B789-B8A2-72D4-8534-3B7BB2AF1B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5" name="TextBox 4">
            <a:extLst>
              <a:ext uri="{FF2B5EF4-FFF2-40B4-BE49-F238E27FC236}">
                <a16:creationId xmlns:a16="http://schemas.microsoft.com/office/drawing/2014/main" id="{DC977904-A19E-A9AF-0534-FEF68179E90F}"/>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361769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9C94E-B064-4BB7-A6C3-8F2EE8E72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3" name="Rectangle 2">
            <a:extLst>
              <a:ext uri="{FF2B5EF4-FFF2-40B4-BE49-F238E27FC236}">
                <a16:creationId xmlns:a16="http://schemas.microsoft.com/office/drawing/2014/main" id="{204C9528-B944-4C12-8DC8-8C70C9C13AF5}"/>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8" name="Text Placeholder 8">
            <a:extLst>
              <a:ext uri="{FF2B5EF4-FFF2-40B4-BE49-F238E27FC236}">
                <a16:creationId xmlns:a16="http://schemas.microsoft.com/office/drawing/2014/main" id="{4A2BD19A-C860-4577-BC59-B7B922FF2D54}"/>
              </a:ext>
            </a:extLst>
          </p:cNvPr>
          <p:cNvSpPr>
            <a:spLocks noGrp="1"/>
          </p:cNvSpPr>
          <p:nvPr>
            <p:ph type="body" sz="quarter" idx="13" hasCustomPrompt="1"/>
          </p:nvPr>
        </p:nvSpPr>
        <p:spPr>
          <a:xfrm>
            <a:off x="826029" y="2723315"/>
            <a:ext cx="3023658" cy="3086100"/>
          </a:xfrm>
        </p:spPr>
        <p:txBody>
          <a:bodyPr anchor="ctr">
            <a:noAutofit/>
          </a:bodyPr>
          <a:lstStyle>
            <a:lvl1pPr marL="0" indent="0">
              <a:buNone/>
              <a:defRPr sz="4000">
                <a:solidFill>
                  <a:srgbClr val="13479D"/>
                </a:solidFill>
                <a:latin typeface="Open Sans ExtraBold" pitchFamily="2" charset="0"/>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0" name="Rectangle 9">
            <a:extLst>
              <a:ext uri="{FF2B5EF4-FFF2-40B4-BE49-F238E27FC236}">
                <a16:creationId xmlns:a16="http://schemas.microsoft.com/office/drawing/2014/main" id="{5B0B2179-58A9-46AD-A1C9-AD49D58C6370}"/>
              </a:ext>
            </a:extLst>
          </p:cNvPr>
          <p:cNvSpPr/>
          <p:nvPr userDrawn="1"/>
        </p:nvSpPr>
        <p:spPr>
          <a:xfrm>
            <a:off x="737658" y="1320800"/>
            <a:ext cx="3200400" cy="4572000"/>
          </a:xfrm>
          <a:prstGeom prst="rect">
            <a:avLst/>
          </a:prstGeom>
          <a:noFill/>
          <a:ln w="63500">
            <a:solidFill>
              <a:srgbClr val="F4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a:extLst>
              <a:ext uri="{FF2B5EF4-FFF2-40B4-BE49-F238E27FC236}">
                <a16:creationId xmlns:a16="http://schemas.microsoft.com/office/drawing/2014/main" id="{B202DE8B-96A1-4787-861F-4951BD256230}"/>
              </a:ext>
            </a:extLst>
          </p:cNvPr>
          <p:cNvSpPr>
            <a:spLocks noGrp="1"/>
          </p:cNvSpPr>
          <p:nvPr>
            <p:ph sz="quarter" idx="18"/>
          </p:nvPr>
        </p:nvSpPr>
        <p:spPr>
          <a:xfrm>
            <a:off x="4230368" y="1320800"/>
            <a:ext cx="3498954" cy="4506913"/>
          </a:xfrm>
        </p:spPr>
        <p:txBody>
          <a:bodyPr>
            <a:normAutofit/>
          </a:bodyPr>
          <a:lstStyle>
            <a:lvl1pPr marL="0" indent="0">
              <a:buNone/>
              <a:defRPr sz="1800"/>
            </a:lvl1pPr>
            <a:lvl2pPr marL="457200" indent="0">
              <a:buFont typeface="Arial" panose="020B0604020202020204" pitchFamily="34" charse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Content Placeholder 14">
            <a:extLst>
              <a:ext uri="{FF2B5EF4-FFF2-40B4-BE49-F238E27FC236}">
                <a16:creationId xmlns:a16="http://schemas.microsoft.com/office/drawing/2014/main" id="{952DAD39-3567-46D8-A436-03761AC84BD1}"/>
              </a:ext>
            </a:extLst>
          </p:cNvPr>
          <p:cNvSpPr>
            <a:spLocks noGrp="1"/>
          </p:cNvSpPr>
          <p:nvPr>
            <p:ph sz="quarter" idx="19"/>
          </p:nvPr>
        </p:nvSpPr>
        <p:spPr>
          <a:xfrm>
            <a:off x="8017801" y="1320800"/>
            <a:ext cx="3498954" cy="4506913"/>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TextBox 5">
            <a:extLst>
              <a:ext uri="{FF2B5EF4-FFF2-40B4-BE49-F238E27FC236}">
                <a16:creationId xmlns:a16="http://schemas.microsoft.com/office/drawing/2014/main" id="{6596FD3F-C903-93A4-965D-756CED44BD8B}"/>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1407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1F7A3-F121-452B-85F5-5963F462CD0A}"/>
              </a:ext>
            </a:extLst>
          </p:cNvPr>
          <p:cNvSpPr/>
          <p:nvPr userDrawn="1"/>
        </p:nvSpPr>
        <p:spPr>
          <a:xfrm>
            <a:off x="723900" y="3657600"/>
            <a:ext cx="3486150" cy="2133600"/>
          </a:xfrm>
          <a:prstGeom prst="rect">
            <a:avLst/>
          </a:prstGeom>
          <a:solidFill>
            <a:srgbClr val="F47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Rectangle 14">
            <a:extLst>
              <a:ext uri="{FF2B5EF4-FFF2-40B4-BE49-F238E27FC236}">
                <a16:creationId xmlns:a16="http://schemas.microsoft.com/office/drawing/2014/main" id="{4272D027-E5B9-4B5E-8A9D-8BA1C9465906}"/>
              </a:ext>
            </a:extLst>
          </p:cNvPr>
          <p:cNvSpPr/>
          <p:nvPr userDrawn="1"/>
        </p:nvSpPr>
        <p:spPr>
          <a:xfrm>
            <a:off x="4352925" y="1295400"/>
            <a:ext cx="3486150" cy="2133600"/>
          </a:xfrm>
          <a:prstGeom prst="rect">
            <a:avLst/>
          </a:prstGeom>
          <a:solidFill>
            <a:srgbClr val="134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6" name="Rectangle 15">
            <a:extLst>
              <a:ext uri="{FF2B5EF4-FFF2-40B4-BE49-F238E27FC236}">
                <a16:creationId xmlns:a16="http://schemas.microsoft.com/office/drawing/2014/main" id="{A5E7E633-F20E-4AD3-A05A-8ACCFA6E1234}"/>
              </a:ext>
            </a:extLst>
          </p:cNvPr>
          <p:cNvSpPr/>
          <p:nvPr userDrawn="1"/>
        </p:nvSpPr>
        <p:spPr>
          <a:xfrm>
            <a:off x="7981950" y="3657600"/>
            <a:ext cx="3486150" cy="2133600"/>
          </a:xfrm>
          <a:prstGeom prst="rect">
            <a:avLst/>
          </a:prstGeom>
          <a:solidFill>
            <a:srgbClr val="F47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D" sz="1800" dirty="0"/>
          </a:p>
        </p:txBody>
      </p:sp>
      <p:sp>
        <p:nvSpPr>
          <p:cNvPr id="11" name="Picture Placeholder 6">
            <a:extLst>
              <a:ext uri="{FF2B5EF4-FFF2-40B4-BE49-F238E27FC236}">
                <a16:creationId xmlns:a16="http://schemas.microsoft.com/office/drawing/2014/main" id="{D2285FE3-98C5-408F-A0DF-3C316D585859}"/>
              </a:ext>
            </a:extLst>
          </p:cNvPr>
          <p:cNvSpPr>
            <a:spLocks noGrp="1"/>
          </p:cNvSpPr>
          <p:nvPr>
            <p:ph type="pic" sz="quarter" idx="12"/>
          </p:nvPr>
        </p:nvSpPr>
        <p:spPr>
          <a:xfrm>
            <a:off x="4352925" y="3657600"/>
            <a:ext cx="3486150" cy="2133600"/>
          </a:xfrm>
        </p:spPr>
        <p:txBody>
          <a:bodyPr/>
          <a:lstStyle/>
          <a:p>
            <a:endParaRPr lang="en-ID" dirty="0"/>
          </a:p>
        </p:txBody>
      </p:sp>
      <p:sp>
        <p:nvSpPr>
          <p:cNvPr id="14" name="Picture Placeholder 6">
            <a:extLst>
              <a:ext uri="{FF2B5EF4-FFF2-40B4-BE49-F238E27FC236}">
                <a16:creationId xmlns:a16="http://schemas.microsoft.com/office/drawing/2014/main" id="{E58CEB3A-838A-4C24-98EA-6F9F72EA8FEE}"/>
              </a:ext>
            </a:extLst>
          </p:cNvPr>
          <p:cNvSpPr>
            <a:spLocks noGrp="1"/>
          </p:cNvSpPr>
          <p:nvPr>
            <p:ph type="pic" sz="quarter" idx="15"/>
          </p:nvPr>
        </p:nvSpPr>
        <p:spPr>
          <a:xfrm>
            <a:off x="7981950" y="1295400"/>
            <a:ext cx="3486150" cy="2133600"/>
          </a:xfrm>
        </p:spPr>
        <p:txBody>
          <a:bodyPr/>
          <a:lstStyle/>
          <a:p>
            <a:endParaRPr lang="en-ID" dirty="0"/>
          </a:p>
        </p:txBody>
      </p:sp>
      <p:sp>
        <p:nvSpPr>
          <p:cNvPr id="7" name="Picture Placeholder 6">
            <a:extLst>
              <a:ext uri="{FF2B5EF4-FFF2-40B4-BE49-F238E27FC236}">
                <a16:creationId xmlns:a16="http://schemas.microsoft.com/office/drawing/2014/main" id="{BE7EAF60-501A-438A-BD40-55E19BB2F643}"/>
              </a:ext>
            </a:extLst>
          </p:cNvPr>
          <p:cNvSpPr>
            <a:spLocks noGrp="1"/>
          </p:cNvSpPr>
          <p:nvPr>
            <p:ph type="pic" sz="quarter" idx="10"/>
          </p:nvPr>
        </p:nvSpPr>
        <p:spPr>
          <a:xfrm>
            <a:off x="723900" y="1295400"/>
            <a:ext cx="3486150" cy="2133600"/>
          </a:xfrm>
        </p:spPr>
        <p:txBody>
          <a:bodyPr/>
          <a:lstStyle/>
          <a:p>
            <a:endParaRPr lang="en-ID" dirty="0"/>
          </a:p>
        </p:txBody>
      </p:sp>
      <p:sp>
        <p:nvSpPr>
          <p:cNvPr id="17" name="Rectangle 16">
            <a:extLst>
              <a:ext uri="{FF2B5EF4-FFF2-40B4-BE49-F238E27FC236}">
                <a16:creationId xmlns:a16="http://schemas.microsoft.com/office/drawing/2014/main" id="{1EB32790-1993-4C9E-A580-3A56B289942C}"/>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2FFB9E3-7750-48C9-821B-BB5F164744BD}"/>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3">
            <a:extLst>
              <a:ext uri="{FF2B5EF4-FFF2-40B4-BE49-F238E27FC236}">
                <a16:creationId xmlns:a16="http://schemas.microsoft.com/office/drawing/2014/main" id="{F24E5E97-D43A-4BBA-A165-F468E16E2890}"/>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18" name="Text Placeholder 8">
            <a:extLst>
              <a:ext uri="{FF2B5EF4-FFF2-40B4-BE49-F238E27FC236}">
                <a16:creationId xmlns:a16="http://schemas.microsoft.com/office/drawing/2014/main" id="{111DCF6E-CDE1-42D5-B6C9-005BC99A4F56}"/>
              </a:ext>
            </a:extLst>
          </p:cNvPr>
          <p:cNvSpPr>
            <a:spLocks noGrp="1"/>
          </p:cNvSpPr>
          <p:nvPr>
            <p:ph type="body" sz="quarter" idx="13" hasCustomPrompt="1"/>
          </p:nvPr>
        </p:nvSpPr>
        <p:spPr>
          <a:xfrm>
            <a:off x="1339889" y="707713"/>
            <a:ext cx="9451260" cy="584775"/>
          </a:xfrm>
        </p:spPr>
        <p:txBody>
          <a:bodyPr anchor="ctr">
            <a:normAutofit/>
          </a:bodyPr>
          <a:lstStyle>
            <a:lvl1pPr marL="0" indent="0" algn="ctr">
              <a:buNone/>
              <a:defRPr sz="3200">
                <a:solidFill>
                  <a:srgbClr val="13479D"/>
                </a:solidFill>
                <a:latin typeface="Open Sans ExtraBold" pitchFamily="2" charset="0"/>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TEXT STYLES</a:t>
            </a:r>
          </a:p>
        </p:txBody>
      </p:sp>
      <p:sp>
        <p:nvSpPr>
          <p:cNvPr id="19" name="Text Placeholder 29">
            <a:extLst>
              <a:ext uri="{FF2B5EF4-FFF2-40B4-BE49-F238E27FC236}">
                <a16:creationId xmlns:a16="http://schemas.microsoft.com/office/drawing/2014/main" id="{49B5A91E-5AF4-4ECE-A9EB-FF22EF7ED5F9}"/>
              </a:ext>
            </a:extLst>
          </p:cNvPr>
          <p:cNvSpPr>
            <a:spLocks noGrp="1"/>
          </p:cNvSpPr>
          <p:nvPr>
            <p:ph type="body" sz="quarter" idx="20"/>
          </p:nvPr>
        </p:nvSpPr>
        <p:spPr>
          <a:xfrm>
            <a:off x="1171393" y="3941522"/>
            <a:ext cx="2591163" cy="1565756"/>
          </a:xfrm>
        </p:spPr>
        <p:txBody>
          <a:bodyPr>
            <a:normAutofit/>
          </a:bodyPr>
          <a:lstStyle>
            <a:lvl1pPr marL="0" indent="0">
              <a:buNone/>
              <a:defRPr sz="1800">
                <a:solidFill>
                  <a:schemeClr val="bg1"/>
                </a:solidFill>
                <a:latin typeface="Open Sans" pitchFamily="2" charset="0"/>
                <a:ea typeface="Open Sans" pitchFamily="2" charset="0"/>
                <a:cs typeface="Open Sans" pitchFamily="2" charset="0"/>
              </a:defRPr>
            </a:lvl1pPr>
            <a:lvl2pPr marL="457200" indent="0">
              <a:buNone/>
              <a:defRPr sz="1800">
                <a:latin typeface="Open Sans" pitchFamily="2" charset="0"/>
                <a:ea typeface="Open Sans" pitchFamily="2" charset="0"/>
                <a:cs typeface="Open Sans" pitchFamily="2" charset="0"/>
              </a:defRPr>
            </a:lvl2pPr>
            <a:lvl3pPr marL="914400" indent="0">
              <a:buNone/>
              <a:defRPr sz="1800">
                <a:latin typeface="Open Sans" pitchFamily="2" charset="0"/>
                <a:ea typeface="Open Sans" pitchFamily="2" charset="0"/>
                <a:cs typeface="Open Sans" pitchFamily="2" charset="0"/>
              </a:defRPr>
            </a:lvl3pPr>
            <a:lvl4pPr marL="1371600" indent="0">
              <a:buNone/>
              <a:defRPr sz="1800">
                <a:latin typeface="Open Sans" pitchFamily="2" charset="0"/>
                <a:ea typeface="Open Sans" pitchFamily="2" charset="0"/>
                <a:cs typeface="Open Sans" pitchFamily="2" charset="0"/>
              </a:defRPr>
            </a:lvl4pPr>
            <a:lvl5pPr marL="1828800" indent="0">
              <a:buNone/>
              <a:defRPr sz="1800">
                <a:latin typeface="Open Sans" pitchFamily="2" charset="0"/>
                <a:ea typeface="Open Sans" pitchFamily="2" charset="0"/>
                <a:cs typeface="Open Sans" pitchFamily="2" charset="0"/>
              </a:defRPr>
            </a:lvl5pPr>
          </a:lstStyle>
          <a:p>
            <a:pPr lvl="0"/>
            <a:r>
              <a:rPr lang="en-US" dirty="0"/>
              <a:t>Click to edit Master text styles</a:t>
            </a:r>
          </a:p>
        </p:txBody>
      </p:sp>
      <p:sp>
        <p:nvSpPr>
          <p:cNvPr id="20" name="Text Placeholder 29">
            <a:extLst>
              <a:ext uri="{FF2B5EF4-FFF2-40B4-BE49-F238E27FC236}">
                <a16:creationId xmlns:a16="http://schemas.microsoft.com/office/drawing/2014/main" id="{1F63AAE3-80CB-4EDB-A3B9-59E0797EF1CE}"/>
              </a:ext>
            </a:extLst>
          </p:cNvPr>
          <p:cNvSpPr>
            <a:spLocks noGrp="1"/>
          </p:cNvSpPr>
          <p:nvPr>
            <p:ph type="body" sz="quarter" idx="21"/>
          </p:nvPr>
        </p:nvSpPr>
        <p:spPr>
          <a:xfrm>
            <a:off x="8429444" y="3941522"/>
            <a:ext cx="2591163" cy="1565756"/>
          </a:xfrm>
        </p:spPr>
        <p:txBody>
          <a:bodyPr>
            <a:normAutofit/>
          </a:bodyPr>
          <a:lstStyle>
            <a:lvl1pPr marL="0" indent="0">
              <a:buNone/>
              <a:defRPr sz="1800">
                <a:solidFill>
                  <a:schemeClr val="bg1"/>
                </a:solidFill>
                <a:latin typeface="Open Sans" pitchFamily="2" charset="0"/>
                <a:ea typeface="Open Sans" pitchFamily="2" charset="0"/>
                <a:cs typeface="Open Sans" pitchFamily="2" charset="0"/>
              </a:defRPr>
            </a:lvl1pPr>
            <a:lvl2pPr marL="457200" indent="0">
              <a:buNone/>
              <a:defRPr sz="1800">
                <a:latin typeface="Open Sans" pitchFamily="2" charset="0"/>
                <a:ea typeface="Open Sans" pitchFamily="2" charset="0"/>
                <a:cs typeface="Open Sans" pitchFamily="2" charset="0"/>
              </a:defRPr>
            </a:lvl2pPr>
            <a:lvl3pPr marL="914400" indent="0">
              <a:buNone/>
              <a:defRPr sz="1800">
                <a:latin typeface="Open Sans" pitchFamily="2" charset="0"/>
                <a:ea typeface="Open Sans" pitchFamily="2" charset="0"/>
                <a:cs typeface="Open Sans" pitchFamily="2" charset="0"/>
              </a:defRPr>
            </a:lvl3pPr>
            <a:lvl4pPr marL="1371600" indent="0">
              <a:buNone/>
              <a:defRPr sz="1800">
                <a:latin typeface="Open Sans" pitchFamily="2" charset="0"/>
                <a:ea typeface="Open Sans" pitchFamily="2" charset="0"/>
                <a:cs typeface="Open Sans" pitchFamily="2" charset="0"/>
              </a:defRPr>
            </a:lvl4pPr>
            <a:lvl5pPr marL="1828800" indent="0">
              <a:buNone/>
              <a:defRPr sz="1800">
                <a:latin typeface="Open Sans" pitchFamily="2" charset="0"/>
                <a:ea typeface="Open Sans" pitchFamily="2" charset="0"/>
                <a:cs typeface="Open Sans" pitchFamily="2" charset="0"/>
              </a:defRPr>
            </a:lvl5pPr>
          </a:lstStyle>
          <a:p>
            <a:pPr lvl="0"/>
            <a:r>
              <a:rPr lang="en-US" dirty="0"/>
              <a:t>Click to edit Master text styles</a:t>
            </a:r>
          </a:p>
        </p:txBody>
      </p:sp>
      <p:sp>
        <p:nvSpPr>
          <p:cNvPr id="21" name="Text Placeholder 29">
            <a:extLst>
              <a:ext uri="{FF2B5EF4-FFF2-40B4-BE49-F238E27FC236}">
                <a16:creationId xmlns:a16="http://schemas.microsoft.com/office/drawing/2014/main" id="{9BDCF9F1-7ACC-47A1-915A-DD872CFCD23F}"/>
              </a:ext>
            </a:extLst>
          </p:cNvPr>
          <p:cNvSpPr>
            <a:spLocks noGrp="1"/>
          </p:cNvSpPr>
          <p:nvPr>
            <p:ph type="body" sz="quarter" idx="22"/>
          </p:nvPr>
        </p:nvSpPr>
        <p:spPr>
          <a:xfrm>
            <a:off x="4769938" y="1579322"/>
            <a:ext cx="2591163" cy="1565756"/>
          </a:xfrm>
        </p:spPr>
        <p:txBody>
          <a:bodyPr>
            <a:normAutofit/>
          </a:bodyPr>
          <a:lstStyle>
            <a:lvl1pPr marL="0" indent="0">
              <a:buNone/>
              <a:defRPr sz="1800">
                <a:solidFill>
                  <a:schemeClr val="bg1"/>
                </a:solidFill>
                <a:latin typeface="Open Sans" pitchFamily="2" charset="0"/>
                <a:ea typeface="Open Sans" pitchFamily="2" charset="0"/>
                <a:cs typeface="Open Sans" pitchFamily="2" charset="0"/>
              </a:defRPr>
            </a:lvl1pPr>
            <a:lvl2pPr marL="457200" indent="0">
              <a:buNone/>
              <a:defRPr sz="1800">
                <a:latin typeface="Open Sans" pitchFamily="2" charset="0"/>
                <a:ea typeface="Open Sans" pitchFamily="2" charset="0"/>
                <a:cs typeface="Open Sans" pitchFamily="2" charset="0"/>
              </a:defRPr>
            </a:lvl2pPr>
            <a:lvl3pPr marL="914400" indent="0">
              <a:buNone/>
              <a:defRPr sz="1800">
                <a:latin typeface="Open Sans" pitchFamily="2" charset="0"/>
                <a:ea typeface="Open Sans" pitchFamily="2" charset="0"/>
                <a:cs typeface="Open Sans" pitchFamily="2" charset="0"/>
              </a:defRPr>
            </a:lvl3pPr>
            <a:lvl4pPr marL="1371600" indent="0">
              <a:buNone/>
              <a:defRPr sz="1800">
                <a:latin typeface="Open Sans" pitchFamily="2" charset="0"/>
                <a:ea typeface="Open Sans" pitchFamily="2" charset="0"/>
                <a:cs typeface="Open Sans" pitchFamily="2" charset="0"/>
              </a:defRPr>
            </a:lvl4pPr>
            <a:lvl5pPr marL="1828800" indent="0">
              <a:buNone/>
              <a:defRPr sz="1800">
                <a:latin typeface="Open Sans" pitchFamily="2" charset="0"/>
                <a:ea typeface="Open Sans" pitchFamily="2" charset="0"/>
                <a:cs typeface="Open Sans" pitchFamily="2" charset="0"/>
              </a:defRPr>
            </a:lvl5pPr>
          </a:lstStyle>
          <a:p>
            <a:pPr lvl="0"/>
            <a:r>
              <a:rPr lang="en-US" dirty="0"/>
              <a:t>Click to edit Master text styles</a:t>
            </a:r>
          </a:p>
        </p:txBody>
      </p:sp>
      <p:pic>
        <p:nvPicPr>
          <p:cNvPr id="3" name="Picture 2">
            <a:extLst>
              <a:ext uri="{FF2B5EF4-FFF2-40B4-BE49-F238E27FC236}">
                <a16:creationId xmlns:a16="http://schemas.microsoft.com/office/drawing/2014/main" id="{2F177B10-438A-6109-1454-41FEF109C4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5" name="TextBox 4">
            <a:extLst>
              <a:ext uri="{FF2B5EF4-FFF2-40B4-BE49-F238E27FC236}">
                <a16:creationId xmlns:a16="http://schemas.microsoft.com/office/drawing/2014/main" id="{6E8E1E36-8293-0AAE-BDE0-15D583F7EF33}"/>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580931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Layout v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9C94E-B064-4BB7-A6C3-8F2EE8E72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3" name="Rectangle 2">
            <a:extLst>
              <a:ext uri="{FF2B5EF4-FFF2-40B4-BE49-F238E27FC236}">
                <a16:creationId xmlns:a16="http://schemas.microsoft.com/office/drawing/2014/main" id="{204C9528-B944-4C12-8DC8-8C70C9C13AF5}"/>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8" name="Text Placeholder 8">
            <a:extLst>
              <a:ext uri="{FF2B5EF4-FFF2-40B4-BE49-F238E27FC236}">
                <a16:creationId xmlns:a16="http://schemas.microsoft.com/office/drawing/2014/main" id="{4A2BD19A-C860-4577-BC59-B7B922FF2D54}"/>
              </a:ext>
            </a:extLst>
          </p:cNvPr>
          <p:cNvSpPr>
            <a:spLocks noGrp="1"/>
          </p:cNvSpPr>
          <p:nvPr>
            <p:ph type="body" sz="quarter" idx="13" hasCustomPrompt="1"/>
          </p:nvPr>
        </p:nvSpPr>
        <p:spPr>
          <a:xfrm>
            <a:off x="7471500" y="1744138"/>
            <a:ext cx="4041648" cy="584775"/>
          </a:xfrm>
        </p:spPr>
        <p:txBody>
          <a:bodyPr anchor="ctr">
            <a:normAutofit/>
          </a:bodyPr>
          <a:lstStyle>
            <a:lvl1pPr marL="0" indent="0">
              <a:buNone/>
              <a:defRPr sz="3200">
                <a:solidFill>
                  <a:srgbClr val="13479D"/>
                </a:solidFill>
                <a:latin typeface="Open Sans ExtraBold" pitchFamily="2" charset="0"/>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CHART TITLE</a:t>
            </a:r>
          </a:p>
        </p:txBody>
      </p:sp>
      <p:sp>
        <p:nvSpPr>
          <p:cNvPr id="11" name="Text Placeholder 10">
            <a:extLst>
              <a:ext uri="{FF2B5EF4-FFF2-40B4-BE49-F238E27FC236}">
                <a16:creationId xmlns:a16="http://schemas.microsoft.com/office/drawing/2014/main" id="{9D15DCED-98A1-4903-8746-0A178EDC14A0}"/>
              </a:ext>
            </a:extLst>
          </p:cNvPr>
          <p:cNvSpPr>
            <a:spLocks noGrp="1"/>
          </p:cNvSpPr>
          <p:nvPr>
            <p:ph type="body" sz="quarter" idx="18"/>
          </p:nvPr>
        </p:nvSpPr>
        <p:spPr>
          <a:xfrm>
            <a:off x="7471500" y="2775938"/>
            <a:ext cx="4041648" cy="2715768"/>
          </a:xfrm>
        </p:spPr>
        <p:txBody>
          <a:bodyPr>
            <a:normAutofit/>
          </a:bodyPr>
          <a:lstStyle>
            <a:lvl1pPr marL="0" indent="0">
              <a:buNone/>
              <a:defRPr sz="1800">
                <a:solidFill>
                  <a:srgbClr val="6D7381"/>
                </a:solidFill>
                <a:latin typeface="Open Sans" pitchFamily="2" charset="0"/>
                <a:ea typeface="Open Sans" pitchFamily="2" charset="0"/>
                <a:cs typeface="Open Sans" pitchFamily="2" charset="0"/>
              </a:defRPr>
            </a:lvl1pPr>
          </a:lstStyle>
          <a:p>
            <a:pPr lvl="0"/>
            <a:endParaRPr lang="en-US" dirty="0"/>
          </a:p>
        </p:txBody>
      </p:sp>
      <p:cxnSp>
        <p:nvCxnSpPr>
          <p:cNvPr id="9" name="Straight Connector 8">
            <a:extLst>
              <a:ext uri="{FF2B5EF4-FFF2-40B4-BE49-F238E27FC236}">
                <a16:creationId xmlns:a16="http://schemas.microsoft.com/office/drawing/2014/main" id="{9366BDA7-8D58-2916-D7D2-0312603DEF59}"/>
              </a:ext>
            </a:extLst>
          </p:cNvPr>
          <p:cNvCxnSpPr/>
          <p:nvPr userDrawn="1"/>
        </p:nvCxnSpPr>
        <p:spPr>
          <a:xfrm>
            <a:off x="7610648" y="2542486"/>
            <a:ext cx="914400" cy="0"/>
          </a:xfrm>
          <a:prstGeom prst="line">
            <a:avLst/>
          </a:prstGeom>
          <a:ln w="47625">
            <a:solidFill>
              <a:srgbClr val="F47A2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A607B374-3D6D-EBFA-098F-7589D3E5312E}"/>
              </a:ext>
            </a:extLst>
          </p:cNvPr>
          <p:cNvSpPr>
            <a:spLocks noGrp="1"/>
          </p:cNvSpPr>
          <p:nvPr>
            <p:ph type="pic" sz="quarter" idx="19"/>
          </p:nvPr>
        </p:nvSpPr>
        <p:spPr>
          <a:xfrm>
            <a:off x="1147305" y="1744138"/>
            <a:ext cx="4622800" cy="3341688"/>
          </a:xfrm>
        </p:spPr>
        <p:txBody>
          <a:bodyPr/>
          <a:lstStyle/>
          <a:p>
            <a:endParaRPr lang="en-US" dirty="0"/>
          </a:p>
        </p:txBody>
      </p:sp>
      <p:sp>
        <p:nvSpPr>
          <p:cNvPr id="15" name="Text Placeholder 14">
            <a:extLst>
              <a:ext uri="{FF2B5EF4-FFF2-40B4-BE49-F238E27FC236}">
                <a16:creationId xmlns:a16="http://schemas.microsoft.com/office/drawing/2014/main" id="{D8C20D5D-C3E4-935B-1481-E15BBD2A1D87}"/>
              </a:ext>
            </a:extLst>
          </p:cNvPr>
          <p:cNvSpPr>
            <a:spLocks noGrp="1"/>
          </p:cNvSpPr>
          <p:nvPr>
            <p:ph type="body" sz="quarter" idx="20" hasCustomPrompt="1"/>
          </p:nvPr>
        </p:nvSpPr>
        <p:spPr>
          <a:xfrm>
            <a:off x="1147305" y="5221850"/>
            <a:ext cx="4622800" cy="254000"/>
          </a:xfrm>
        </p:spPr>
        <p:txBody>
          <a:bodyPr>
            <a:noAutofit/>
          </a:bodyPr>
          <a:lstStyle>
            <a:lvl1pPr marL="0" indent="0">
              <a:buNone/>
              <a:defRPr sz="1600">
                <a:solidFill>
                  <a:srgbClr val="6D738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Chart Key</a:t>
            </a:r>
          </a:p>
        </p:txBody>
      </p:sp>
      <p:sp>
        <p:nvSpPr>
          <p:cNvPr id="6" name="TextBox 5">
            <a:extLst>
              <a:ext uri="{FF2B5EF4-FFF2-40B4-BE49-F238E27FC236}">
                <a16:creationId xmlns:a16="http://schemas.microsoft.com/office/drawing/2014/main" id="{A1DA4E13-7A3B-9B1B-266D-09C23BE29DB5}"/>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164452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Slide v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9C94E-B064-4BB7-A6C3-8F2EE8E72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8" name="Text Placeholder 8">
            <a:extLst>
              <a:ext uri="{FF2B5EF4-FFF2-40B4-BE49-F238E27FC236}">
                <a16:creationId xmlns:a16="http://schemas.microsoft.com/office/drawing/2014/main" id="{4A2BD19A-C860-4577-BC59-B7B922FF2D54}"/>
              </a:ext>
            </a:extLst>
          </p:cNvPr>
          <p:cNvSpPr>
            <a:spLocks noGrp="1"/>
          </p:cNvSpPr>
          <p:nvPr>
            <p:ph type="body" sz="quarter" idx="13" hasCustomPrompt="1"/>
          </p:nvPr>
        </p:nvSpPr>
        <p:spPr>
          <a:xfrm>
            <a:off x="1182674" y="994175"/>
            <a:ext cx="9454896" cy="584775"/>
          </a:xfrm>
        </p:spPr>
        <p:txBody>
          <a:bodyPr anchor="ctr">
            <a:normAutofit/>
          </a:bodyPr>
          <a:lstStyle>
            <a:lvl1pPr marL="0" indent="0" algn="ctr">
              <a:buNone/>
              <a:defRPr sz="3200">
                <a:solidFill>
                  <a:srgbClr val="13479D"/>
                </a:solidFill>
                <a:latin typeface="Open Sans ExtraBold" pitchFamily="2" charset="0"/>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CHART TITLE</a:t>
            </a:r>
          </a:p>
        </p:txBody>
      </p:sp>
      <p:sp>
        <p:nvSpPr>
          <p:cNvPr id="18" name="Chart Placeholder 17">
            <a:extLst>
              <a:ext uri="{FF2B5EF4-FFF2-40B4-BE49-F238E27FC236}">
                <a16:creationId xmlns:a16="http://schemas.microsoft.com/office/drawing/2014/main" id="{D49FAD44-B98E-A830-F5E8-EFA82A748F95}"/>
              </a:ext>
            </a:extLst>
          </p:cNvPr>
          <p:cNvSpPr>
            <a:spLocks noGrp="1"/>
          </p:cNvSpPr>
          <p:nvPr>
            <p:ph type="chart" sz="quarter" idx="19"/>
          </p:nvPr>
        </p:nvSpPr>
        <p:spPr>
          <a:xfrm>
            <a:off x="518160" y="1906524"/>
            <a:ext cx="11155680" cy="3044952"/>
          </a:xfrm>
        </p:spPr>
        <p:txBody>
          <a:bodyPr/>
          <a:lstStyle/>
          <a:p>
            <a:endParaRPr lang="en-US" dirty="0"/>
          </a:p>
        </p:txBody>
      </p:sp>
      <p:sp>
        <p:nvSpPr>
          <p:cNvPr id="20" name="Text Placeholder 19">
            <a:extLst>
              <a:ext uri="{FF2B5EF4-FFF2-40B4-BE49-F238E27FC236}">
                <a16:creationId xmlns:a16="http://schemas.microsoft.com/office/drawing/2014/main" id="{7755D5C4-6286-9178-442F-E3C3B5D736F5}"/>
              </a:ext>
            </a:extLst>
          </p:cNvPr>
          <p:cNvSpPr>
            <a:spLocks noGrp="1"/>
          </p:cNvSpPr>
          <p:nvPr>
            <p:ph type="body" sz="quarter" idx="20" hasCustomPrompt="1"/>
          </p:nvPr>
        </p:nvSpPr>
        <p:spPr>
          <a:xfrm>
            <a:off x="1182674" y="5200198"/>
            <a:ext cx="2166938" cy="923925"/>
          </a:xfrm>
        </p:spPr>
        <p:txBody>
          <a:bodyPr>
            <a:normAutofit/>
          </a:bodyPr>
          <a:lstStyle>
            <a:lvl1pPr marL="0" indent="0">
              <a:buNone/>
              <a:defRPr sz="1400">
                <a:solidFill>
                  <a:schemeClr val="tx1"/>
                </a:solidFill>
              </a:defRPr>
            </a:lvl1pPr>
          </a:lstStyle>
          <a:p>
            <a:pPr lvl="0"/>
            <a:r>
              <a:rPr lang="en-US" sz="1400" dirty="0"/>
              <a:t>Insert text</a:t>
            </a:r>
            <a:endParaRPr lang="en-US" dirty="0"/>
          </a:p>
        </p:txBody>
      </p:sp>
      <p:sp>
        <p:nvSpPr>
          <p:cNvPr id="21" name="Text Placeholder 19">
            <a:extLst>
              <a:ext uri="{FF2B5EF4-FFF2-40B4-BE49-F238E27FC236}">
                <a16:creationId xmlns:a16="http://schemas.microsoft.com/office/drawing/2014/main" id="{4AEFD219-09B9-EBDF-B466-075228B48FDC}"/>
              </a:ext>
            </a:extLst>
          </p:cNvPr>
          <p:cNvSpPr>
            <a:spLocks noGrp="1"/>
          </p:cNvSpPr>
          <p:nvPr>
            <p:ph type="body" sz="quarter" idx="21" hasCustomPrompt="1"/>
          </p:nvPr>
        </p:nvSpPr>
        <p:spPr>
          <a:xfrm>
            <a:off x="4826653" y="5200198"/>
            <a:ext cx="2166938" cy="923925"/>
          </a:xfrm>
        </p:spPr>
        <p:txBody>
          <a:bodyPr>
            <a:normAutofit/>
          </a:bodyPr>
          <a:lstStyle>
            <a:lvl1pPr marL="0" indent="0">
              <a:buNone/>
              <a:defRPr sz="1400">
                <a:solidFill>
                  <a:schemeClr val="tx1"/>
                </a:solidFill>
              </a:defRPr>
            </a:lvl1pPr>
          </a:lstStyle>
          <a:p>
            <a:pPr lvl="0"/>
            <a:r>
              <a:rPr lang="en-US" sz="1400" dirty="0"/>
              <a:t>Insert text</a:t>
            </a:r>
            <a:endParaRPr lang="en-US" dirty="0"/>
          </a:p>
        </p:txBody>
      </p:sp>
      <p:sp>
        <p:nvSpPr>
          <p:cNvPr id="22" name="Text Placeholder 19">
            <a:extLst>
              <a:ext uri="{FF2B5EF4-FFF2-40B4-BE49-F238E27FC236}">
                <a16:creationId xmlns:a16="http://schemas.microsoft.com/office/drawing/2014/main" id="{48919444-5EA3-905B-9719-D5D1858C71CC}"/>
              </a:ext>
            </a:extLst>
          </p:cNvPr>
          <p:cNvSpPr>
            <a:spLocks noGrp="1"/>
          </p:cNvSpPr>
          <p:nvPr>
            <p:ph type="body" sz="quarter" idx="22" hasCustomPrompt="1"/>
          </p:nvPr>
        </p:nvSpPr>
        <p:spPr>
          <a:xfrm>
            <a:off x="8470632" y="5200803"/>
            <a:ext cx="2166938" cy="923925"/>
          </a:xfrm>
        </p:spPr>
        <p:txBody>
          <a:bodyPr>
            <a:normAutofit/>
          </a:bodyPr>
          <a:lstStyle>
            <a:lvl1pPr marL="0" indent="0">
              <a:buNone/>
              <a:defRPr sz="1400">
                <a:solidFill>
                  <a:schemeClr val="tx1"/>
                </a:solidFill>
              </a:defRPr>
            </a:lvl1pPr>
          </a:lstStyle>
          <a:p>
            <a:pPr lvl="0"/>
            <a:r>
              <a:rPr lang="en-US" sz="1400" dirty="0"/>
              <a:t>Insert text</a:t>
            </a:r>
            <a:endParaRPr lang="en-US" dirty="0"/>
          </a:p>
        </p:txBody>
      </p:sp>
      <p:sp>
        <p:nvSpPr>
          <p:cNvPr id="9" name="Rectangle 8">
            <a:extLst>
              <a:ext uri="{FF2B5EF4-FFF2-40B4-BE49-F238E27FC236}">
                <a16:creationId xmlns:a16="http://schemas.microsoft.com/office/drawing/2014/main" id="{B15C92F5-F628-6638-E1E3-2F0CCB83A338}"/>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679F95F-BA0D-8F21-F47B-2FEACD784C7D}"/>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1942798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lide v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9C94E-B064-4BB7-A6C3-8F2EE8E72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8" name="Text Placeholder 8">
            <a:extLst>
              <a:ext uri="{FF2B5EF4-FFF2-40B4-BE49-F238E27FC236}">
                <a16:creationId xmlns:a16="http://schemas.microsoft.com/office/drawing/2014/main" id="{4A2BD19A-C860-4577-BC59-B7B922FF2D54}"/>
              </a:ext>
            </a:extLst>
          </p:cNvPr>
          <p:cNvSpPr>
            <a:spLocks noGrp="1"/>
          </p:cNvSpPr>
          <p:nvPr>
            <p:ph type="body" sz="quarter" idx="13" hasCustomPrompt="1"/>
          </p:nvPr>
        </p:nvSpPr>
        <p:spPr>
          <a:xfrm>
            <a:off x="7183296" y="1836528"/>
            <a:ext cx="4453128" cy="585216"/>
          </a:xfrm>
        </p:spPr>
        <p:txBody>
          <a:bodyPr anchor="ctr">
            <a:normAutofit/>
          </a:bodyPr>
          <a:lstStyle>
            <a:lvl1pPr marL="0" indent="0" algn="l">
              <a:buNone/>
              <a:defRPr sz="3200">
                <a:solidFill>
                  <a:srgbClr val="13479D"/>
                </a:solidFill>
                <a:latin typeface="Open Sans ExtraBold" pitchFamily="2" charset="0"/>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INFOGRAPHIC TITLE</a:t>
            </a:r>
          </a:p>
        </p:txBody>
      </p:sp>
      <p:sp>
        <p:nvSpPr>
          <p:cNvPr id="43" name="Picture Placeholder 42">
            <a:extLst>
              <a:ext uri="{FF2B5EF4-FFF2-40B4-BE49-F238E27FC236}">
                <a16:creationId xmlns:a16="http://schemas.microsoft.com/office/drawing/2014/main" id="{CD49CF86-4F44-E97C-22CE-769D6DAECDD6}"/>
              </a:ext>
            </a:extLst>
          </p:cNvPr>
          <p:cNvSpPr>
            <a:spLocks noGrp="1"/>
          </p:cNvSpPr>
          <p:nvPr>
            <p:ph type="pic" sz="quarter" idx="29"/>
          </p:nvPr>
        </p:nvSpPr>
        <p:spPr>
          <a:xfrm>
            <a:off x="555576" y="1808224"/>
            <a:ext cx="6355080" cy="3099816"/>
          </a:xfrm>
        </p:spPr>
        <p:txBody>
          <a:bodyPr/>
          <a:lstStyle/>
          <a:p>
            <a:endParaRPr lang="en-US" dirty="0"/>
          </a:p>
        </p:txBody>
      </p:sp>
      <p:sp>
        <p:nvSpPr>
          <p:cNvPr id="9" name="Text Placeholder 8">
            <a:extLst>
              <a:ext uri="{FF2B5EF4-FFF2-40B4-BE49-F238E27FC236}">
                <a16:creationId xmlns:a16="http://schemas.microsoft.com/office/drawing/2014/main" id="{31699D11-B9C1-1628-0FA3-BD3E2C72736E}"/>
              </a:ext>
            </a:extLst>
          </p:cNvPr>
          <p:cNvSpPr>
            <a:spLocks noGrp="1"/>
          </p:cNvSpPr>
          <p:nvPr>
            <p:ph type="body" sz="quarter" idx="30" hasCustomPrompt="1"/>
          </p:nvPr>
        </p:nvSpPr>
        <p:spPr>
          <a:xfrm>
            <a:off x="7159610" y="2557528"/>
            <a:ext cx="4453128" cy="585216"/>
          </a:xfrm>
        </p:spPr>
        <p:txBody>
          <a:bodyPr anchor="ctr">
            <a:normAutofit/>
          </a:bodyPr>
          <a:lstStyle>
            <a:lvl1pPr marL="0" indent="0" algn="l">
              <a:buNone/>
              <a:defRPr sz="1800" b="1">
                <a:solidFill>
                  <a:srgbClr val="13479D"/>
                </a:solidFill>
                <a:latin typeface="+mn-lt"/>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INFOGRAPHIC SUBTITLE</a:t>
            </a:r>
          </a:p>
        </p:txBody>
      </p:sp>
      <p:sp>
        <p:nvSpPr>
          <p:cNvPr id="11" name="Text Placeholder 10">
            <a:extLst>
              <a:ext uri="{FF2B5EF4-FFF2-40B4-BE49-F238E27FC236}">
                <a16:creationId xmlns:a16="http://schemas.microsoft.com/office/drawing/2014/main" id="{E0727B0F-8EAB-1F29-0226-2388E076D9DC}"/>
              </a:ext>
            </a:extLst>
          </p:cNvPr>
          <p:cNvSpPr>
            <a:spLocks noGrp="1"/>
          </p:cNvSpPr>
          <p:nvPr>
            <p:ph type="body" sz="quarter" idx="31"/>
          </p:nvPr>
        </p:nvSpPr>
        <p:spPr>
          <a:xfrm>
            <a:off x="7183296" y="3299195"/>
            <a:ext cx="4650317" cy="2405386"/>
          </a:xfrm>
        </p:spPr>
        <p:txBody>
          <a:bodyPr>
            <a:noAutofit/>
          </a:bodyPr>
          <a:lstStyle>
            <a:lvl1pPr marL="0" indent="0">
              <a:buNone/>
              <a:defRPr sz="1400">
                <a:solidFill>
                  <a:srgbClr val="6D7381"/>
                </a:solidFill>
              </a:defRPr>
            </a:lvl1pPr>
          </a:lstStyle>
          <a:p>
            <a:pPr lvl="0"/>
            <a:r>
              <a:rPr lang="en-US" dirty="0"/>
              <a:t>Click to edit Master text styles</a:t>
            </a:r>
          </a:p>
        </p:txBody>
      </p:sp>
      <p:sp>
        <p:nvSpPr>
          <p:cNvPr id="10" name="Rectangle 9">
            <a:extLst>
              <a:ext uri="{FF2B5EF4-FFF2-40B4-BE49-F238E27FC236}">
                <a16:creationId xmlns:a16="http://schemas.microsoft.com/office/drawing/2014/main" id="{0FB0577A-8FEC-FE2B-E313-DE986F998B15}"/>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A831136-8D19-4389-EC89-C936C7D54E7F}"/>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3899471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1 Speaker">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00C8F3-CA55-5397-4CE4-5A0E16C049EC}"/>
              </a:ext>
            </a:extLst>
          </p:cNvPr>
          <p:cNvSpPr/>
          <p:nvPr userDrawn="1"/>
        </p:nvSpPr>
        <p:spPr>
          <a:xfrm>
            <a:off x="1" y="3429000"/>
            <a:ext cx="12191999" cy="3139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Placeholder 8">
            <a:extLst>
              <a:ext uri="{FF2B5EF4-FFF2-40B4-BE49-F238E27FC236}">
                <a16:creationId xmlns:a16="http://schemas.microsoft.com/office/drawing/2014/main" id="{9B337BF2-FAC8-D8C8-F29E-5C108D83BE34}"/>
              </a:ext>
            </a:extLst>
          </p:cNvPr>
          <p:cNvPicPr>
            <a:picLocks noChangeAspect="1"/>
          </p:cNvPicPr>
          <p:nvPr userDrawn="1"/>
        </p:nvPicPr>
        <p:blipFill>
          <a:blip r:embed="rId2">
            <a:extLst>
              <a:ext uri="{28A0092B-C50C-407E-A947-70E740481C1C}">
                <a14:useLocalDpi xmlns:a14="http://schemas.microsoft.com/office/drawing/2010/main" val="0"/>
              </a:ext>
            </a:extLst>
          </a:blip>
          <a:srcRect t="28906" b="28906"/>
          <a:stretch>
            <a:fillRect/>
          </a:stretch>
        </p:blipFill>
        <p:spPr>
          <a:xfrm>
            <a:off x="0" y="0"/>
            <a:ext cx="12192000" cy="3429000"/>
          </a:xfrm>
          <a:prstGeom prst="rect">
            <a:avLst/>
          </a:prstGeom>
        </p:spPr>
      </p:pic>
      <p:sp>
        <p:nvSpPr>
          <p:cNvPr id="14" name="Rectangle 13">
            <a:extLst>
              <a:ext uri="{FF2B5EF4-FFF2-40B4-BE49-F238E27FC236}">
                <a16:creationId xmlns:a16="http://schemas.microsoft.com/office/drawing/2014/main" id="{E109580A-CA49-4E8A-BD5F-E091FD51AC3B}"/>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3">
            <a:extLst>
              <a:ext uri="{FF2B5EF4-FFF2-40B4-BE49-F238E27FC236}">
                <a16:creationId xmlns:a16="http://schemas.microsoft.com/office/drawing/2014/main" id="{BEBBACD0-9703-41F8-8A02-89700F2B8922}"/>
              </a:ext>
            </a:extLst>
          </p:cNvPr>
          <p:cNvSpPr>
            <a:spLocks noGrp="1"/>
          </p:cNvSpPr>
          <p:nvPr>
            <p:ph type="sldNum" sz="quarter" idx="12"/>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10" name="Text Placeholder 13">
            <a:extLst>
              <a:ext uri="{FF2B5EF4-FFF2-40B4-BE49-F238E27FC236}">
                <a16:creationId xmlns:a16="http://schemas.microsoft.com/office/drawing/2014/main" id="{E451FF30-BB22-4808-B227-7DAB058EC69D}"/>
              </a:ext>
            </a:extLst>
          </p:cNvPr>
          <p:cNvSpPr>
            <a:spLocks noGrp="1"/>
          </p:cNvSpPr>
          <p:nvPr>
            <p:ph type="body" sz="quarter" idx="14" hasCustomPrompt="1"/>
          </p:nvPr>
        </p:nvSpPr>
        <p:spPr>
          <a:xfrm>
            <a:off x="1764406" y="3627613"/>
            <a:ext cx="3515932" cy="1049792"/>
          </a:xfrm>
        </p:spPr>
        <p:txBody>
          <a:bodyPr>
            <a:normAutofit/>
          </a:bodyPr>
          <a:lstStyle>
            <a:lvl1pPr marL="0" indent="0">
              <a:buNone/>
              <a:defRPr sz="1600">
                <a:solidFill>
                  <a:schemeClr val="tx1"/>
                </a:solidFill>
                <a:latin typeface="Open Sans" pitchFamily="2" charset="0"/>
                <a:ea typeface="Open Sans" pitchFamily="2" charset="0"/>
                <a:cs typeface="Open Sans" pitchFamily="2" charset="0"/>
              </a:defRPr>
            </a:lvl1pPr>
          </a:lstStyle>
          <a:p>
            <a:pPr lvl="0"/>
            <a:r>
              <a:rPr lang="en-US" sz="1600" dirty="0"/>
              <a:t>Email</a:t>
            </a:r>
          </a:p>
          <a:p>
            <a:pPr lvl="0"/>
            <a:r>
              <a:rPr lang="en-US" sz="1600" dirty="0"/>
              <a:t>Phone number</a:t>
            </a:r>
            <a:endParaRPr lang="en-US" dirty="0"/>
          </a:p>
        </p:txBody>
      </p:sp>
      <p:sp>
        <p:nvSpPr>
          <p:cNvPr id="3" name="Rectangle 2">
            <a:extLst>
              <a:ext uri="{FF2B5EF4-FFF2-40B4-BE49-F238E27FC236}">
                <a16:creationId xmlns:a16="http://schemas.microsoft.com/office/drawing/2014/main" id="{835423CF-E9DA-0F86-AC50-C7B142B05B37}"/>
              </a:ext>
            </a:extLst>
          </p:cNvPr>
          <p:cNvSpPr/>
          <p:nvPr userDrawn="1"/>
        </p:nvSpPr>
        <p:spPr>
          <a:xfrm>
            <a:off x="0" y="0"/>
            <a:ext cx="12192000" cy="3429000"/>
          </a:xfrm>
          <a:prstGeom prst="rect">
            <a:avLst/>
          </a:prstGeom>
          <a:solidFill>
            <a:srgbClr val="0054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19BA7EC5-44B1-464C-B1A2-980FE95B69B0}"/>
              </a:ext>
            </a:extLst>
          </p:cNvPr>
          <p:cNvSpPr>
            <a:spLocks noGrp="1"/>
          </p:cNvSpPr>
          <p:nvPr>
            <p:ph type="body" sz="quarter" idx="15" hasCustomPrompt="1"/>
          </p:nvPr>
        </p:nvSpPr>
        <p:spPr>
          <a:xfrm>
            <a:off x="1764406" y="1583910"/>
            <a:ext cx="3515932" cy="1597172"/>
          </a:xfrm>
        </p:spPr>
        <p:txBody>
          <a:bodyPr>
            <a:noAutofit/>
          </a:bodyPr>
          <a:lstStyle>
            <a:lvl1pPr marL="0" indent="0">
              <a:buNone/>
              <a:defRPr sz="3800">
                <a:solidFill>
                  <a:schemeClr val="bg1"/>
                </a:solidFill>
                <a:latin typeface="Open Sans ExtraBold" pitchFamily="2" charset="0"/>
                <a:ea typeface="Open Sans ExtraBold" pitchFamily="2" charset="0"/>
                <a:cs typeface="Open Sans ExtraBold" pitchFamily="2" charset="0"/>
              </a:defRPr>
            </a:lvl1pPr>
          </a:lstStyle>
          <a:p>
            <a:pPr lvl="0"/>
            <a:r>
              <a:rPr lang="en-US" dirty="0"/>
              <a:t>Attorney Name</a:t>
            </a:r>
          </a:p>
        </p:txBody>
      </p:sp>
      <p:pic>
        <p:nvPicPr>
          <p:cNvPr id="4" name="Picture 3">
            <a:extLst>
              <a:ext uri="{FF2B5EF4-FFF2-40B4-BE49-F238E27FC236}">
                <a16:creationId xmlns:a16="http://schemas.microsoft.com/office/drawing/2014/main" id="{834396E3-7DCE-4C15-4C0F-1E108499A1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31292" y="313897"/>
            <a:ext cx="1585643" cy="377313"/>
          </a:xfrm>
          <a:prstGeom prst="rect">
            <a:avLst/>
          </a:prstGeom>
        </p:spPr>
      </p:pic>
      <p:sp>
        <p:nvSpPr>
          <p:cNvPr id="5" name="Rectangle 4">
            <a:extLst>
              <a:ext uri="{FF2B5EF4-FFF2-40B4-BE49-F238E27FC236}">
                <a16:creationId xmlns:a16="http://schemas.microsoft.com/office/drawing/2014/main" id="{3003637D-9C6E-07F2-C56D-AC42BA003C73}"/>
              </a:ext>
            </a:extLst>
          </p:cNvPr>
          <p:cNvSpPr/>
          <p:nvPr userDrawn="1"/>
        </p:nvSpPr>
        <p:spPr>
          <a:xfrm>
            <a:off x="555576" y="311977"/>
            <a:ext cx="914400" cy="45719"/>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30A546B-4F31-0621-EBE8-D96B93A714DA}"/>
              </a:ext>
            </a:extLst>
          </p:cNvPr>
          <p:cNvSpPr/>
          <p:nvPr userDrawn="1"/>
        </p:nvSpPr>
        <p:spPr>
          <a:xfrm>
            <a:off x="1469976" y="1248405"/>
            <a:ext cx="4626023" cy="3647392"/>
          </a:xfrm>
          <a:prstGeom prst="rect">
            <a:avLst/>
          </a:prstGeom>
          <a:noFill/>
          <a:ln w="69850">
            <a:solidFill>
              <a:srgbClr val="F4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97566E-EC85-4158-58BC-17FCC8F3F4B6}"/>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87968630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Slide 2 Speakers">
    <p:bg>
      <p:bgRef idx="1001">
        <a:schemeClr val="bg2"/>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09580A-CA49-4E8A-BD5F-E091FD51AC3B}"/>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F00C8F3-CA55-5397-4CE4-5A0E16C049EC}"/>
              </a:ext>
            </a:extLst>
          </p:cNvPr>
          <p:cNvSpPr/>
          <p:nvPr userDrawn="1"/>
        </p:nvSpPr>
        <p:spPr>
          <a:xfrm>
            <a:off x="1" y="3429000"/>
            <a:ext cx="12191999" cy="3139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Placeholder 8">
            <a:extLst>
              <a:ext uri="{FF2B5EF4-FFF2-40B4-BE49-F238E27FC236}">
                <a16:creationId xmlns:a16="http://schemas.microsoft.com/office/drawing/2014/main" id="{9B337BF2-FAC8-D8C8-F29E-5C108D83BE34}"/>
              </a:ext>
            </a:extLst>
          </p:cNvPr>
          <p:cNvPicPr>
            <a:picLocks noChangeAspect="1"/>
          </p:cNvPicPr>
          <p:nvPr userDrawn="1"/>
        </p:nvPicPr>
        <p:blipFill>
          <a:blip r:embed="rId2">
            <a:extLst>
              <a:ext uri="{28A0092B-C50C-407E-A947-70E740481C1C}">
                <a14:useLocalDpi xmlns:a14="http://schemas.microsoft.com/office/drawing/2010/main" val="0"/>
              </a:ext>
            </a:extLst>
          </a:blip>
          <a:srcRect t="28906" b="28906"/>
          <a:stretch>
            <a:fillRect/>
          </a:stretch>
        </p:blipFill>
        <p:spPr>
          <a:xfrm>
            <a:off x="0" y="0"/>
            <a:ext cx="12192000" cy="3429000"/>
          </a:xfrm>
          <a:prstGeom prst="rect">
            <a:avLst/>
          </a:prstGeom>
        </p:spPr>
      </p:pic>
      <p:sp>
        <p:nvSpPr>
          <p:cNvPr id="17" name="Slide Number Placeholder 3">
            <a:extLst>
              <a:ext uri="{FF2B5EF4-FFF2-40B4-BE49-F238E27FC236}">
                <a16:creationId xmlns:a16="http://schemas.microsoft.com/office/drawing/2014/main" id="{BEBBACD0-9703-41F8-8A02-89700F2B8922}"/>
              </a:ext>
            </a:extLst>
          </p:cNvPr>
          <p:cNvSpPr>
            <a:spLocks noGrp="1"/>
          </p:cNvSpPr>
          <p:nvPr>
            <p:ph type="sldNum" sz="quarter" idx="12"/>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10" name="Text Placeholder 13">
            <a:extLst>
              <a:ext uri="{FF2B5EF4-FFF2-40B4-BE49-F238E27FC236}">
                <a16:creationId xmlns:a16="http://schemas.microsoft.com/office/drawing/2014/main" id="{E451FF30-BB22-4808-B227-7DAB058EC69D}"/>
              </a:ext>
            </a:extLst>
          </p:cNvPr>
          <p:cNvSpPr>
            <a:spLocks noGrp="1"/>
          </p:cNvSpPr>
          <p:nvPr>
            <p:ph type="body" sz="quarter" idx="14" hasCustomPrompt="1"/>
          </p:nvPr>
        </p:nvSpPr>
        <p:spPr>
          <a:xfrm>
            <a:off x="1125427" y="3627613"/>
            <a:ext cx="3515932" cy="1049792"/>
          </a:xfrm>
        </p:spPr>
        <p:txBody>
          <a:bodyPr>
            <a:normAutofit/>
          </a:bodyPr>
          <a:lstStyle>
            <a:lvl1pPr marL="0" indent="0">
              <a:buNone/>
              <a:defRPr sz="1600">
                <a:solidFill>
                  <a:schemeClr val="tx1"/>
                </a:solidFill>
                <a:latin typeface="Open Sans" pitchFamily="2" charset="0"/>
                <a:ea typeface="Open Sans" pitchFamily="2" charset="0"/>
                <a:cs typeface="Open Sans" pitchFamily="2" charset="0"/>
              </a:defRPr>
            </a:lvl1pPr>
          </a:lstStyle>
          <a:p>
            <a:pPr lvl="0"/>
            <a:r>
              <a:rPr lang="en-US" sz="1600" dirty="0"/>
              <a:t>Email</a:t>
            </a:r>
          </a:p>
          <a:p>
            <a:pPr lvl="0"/>
            <a:r>
              <a:rPr lang="en-US" sz="1600" dirty="0"/>
              <a:t>Phone number</a:t>
            </a:r>
            <a:endParaRPr lang="en-US" dirty="0"/>
          </a:p>
        </p:txBody>
      </p:sp>
      <p:sp>
        <p:nvSpPr>
          <p:cNvPr id="3" name="Rectangle 2">
            <a:extLst>
              <a:ext uri="{FF2B5EF4-FFF2-40B4-BE49-F238E27FC236}">
                <a16:creationId xmlns:a16="http://schemas.microsoft.com/office/drawing/2014/main" id="{835423CF-E9DA-0F86-AC50-C7B142B05B37}"/>
              </a:ext>
            </a:extLst>
          </p:cNvPr>
          <p:cNvSpPr/>
          <p:nvPr userDrawn="1"/>
        </p:nvSpPr>
        <p:spPr>
          <a:xfrm>
            <a:off x="0" y="0"/>
            <a:ext cx="12192000" cy="3429000"/>
          </a:xfrm>
          <a:prstGeom prst="rect">
            <a:avLst/>
          </a:prstGeom>
          <a:solidFill>
            <a:srgbClr val="0054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19BA7EC5-44B1-464C-B1A2-980FE95B69B0}"/>
              </a:ext>
            </a:extLst>
          </p:cNvPr>
          <p:cNvSpPr>
            <a:spLocks noGrp="1"/>
          </p:cNvSpPr>
          <p:nvPr>
            <p:ph type="body" sz="quarter" idx="15" hasCustomPrompt="1"/>
          </p:nvPr>
        </p:nvSpPr>
        <p:spPr>
          <a:xfrm>
            <a:off x="1125427" y="1583910"/>
            <a:ext cx="3515932" cy="1597172"/>
          </a:xfrm>
        </p:spPr>
        <p:txBody>
          <a:bodyPr>
            <a:noAutofit/>
          </a:bodyPr>
          <a:lstStyle>
            <a:lvl1pPr marL="0" indent="0">
              <a:buNone/>
              <a:defRPr sz="3800">
                <a:solidFill>
                  <a:schemeClr val="bg1"/>
                </a:solidFill>
                <a:latin typeface="Open Sans ExtraBold" pitchFamily="2" charset="0"/>
                <a:ea typeface="Open Sans ExtraBold" pitchFamily="2" charset="0"/>
                <a:cs typeface="Open Sans ExtraBold" pitchFamily="2" charset="0"/>
              </a:defRPr>
            </a:lvl1pPr>
          </a:lstStyle>
          <a:p>
            <a:pPr lvl="0"/>
            <a:r>
              <a:rPr lang="en-US" dirty="0"/>
              <a:t>Attorney Name</a:t>
            </a:r>
          </a:p>
        </p:txBody>
      </p:sp>
      <p:pic>
        <p:nvPicPr>
          <p:cNvPr id="4" name="Picture 3">
            <a:extLst>
              <a:ext uri="{FF2B5EF4-FFF2-40B4-BE49-F238E27FC236}">
                <a16:creationId xmlns:a16="http://schemas.microsoft.com/office/drawing/2014/main" id="{834396E3-7DCE-4C15-4C0F-1E108499A1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31292" y="313897"/>
            <a:ext cx="1585643" cy="377313"/>
          </a:xfrm>
          <a:prstGeom prst="rect">
            <a:avLst/>
          </a:prstGeom>
        </p:spPr>
      </p:pic>
      <p:sp>
        <p:nvSpPr>
          <p:cNvPr id="5" name="Rectangle 4">
            <a:extLst>
              <a:ext uri="{FF2B5EF4-FFF2-40B4-BE49-F238E27FC236}">
                <a16:creationId xmlns:a16="http://schemas.microsoft.com/office/drawing/2014/main" id="{3003637D-9C6E-07F2-C56D-AC42BA003C73}"/>
              </a:ext>
            </a:extLst>
          </p:cNvPr>
          <p:cNvSpPr/>
          <p:nvPr userDrawn="1"/>
        </p:nvSpPr>
        <p:spPr>
          <a:xfrm>
            <a:off x="555576" y="311977"/>
            <a:ext cx="914400" cy="45719"/>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876C1B-A464-33F8-3534-1E39F0E8D6E0}"/>
              </a:ext>
            </a:extLst>
          </p:cNvPr>
          <p:cNvSpPr/>
          <p:nvPr userDrawn="1"/>
        </p:nvSpPr>
        <p:spPr>
          <a:xfrm>
            <a:off x="6553201" y="1248405"/>
            <a:ext cx="4626023" cy="3647392"/>
          </a:xfrm>
          <a:prstGeom prst="rect">
            <a:avLst/>
          </a:prstGeom>
          <a:noFill/>
          <a:ln w="69850">
            <a:solidFill>
              <a:srgbClr val="F4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a:extLst>
              <a:ext uri="{FF2B5EF4-FFF2-40B4-BE49-F238E27FC236}">
                <a16:creationId xmlns:a16="http://schemas.microsoft.com/office/drawing/2014/main" id="{EDC0C28D-8D76-735D-8A73-8CEFCEA9FCF5}"/>
              </a:ext>
            </a:extLst>
          </p:cNvPr>
          <p:cNvSpPr>
            <a:spLocks noGrp="1"/>
          </p:cNvSpPr>
          <p:nvPr>
            <p:ph type="body" sz="quarter" idx="16" hasCustomPrompt="1"/>
          </p:nvPr>
        </p:nvSpPr>
        <p:spPr>
          <a:xfrm>
            <a:off x="6918103" y="1583910"/>
            <a:ext cx="3515932" cy="1597172"/>
          </a:xfrm>
        </p:spPr>
        <p:txBody>
          <a:bodyPr>
            <a:noAutofit/>
          </a:bodyPr>
          <a:lstStyle>
            <a:lvl1pPr marL="0" indent="0">
              <a:buNone/>
              <a:defRPr sz="3800">
                <a:solidFill>
                  <a:schemeClr val="bg1"/>
                </a:solidFill>
                <a:latin typeface="Open Sans ExtraBold" pitchFamily="2" charset="0"/>
                <a:ea typeface="Open Sans ExtraBold" pitchFamily="2" charset="0"/>
                <a:cs typeface="Open Sans ExtraBold" pitchFamily="2" charset="0"/>
              </a:defRPr>
            </a:lvl1pPr>
          </a:lstStyle>
          <a:p>
            <a:pPr lvl="0"/>
            <a:r>
              <a:rPr lang="en-US" dirty="0"/>
              <a:t>Attorney Name</a:t>
            </a:r>
          </a:p>
        </p:txBody>
      </p:sp>
      <p:sp>
        <p:nvSpPr>
          <p:cNvPr id="13" name="Text Placeholder 13">
            <a:extLst>
              <a:ext uri="{FF2B5EF4-FFF2-40B4-BE49-F238E27FC236}">
                <a16:creationId xmlns:a16="http://schemas.microsoft.com/office/drawing/2014/main" id="{77CEC56E-8FBD-9018-F733-487273A55B74}"/>
              </a:ext>
            </a:extLst>
          </p:cNvPr>
          <p:cNvSpPr>
            <a:spLocks noGrp="1"/>
          </p:cNvSpPr>
          <p:nvPr>
            <p:ph type="body" sz="quarter" idx="17" hasCustomPrompt="1"/>
          </p:nvPr>
        </p:nvSpPr>
        <p:spPr>
          <a:xfrm>
            <a:off x="6918103" y="3627613"/>
            <a:ext cx="3515932" cy="1049792"/>
          </a:xfrm>
        </p:spPr>
        <p:txBody>
          <a:bodyPr>
            <a:normAutofit/>
          </a:bodyPr>
          <a:lstStyle>
            <a:lvl1pPr marL="0" indent="0">
              <a:buNone/>
              <a:defRPr sz="1600">
                <a:solidFill>
                  <a:schemeClr val="tx1"/>
                </a:solidFill>
                <a:latin typeface="Open Sans" pitchFamily="2" charset="0"/>
                <a:ea typeface="Open Sans" pitchFamily="2" charset="0"/>
                <a:cs typeface="Open Sans" pitchFamily="2" charset="0"/>
              </a:defRPr>
            </a:lvl1pPr>
          </a:lstStyle>
          <a:p>
            <a:pPr lvl="0"/>
            <a:r>
              <a:rPr lang="en-US" sz="1600" dirty="0"/>
              <a:t>Email</a:t>
            </a:r>
          </a:p>
          <a:p>
            <a:pPr lvl="0"/>
            <a:r>
              <a:rPr lang="en-US" sz="1600" dirty="0"/>
              <a:t>Phone number</a:t>
            </a:r>
            <a:endParaRPr lang="en-US" dirty="0"/>
          </a:p>
        </p:txBody>
      </p:sp>
      <p:sp>
        <p:nvSpPr>
          <p:cNvPr id="19" name="Rectangle 18">
            <a:extLst>
              <a:ext uri="{FF2B5EF4-FFF2-40B4-BE49-F238E27FC236}">
                <a16:creationId xmlns:a16="http://schemas.microsoft.com/office/drawing/2014/main" id="{9D1A099B-5AFD-F094-B876-90F44031F708}"/>
              </a:ext>
            </a:extLst>
          </p:cNvPr>
          <p:cNvSpPr/>
          <p:nvPr userDrawn="1"/>
        </p:nvSpPr>
        <p:spPr>
          <a:xfrm>
            <a:off x="755601" y="1248405"/>
            <a:ext cx="4626023" cy="3647392"/>
          </a:xfrm>
          <a:prstGeom prst="rect">
            <a:avLst/>
          </a:prstGeom>
          <a:noFill/>
          <a:ln w="69850">
            <a:solidFill>
              <a:srgbClr val="F4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4BA6E09-3694-4B31-F350-33221733DE86}"/>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32571667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0472A1-AF49-4F71-A99E-9D65689489D0}"/>
              </a:ext>
            </a:extLst>
          </p:cNvPr>
          <p:cNvSpPr/>
          <p:nvPr userDrawn="1"/>
        </p:nvSpPr>
        <p:spPr>
          <a:xfrm>
            <a:off x="555576" y="311977"/>
            <a:ext cx="914400" cy="45719"/>
          </a:xfrm>
          <a:prstGeom prst="rect">
            <a:avLst/>
          </a:prstGeom>
          <a:solidFill>
            <a:srgbClr val="F4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8ECF2E4-7936-F228-9CD7-6621E4A6D40E}"/>
              </a:ext>
            </a:extLst>
          </p:cNvPr>
          <p:cNvSpPr txBox="1"/>
          <p:nvPr userDrawn="1"/>
        </p:nvSpPr>
        <p:spPr>
          <a:xfrm>
            <a:off x="555576" y="397065"/>
            <a:ext cx="2712602" cy="584775"/>
          </a:xfrm>
          <a:prstGeom prst="rect">
            <a:avLst/>
          </a:prstGeom>
          <a:noFill/>
        </p:spPr>
        <p:txBody>
          <a:bodyPr wrap="none" rtlCol="0">
            <a:spAutoFit/>
          </a:bodyPr>
          <a:lstStyle/>
          <a:p>
            <a:r>
              <a:rPr lang="en-US" sz="3200" b="1" dirty="0">
                <a:solidFill>
                  <a:srgbClr val="13479D"/>
                </a:solidFill>
                <a:latin typeface="Open Sans ExtraBold" pitchFamily="2" charset="0"/>
                <a:ea typeface="Open Sans ExtraBold" pitchFamily="2" charset="0"/>
                <a:cs typeface="Open Sans ExtraBold" pitchFamily="2" charset="0"/>
              </a:rPr>
              <a:t>DISCLAIMER</a:t>
            </a:r>
            <a:endParaRPr lang="en-ID" sz="3200" b="1" dirty="0">
              <a:solidFill>
                <a:srgbClr val="13479D"/>
              </a:solidFill>
              <a:latin typeface="Open Sans ExtraBold" pitchFamily="2" charset="0"/>
              <a:ea typeface="Open Sans ExtraBold" pitchFamily="2" charset="0"/>
              <a:cs typeface="Open Sans ExtraBold" pitchFamily="2" charset="0"/>
            </a:endParaRPr>
          </a:p>
        </p:txBody>
      </p:sp>
      <p:pic>
        <p:nvPicPr>
          <p:cNvPr id="2" name="Picture 1">
            <a:extLst>
              <a:ext uri="{FF2B5EF4-FFF2-40B4-BE49-F238E27FC236}">
                <a16:creationId xmlns:a16="http://schemas.microsoft.com/office/drawing/2014/main" id="{D228D0B1-75C9-4726-E4A9-008BF90C6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3" name="Rectangle 2">
            <a:extLst>
              <a:ext uri="{FF2B5EF4-FFF2-40B4-BE49-F238E27FC236}">
                <a16:creationId xmlns:a16="http://schemas.microsoft.com/office/drawing/2014/main" id="{4827814F-4B42-5DD3-81FA-E61C0B9A5367}"/>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523B9132-1A8D-4111-0CC5-88BDCA763083}"/>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13" name="TextBox 12">
            <a:extLst>
              <a:ext uri="{FF2B5EF4-FFF2-40B4-BE49-F238E27FC236}">
                <a16:creationId xmlns:a16="http://schemas.microsoft.com/office/drawing/2014/main" id="{F08D9A94-6931-BA6A-FA55-96ECD02001FB}"/>
              </a:ext>
            </a:extLst>
          </p:cNvPr>
          <p:cNvSpPr txBox="1"/>
          <p:nvPr userDrawn="1"/>
        </p:nvSpPr>
        <p:spPr>
          <a:xfrm>
            <a:off x="555576" y="1099457"/>
            <a:ext cx="11103429" cy="4724370"/>
          </a:xfrm>
          <a:prstGeom prst="rect">
            <a:avLst/>
          </a:prstGeom>
          <a:noFill/>
        </p:spPr>
        <p:txBody>
          <a:bodyPr wrap="square" rtlCol="0">
            <a:spAutoFit/>
          </a:bodyPr>
          <a:lstStyle/>
          <a:p>
            <a:r>
              <a:rPr lang="en-US" sz="2600" dirty="0">
                <a:effectLst/>
              </a:rPr>
              <a:t>These materials have been prepared by the attorneys of Feldesman Leifer LLP. </a:t>
            </a:r>
            <a:r>
              <a:rPr lang="en-US" sz="2600" b="1" dirty="0">
                <a:effectLst/>
              </a:rPr>
              <a:t>The opinions expressed in these materials are the views of Feldesman Leifer LLP and not necessarily the views of the federal government, any state government or of any other organization or person. </a:t>
            </a:r>
          </a:p>
          <a:p>
            <a:pPr>
              <a:spcBef>
                <a:spcPts val="1800"/>
              </a:spcBef>
            </a:pPr>
            <a:r>
              <a:rPr lang="en-US" sz="2600" dirty="0"/>
              <a:t>The materials are being issued with the understanding that the authors are not engaged in rendering legal or other professional services. </a:t>
            </a:r>
            <a:r>
              <a:rPr lang="en-US" sz="2600" b="1" dirty="0"/>
              <a:t>If legal assistance or other expert assistance is required, the services of a competent professional with knowledge of your specific circumstances should be sought.</a:t>
            </a:r>
          </a:p>
          <a:p>
            <a:endParaRPr lang="en-US" sz="2600" dirty="0"/>
          </a:p>
        </p:txBody>
      </p:sp>
      <p:sp>
        <p:nvSpPr>
          <p:cNvPr id="9" name="TextBox 8">
            <a:extLst>
              <a:ext uri="{FF2B5EF4-FFF2-40B4-BE49-F238E27FC236}">
                <a16:creationId xmlns:a16="http://schemas.microsoft.com/office/drawing/2014/main" id="{2EF0708C-8456-EE24-4D36-D2CC03EEA998}"/>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2592611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rgbClr val="13479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4C8DA5-FB0E-C081-4158-A22DA90B0DBE}"/>
              </a:ext>
            </a:extLst>
          </p:cNvPr>
          <p:cNvSpPr/>
          <p:nvPr userDrawn="1"/>
        </p:nvSpPr>
        <p:spPr>
          <a:xfrm>
            <a:off x="0" y="3382524"/>
            <a:ext cx="12192000" cy="11272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815B033-0735-51F0-30D3-73C91731049E}"/>
              </a:ext>
            </a:extLst>
          </p:cNvPr>
          <p:cNvSpPr txBox="1"/>
          <p:nvPr userDrawn="1"/>
        </p:nvSpPr>
        <p:spPr>
          <a:xfrm>
            <a:off x="367361" y="4720531"/>
            <a:ext cx="2743200" cy="1815882"/>
          </a:xfrm>
          <a:prstGeom prst="rect">
            <a:avLst/>
          </a:prstGeom>
          <a:noFill/>
        </p:spPr>
        <p:txBody>
          <a:bodyPr wrap="square">
            <a:spAutoFit/>
          </a:bodyPr>
          <a:lstStyle/>
          <a:p>
            <a:r>
              <a:rPr lang="en-US" sz="1600" b="1" i="0" dirty="0">
                <a:solidFill>
                  <a:srgbClr val="FFFFFF"/>
                </a:solidFill>
                <a:effectLst/>
                <a:latin typeface="Open Sans" pitchFamily="2" charset="0"/>
              </a:rPr>
              <a:t>Washington, DC</a:t>
            </a:r>
          </a:p>
          <a:p>
            <a:br>
              <a:rPr lang="en-US" sz="1600" dirty="0"/>
            </a:br>
            <a:r>
              <a:rPr lang="en-US" sz="1600" b="0" i="0" dirty="0">
                <a:solidFill>
                  <a:srgbClr val="FFFFFF"/>
                </a:solidFill>
                <a:effectLst/>
                <a:latin typeface="Open Sans" pitchFamily="2" charset="0"/>
              </a:rPr>
              <a:t>1129 20th Street, NW</a:t>
            </a:r>
            <a:br>
              <a:rPr lang="en-US" sz="1600" dirty="0"/>
            </a:br>
            <a:r>
              <a:rPr lang="en-US" sz="1600" b="0" i="0" dirty="0">
                <a:solidFill>
                  <a:srgbClr val="FFFFFF"/>
                </a:solidFill>
                <a:effectLst/>
                <a:latin typeface="Open Sans" pitchFamily="2" charset="0"/>
              </a:rPr>
              <a:t>Suite 400</a:t>
            </a:r>
            <a:br>
              <a:rPr lang="en-US" sz="1600" dirty="0"/>
            </a:br>
            <a:r>
              <a:rPr lang="en-US" sz="1600" b="0" i="0" dirty="0">
                <a:solidFill>
                  <a:srgbClr val="FFFFFF"/>
                </a:solidFill>
                <a:effectLst/>
                <a:latin typeface="Open Sans" pitchFamily="2" charset="0"/>
              </a:rPr>
              <a:t>Washington, DC 20036</a:t>
            </a:r>
            <a:br>
              <a:rPr lang="en-US" sz="1600" dirty="0"/>
            </a:br>
            <a:r>
              <a:rPr lang="en-US" sz="1600" b="0" i="0" dirty="0">
                <a:solidFill>
                  <a:srgbClr val="FFFFFF"/>
                </a:solidFill>
                <a:effectLst/>
                <a:latin typeface="Open Sans" pitchFamily="2" charset="0"/>
              </a:rPr>
              <a:t>P: 202.466.8960</a:t>
            </a:r>
            <a:br>
              <a:rPr lang="en-US" sz="1600" dirty="0"/>
            </a:br>
            <a:r>
              <a:rPr lang="en-US" sz="1600" b="0" i="0" dirty="0">
                <a:solidFill>
                  <a:srgbClr val="FFFFFF"/>
                </a:solidFill>
                <a:effectLst/>
                <a:latin typeface="Open Sans" pitchFamily="2" charset="0"/>
              </a:rPr>
              <a:t>info@feldesman.com</a:t>
            </a:r>
            <a:endParaRPr lang="en-ID" sz="1600" dirty="0">
              <a:solidFill>
                <a:schemeClr val="bg1">
                  <a:lumMod val="65000"/>
                </a:schemeClr>
              </a:solidFill>
              <a:latin typeface="Open Sans" pitchFamily="2" charset="0"/>
              <a:ea typeface="Open Sans" pitchFamily="2" charset="0"/>
              <a:cs typeface="Open Sans" pitchFamily="2" charset="0"/>
            </a:endParaRPr>
          </a:p>
        </p:txBody>
      </p:sp>
      <p:cxnSp>
        <p:nvCxnSpPr>
          <p:cNvPr id="8" name="Straight Connector 7">
            <a:extLst>
              <a:ext uri="{FF2B5EF4-FFF2-40B4-BE49-F238E27FC236}">
                <a16:creationId xmlns:a16="http://schemas.microsoft.com/office/drawing/2014/main" id="{84B1A2C8-3D2A-DA46-EECC-9C0F236E03CA}"/>
              </a:ext>
            </a:extLst>
          </p:cNvPr>
          <p:cNvCxnSpPr/>
          <p:nvPr userDrawn="1"/>
        </p:nvCxnSpPr>
        <p:spPr>
          <a:xfrm>
            <a:off x="3018971" y="4833256"/>
            <a:ext cx="0" cy="191987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12DBA7B-F385-84D7-E02E-C233C521C195}"/>
              </a:ext>
            </a:extLst>
          </p:cNvPr>
          <p:cNvSpPr/>
          <p:nvPr userDrawn="1"/>
        </p:nvSpPr>
        <p:spPr>
          <a:xfrm>
            <a:off x="3326774" y="4720531"/>
            <a:ext cx="2743200" cy="1815882"/>
          </a:xfrm>
          <a:prstGeom prst="rect">
            <a:avLst/>
          </a:prstGeom>
        </p:spPr>
        <p:txBody>
          <a:bodyPr wrap="square">
            <a:spAutoFit/>
          </a:bodyPr>
          <a:lstStyle/>
          <a:p>
            <a:r>
              <a:rPr lang="it-IT" sz="1600" b="1" i="0" dirty="0">
                <a:solidFill>
                  <a:srgbClr val="FFFFFF"/>
                </a:solidFill>
                <a:effectLst/>
                <a:latin typeface="Open Sans" pitchFamily="2" charset="0"/>
              </a:rPr>
              <a:t>Sacramento, CA</a:t>
            </a:r>
          </a:p>
          <a:p>
            <a:br>
              <a:rPr lang="it-IT" sz="1600" dirty="0"/>
            </a:br>
            <a:r>
              <a:rPr lang="it-IT" sz="1600" b="0" i="0" dirty="0">
                <a:solidFill>
                  <a:srgbClr val="FFFFFF"/>
                </a:solidFill>
                <a:effectLst/>
                <a:latin typeface="Open Sans" pitchFamily="2" charset="0"/>
              </a:rPr>
              <a:t>400 Capitol Mall</a:t>
            </a:r>
            <a:br>
              <a:rPr lang="it-IT" sz="1600" dirty="0"/>
            </a:br>
            <a:r>
              <a:rPr lang="it-IT" sz="1600" b="0" i="0" dirty="0">
                <a:solidFill>
                  <a:srgbClr val="FFFFFF"/>
                </a:solidFill>
                <a:effectLst/>
                <a:latin typeface="Open Sans" pitchFamily="2" charset="0"/>
              </a:rPr>
              <a:t>Suite 2580</a:t>
            </a:r>
            <a:br>
              <a:rPr lang="it-IT" sz="1600" dirty="0"/>
            </a:br>
            <a:r>
              <a:rPr lang="it-IT" sz="1600" b="0" i="0" dirty="0">
                <a:solidFill>
                  <a:srgbClr val="FFFFFF"/>
                </a:solidFill>
                <a:effectLst/>
                <a:latin typeface="Open Sans" pitchFamily="2" charset="0"/>
              </a:rPr>
              <a:t>Sacramento, CA 95814</a:t>
            </a:r>
            <a:br>
              <a:rPr lang="it-IT" sz="1600" dirty="0"/>
            </a:br>
            <a:r>
              <a:rPr lang="it-IT" sz="1600" b="0" i="0" dirty="0">
                <a:solidFill>
                  <a:srgbClr val="FFFFFF"/>
                </a:solidFill>
                <a:effectLst/>
                <a:latin typeface="Open Sans" pitchFamily="2" charset="0"/>
              </a:rPr>
              <a:t>P: 916.500.0755</a:t>
            </a:r>
            <a:br>
              <a:rPr lang="it-IT" sz="1600" dirty="0"/>
            </a:br>
            <a:r>
              <a:rPr lang="en-US" sz="1600" b="0" i="0" dirty="0">
                <a:solidFill>
                  <a:srgbClr val="FFFFFF"/>
                </a:solidFill>
                <a:effectLst/>
                <a:latin typeface="Open Sans" pitchFamily="2" charset="0"/>
              </a:rPr>
              <a:t>info@feldesman.com</a:t>
            </a:r>
            <a:endParaRPr lang="en-ID" sz="1600" dirty="0">
              <a:solidFill>
                <a:schemeClr val="bg1">
                  <a:lumMod val="65000"/>
                </a:schemeClr>
              </a:solidFill>
              <a:latin typeface="Open Sans" pitchFamily="2" charset="0"/>
              <a:ea typeface="Open Sans" pitchFamily="2" charset="0"/>
              <a:cs typeface="Open Sans" pitchFamily="2" charset="0"/>
            </a:endParaRPr>
          </a:p>
        </p:txBody>
      </p:sp>
      <p:pic>
        <p:nvPicPr>
          <p:cNvPr id="7" name="Picture 6" descr="A group of people sitting at a table&#10;&#10;Description automatically generated">
            <a:extLst>
              <a:ext uri="{FF2B5EF4-FFF2-40B4-BE49-F238E27FC236}">
                <a16:creationId xmlns:a16="http://schemas.microsoft.com/office/drawing/2014/main" id="{CC55B9C2-3D2B-DB7C-B2BA-81B8E74E4E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301" b="22216"/>
          <a:stretch/>
        </p:blipFill>
        <p:spPr>
          <a:xfrm>
            <a:off x="0" y="-157614"/>
            <a:ext cx="12192000" cy="3540138"/>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CA2DCC20-7D85-3E6D-595E-C37A6837A5A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829" t="38939" r="24938" b="37934"/>
          <a:stretch/>
        </p:blipFill>
        <p:spPr>
          <a:xfrm>
            <a:off x="7686845" y="5389999"/>
            <a:ext cx="4257964" cy="1086270"/>
          </a:xfrm>
          <a:prstGeom prst="rect">
            <a:avLst/>
          </a:prstGeom>
        </p:spPr>
      </p:pic>
    </p:spTree>
    <p:extLst>
      <p:ext uri="{BB962C8B-B14F-4D97-AF65-F5344CB8AC3E}">
        <p14:creationId xmlns:p14="http://schemas.microsoft.com/office/powerpoint/2010/main" val="630924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io Slide">
    <p:spTree>
      <p:nvGrpSpPr>
        <p:cNvPr id="1" name=""/>
        <p:cNvGrpSpPr/>
        <p:nvPr/>
      </p:nvGrpSpPr>
      <p:grpSpPr>
        <a:xfrm>
          <a:off x="0" y="0"/>
          <a:ext cx="0" cy="0"/>
          <a:chOff x="0" y="0"/>
          <a:chExt cx="0" cy="0"/>
        </a:xfrm>
      </p:grpSpPr>
      <p:pic>
        <p:nvPicPr>
          <p:cNvPr id="15" name="Picture Placeholder 4">
            <a:extLst>
              <a:ext uri="{FF2B5EF4-FFF2-40B4-BE49-F238E27FC236}">
                <a16:creationId xmlns:a16="http://schemas.microsoft.com/office/drawing/2014/main" id="{00029CCE-7A16-0F84-4DF9-2FA18B2FF60B}"/>
              </a:ext>
            </a:extLst>
          </p:cNvPr>
          <p:cNvPicPr>
            <a:picLocks noChangeAspect="1"/>
          </p:cNvPicPr>
          <p:nvPr userDrawn="1"/>
        </p:nvPicPr>
        <p:blipFill>
          <a:blip r:embed="rId2">
            <a:extLst>
              <a:ext uri="{28A0092B-C50C-407E-A947-70E740481C1C}">
                <a14:useLocalDpi xmlns:a14="http://schemas.microsoft.com/office/drawing/2010/main" val="0"/>
              </a:ext>
            </a:extLst>
          </a:blip>
          <a:srcRect l="31574" r="31574"/>
          <a:stretch>
            <a:fillRect/>
          </a:stretch>
        </p:blipFill>
        <p:spPr>
          <a:xfrm>
            <a:off x="9043414" y="0"/>
            <a:ext cx="3148585" cy="6858000"/>
          </a:xfrm>
          <a:prstGeom prst="rect">
            <a:avLst/>
          </a:prstGeom>
        </p:spPr>
      </p:pic>
      <p:sp>
        <p:nvSpPr>
          <p:cNvPr id="2" name="Rectangle 1">
            <a:extLst>
              <a:ext uri="{FF2B5EF4-FFF2-40B4-BE49-F238E27FC236}">
                <a16:creationId xmlns:a16="http://schemas.microsoft.com/office/drawing/2014/main" id="{65CA47B6-6982-6BDB-B9F4-F62EB6568486}"/>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E0472A1-AF49-4F71-A99E-9D65689489D0}"/>
              </a:ext>
            </a:extLst>
          </p:cNvPr>
          <p:cNvSpPr/>
          <p:nvPr userDrawn="1"/>
        </p:nvSpPr>
        <p:spPr>
          <a:xfrm>
            <a:off x="555576" y="311977"/>
            <a:ext cx="914400" cy="45719"/>
          </a:xfrm>
          <a:prstGeom prst="rect">
            <a:avLst/>
          </a:prstGeom>
          <a:solidFill>
            <a:srgbClr val="F4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2">
            <a:extLst>
              <a:ext uri="{FF2B5EF4-FFF2-40B4-BE49-F238E27FC236}">
                <a16:creationId xmlns:a16="http://schemas.microsoft.com/office/drawing/2014/main" id="{54B8402C-2D1B-4A4D-B33F-56EAB02BD9D4}"/>
              </a:ext>
            </a:extLst>
          </p:cNvPr>
          <p:cNvSpPr>
            <a:spLocks noGrp="1"/>
          </p:cNvSpPr>
          <p:nvPr>
            <p:ph type="ftr" sz="quarter" idx="12"/>
          </p:nvPr>
        </p:nvSpPr>
        <p:spPr>
          <a:xfrm>
            <a:off x="555576" y="6554107"/>
            <a:ext cx="6164538" cy="365125"/>
          </a:xfrm>
        </p:spPr>
        <p:txBody>
          <a:bodyPr/>
          <a:lstStyle>
            <a:lvl1pPr algn="l">
              <a:defRPr>
                <a:solidFill>
                  <a:schemeClr val="bg1"/>
                </a:solidFill>
                <a:latin typeface="Open Sans Light" pitchFamily="2" charset="0"/>
                <a:ea typeface="Open Sans Light" pitchFamily="2" charset="0"/>
                <a:cs typeface="Open Sans Light" pitchFamily="2" charset="0"/>
              </a:defRPr>
            </a:lvl1pPr>
          </a:lstStyle>
          <a:p>
            <a:r>
              <a:rPr lang="en-US" dirty="0">
                <a:latin typeface="Open Sans" panose="020B0606030504020204"/>
              </a:rPr>
              <a:t>Feldesman Leifer LLP. © 2024 All rights reserved.  |  Feldesman.com</a:t>
            </a:r>
          </a:p>
        </p:txBody>
      </p:sp>
      <p:sp>
        <p:nvSpPr>
          <p:cNvPr id="6" name="TextBox 5">
            <a:extLst>
              <a:ext uri="{FF2B5EF4-FFF2-40B4-BE49-F238E27FC236}">
                <a16:creationId xmlns:a16="http://schemas.microsoft.com/office/drawing/2014/main" id="{68ECF2E4-7936-F228-9CD7-6621E4A6D40E}"/>
              </a:ext>
            </a:extLst>
          </p:cNvPr>
          <p:cNvSpPr txBox="1"/>
          <p:nvPr userDrawn="1"/>
        </p:nvSpPr>
        <p:spPr>
          <a:xfrm>
            <a:off x="555576" y="397065"/>
            <a:ext cx="4346703" cy="584775"/>
          </a:xfrm>
          <a:prstGeom prst="rect">
            <a:avLst/>
          </a:prstGeom>
          <a:noFill/>
        </p:spPr>
        <p:txBody>
          <a:bodyPr wrap="none" rtlCol="0">
            <a:spAutoFit/>
          </a:bodyPr>
          <a:lstStyle/>
          <a:p>
            <a:r>
              <a:rPr lang="en-US" sz="3200" b="1" dirty="0">
                <a:solidFill>
                  <a:srgbClr val="13479D"/>
                </a:solidFill>
                <a:latin typeface="Open Sans ExtraBold" pitchFamily="2" charset="0"/>
                <a:ea typeface="Open Sans ExtraBold" pitchFamily="2" charset="0"/>
                <a:cs typeface="Open Sans ExtraBold" pitchFamily="2" charset="0"/>
              </a:rPr>
              <a:t>TODAY’S PRESENTER</a:t>
            </a:r>
            <a:endParaRPr lang="en-ID" sz="3200" b="1" dirty="0">
              <a:solidFill>
                <a:srgbClr val="13479D"/>
              </a:solidFill>
              <a:latin typeface="Open Sans ExtraBold" pitchFamily="2" charset="0"/>
              <a:ea typeface="Open Sans ExtraBold" pitchFamily="2" charset="0"/>
              <a:cs typeface="Open Sans ExtraBold" pitchFamily="2" charset="0"/>
            </a:endParaRPr>
          </a:p>
        </p:txBody>
      </p:sp>
      <p:sp>
        <p:nvSpPr>
          <p:cNvPr id="18" name="Rectangle 17">
            <a:extLst>
              <a:ext uri="{FF2B5EF4-FFF2-40B4-BE49-F238E27FC236}">
                <a16:creationId xmlns:a16="http://schemas.microsoft.com/office/drawing/2014/main" id="{21EFE090-5308-0131-A3F3-C336EE7662DF}"/>
              </a:ext>
            </a:extLst>
          </p:cNvPr>
          <p:cNvSpPr/>
          <p:nvPr userDrawn="1"/>
        </p:nvSpPr>
        <p:spPr>
          <a:xfrm>
            <a:off x="9043416" y="-1030"/>
            <a:ext cx="3148582" cy="6593336"/>
          </a:xfrm>
          <a:prstGeom prst="rect">
            <a:avLst/>
          </a:prstGeom>
          <a:solidFill>
            <a:srgbClr val="13479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20" name="Group 19">
            <a:extLst>
              <a:ext uri="{FF2B5EF4-FFF2-40B4-BE49-F238E27FC236}">
                <a16:creationId xmlns:a16="http://schemas.microsoft.com/office/drawing/2014/main" id="{E228422A-9AD8-EE17-DEF7-74ECF024AF5F}"/>
              </a:ext>
            </a:extLst>
          </p:cNvPr>
          <p:cNvGrpSpPr/>
          <p:nvPr userDrawn="1"/>
        </p:nvGrpSpPr>
        <p:grpSpPr>
          <a:xfrm>
            <a:off x="7469851" y="1271017"/>
            <a:ext cx="4453743" cy="4288535"/>
            <a:chOff x="4434840" y="1329536"/>
            <a:chExt cx="7612736" cy="5299864"/>
          </a:xfrm>
        </p:grpSpPr>
        <p:sp>
          <p:nvSpPr>
            <p:cNvPr id="21" name="Rectangle: Rounded Corners 20">
              <a:extLst>
                <a:ext uri="{FF2B5EF4-FFF2-40B4-BE49-F238E27FC236}">
                  <a16:creationId xmlns:a16="http://schemas.microsoft.com/office/drawing/2014/main" id="{0BAD9E9B-D97B-48E2-693E-B606ACBCB18E}"/>
                </a:ext>
              </a:extLst>
            </p:cNvPr>
            <p:cNvSpPr/>
            <p:nvPr/>
          </p:nvSpPr>
          <p:spPr>
            <a:xfrm>
              <a:off x="8237424" y="1329536"/>
              <a:ext cx="3810152" cy="5299864"/>
            </a:xfrm>
            <a:prstGeom prst="roundRect">
              <a:avLst>
                <a:gd name="adj" fmla="val 4533"/>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2" name="Rectangle: Rounded Corners 21">
              <a:extLst>
                <a:ext uri="{FF2B5EF4-FFF2-40B4-BE49-F238E27FC236}">
                  <a16:creationId xmlns:a16="http://schemas.microsoft.com/office/drawing/2014/main" id="{89EA97C4-42EF-528F-FCC2-AEB3BFCE1B3E}"/>
                </a:ext>
              </a:extLst>
            </p:cNvPr>
            <p:cNvSpPr/>
            <p:nvPr/>
          </p:nvSpPr>
          <p:spPr>
            <a:xfrm>
              <a:off x="4434840" y="1549456"/>
              <a:ext cx="6908674" cy="4765343"/>
            </a:xfrm>
            <a:prstGeom prst="roundRect">
              <a:avLst>
                <a:gd name="adj" fmla="val 0"/>
              </a:avLst>
            </a:prstGeom>
            <a:solidFill>
              <a:schemeClr val="bg1"/>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pic>
        <p:nvPicPr>
          <p:cNvPr id="17" name="Picture 16">
            <a:extLst>
              <a:ext uri="{FF2B5EF4-FFF2-40B4-BE49-F238E27FC236}">
                <a16:creationId xmlns:a16="http://schemas.microsoft.com/office/drawing/2014/main" id="{9F84D2CB-13CF-4902-3A58-FA38BAF259C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31292" y="313897"/>
            <a:ext cx="1585643" cy="377313"/>
          </a:xfrm>
          <a:prstGeom prst="rect">
            <a:avLst/>
          </a:prstGeom>
        </p:spPr>
      </p:pic>
      <p:sp>
        <p:nvSpPr>
          <p:cNvPr id="5" name="Text Placeholder 4">
            <a:extLst>
              <a:ext uri="{FF2B5EF4-FFF2-40B4-BE49-F238E27FC236}">
                <a16:creationId xmlns:a16="http://schemas.microsoft.com/office/drawing/2014/main" id="{C12072DA-462C-4A0B-9C44-842E9435130F}"/>
              </a:ext>
            </a:extLst>
          </p:cNvPr>
          <p:cNvSpPr>
            <a:spLocks noGrp="1"/>
          </p:cNvSpPr>
          <p:nvPr>
            <p:ph type="body" sz="quarter" idx="16"/>
          </p:nvPr>
        </p:nvSpPr>
        <p:spPr>
          <a:xfrm>
            <a:off x="960438" y="2774536"/>
            <a:ext cx="6164262" cy="3370263"/>
          </a:xfrm>
        </p:spPr>
        <p:txBody>
          <a:bodyPr>
            <a:normAutofit/>
          </a:bodyPr>
          <a:lstStyle>
            <a:lvl1pPr marL="0" indent="0">
              <a:buNone/>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6" name="Text Placeholder 8">
            <a:extLst>
              <a:ext uri="{FF2B5EF4-FFF2-40B4-BE49-F238E27FC236}">
                <a16:creationId xmlns:a16="http://schemas.microsoft.com/office/drawing/2014/main" id="{EE6B4913-912E-4690-92A1-580D7A6468A1}"/>
              </a:ext>
            </a:extLst>
          </p:cNvPr>
          <p:cNvSpPr>
            <a:spLocks noGrp="1"/>
          </p:cNvSpPr>
          <p:nvPr>
            <p:ph type="body" sz="quarter" idx="17" hasCustomPrompt="1"/>
          </p:nvPr>
        </p:nvSpPr>
        <p:spPr>
          <a:xfrm>
            <a:off x="960794" y="1466063"/>
            <a:ext cx="6163906" cy="584775"/>
          </a:xfrm>
        </p:spPr>
        <p:txBody>
          <a:bodyPr anchor="ctr">
            <a:normAutofit/>
          </a:bodyPr>
          <a:lstStyle>
            <a:lvl1pPr marL="0" indent="0">
              <a:buNone/>
              <a:defRPr sz="2400" b="1">
                <a:solidFill>
                  <a:srgbClr val="F47920"/>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24" name="Text Placeholder 23">
            <a:extLst>
              <a:ext uri="{FF2B5EF4-FFF2-40B4-BE49-F238E27FC236}">
                <a16:creationId xmlns:a16="http://schemas.microsoft.com/office/drawing/2014/main" id="{D0467AED-D8A4-A248-B132-8D04547977BD}"/>
              </a:ext>
            </a:extLst>
          </p:cNvPr>
          <p:cNvSpPr>
            <a:spLocks noGrp="1"/>
          </p:cNvSpPr>
          <p:nvPr>
            <p:ph type="body" sz="quarter" idx="18" hasCustomPrompt="1"/>
          </p:nvPr>
        </p:nvSpPr>
        <p:spPr>
          <a:xfrm>
            <a:off x="960438" y="2050838"/>
            <a:ext cx="5216299" cy="663497"/>
          </a:xfrm>
        </p:spPr>
        <p:txBody>
          <a:bodyPr>
            <a:noAutofit/>
          </a:bodyPr>
          <a:lstStyle>
            <a:lvl1pPr marL="0" indent="0">
              <a:buNone/>
              <a:defRPr sz="1800">
                <a:solidFill>
                  <a:srgbClr val="13479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Title</a:t>
            </a:r>
          </a:p>
          <a:p>
            <a:pPr lvl="0"/>
            <a:r>
              <a:rPr lang="en-US" dirty="0"/>
              <a:t>Speaker Email</a:t>
            </a:r>
          </a:p>
        </p:txBody>
      </p:sp>
      <p:sp>
        <p:nvSpPr>
          <p:cNvPr id="26" name="Picture Placeholder 25">
            <a:extLst>
              <a:ext uri="{FF2B5EF4-FFF2-40B4-BE49-F238E27FC236}">
                <a16:creationId xmlns:a16="http://schemas.microsoft.com/office/drawing/2014/main" id="{7DC75C23-4853-E887-7819-B9E7497DC1D8}"/>
              </a:ext>
            </a:extLst>
          </p:cNvPr>
          <p:cNvSpPr>
            <a:spLocks noGrp="1"/>
          </p:cNvSpPr>
          <p:nvPr>
            <p:ph type="pic" sz="quarter" idx="19"/>
          </p:nvPr>
        </p:nvSpPr>
        <p:spPr>
          <a:xfrm>
            <a:off x="8417814" y="1625244"/>
            <a:ext cx="2917985" cy="3504643"/>
          </a:xfrm>
        </p:spPr>
        <p:txBody>
          <a:bodyPr/>
          <a:lstStyle/>
          <a:p>
            <a:endParaRPr lang="en-US" dirty="0"/>
          </a:p>
        </p:txBody>
      </p:sp>
      <p:sp>
        <p:nvSpPr>
          <p:cNvPr id="3" name="Slide Number Placeholder 3">
            <a:extLst>
              <a:ext uri="{FF2B5EF4-FFF2-40B4-BE49-F238E27FC236}">
                <a16:creationId xmlns:a16="http://schemas.microsoft.com/office/drawing/2014/main" id="{D056D2FC-6CE9-B37A-9DF9-0CF74112F2FA}"/>
              </a:ext>
            </a:extLst>
          </p:cNvPr>
          <p:cNvSpPr>
            <a:spLocks noGrp="1"/>
          </p:cNvSpPr>
          <p:nvPr>
            <p:ph type="sldNum" sz="quarter" idx="20"/>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Tree>
    <p:extLst>
      <p:ext uri="{BB962C8B-B14F-4D97-AF65-F5344CB8AC3E}">
        <p14:creationId xmlns:p14="http://schemas.microsoft.com/office/powerpoint/2010/main" val="43200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0472A1-AF49-4F71-A99E-9D65689489D0}"/>
              </a:ext>
            </a:extLst>
          </p:cNvPr>
          <p:cNvSpPr/>
          <p:nvPr userDrawn="1"/>
        </p:nvSpPr>
        <p:spPr>
          <a:xfrm>
            <a:off x="555576" y="311977"/>
            <a:ext cx="914400" cy="45719"/>
          </a:xfrm>
          <a:prstGeom prst="rect">
            <a:avLst/>
          </a:prstGeom>
          <a:solidFill>
            <a:srgbClr val="F4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8ECF2E4-7936-F228-9CD7-6621E4A6D40E}"/>
              </a:ext>
            </a:extLst>
          </p:cNvPr>
          <p:cNvSpPr txBox="1"/>
          <p:nvPr userDrawn="1"/>
        </p:nvSpPr>
        <p:spPr>
          <a:xfrm>
            <a:off x="555576" y="397065"/>
            <a:ext cx="9498691" cy="584775"/>
          </a:xfrm>
          <a:prstGeom prst="rect">
            <a:avLst/>
          </a:prstGeom>
          <a:noFill/>
        </p:spPr>
        <p:txBody>
          <a:bodyPr wrap="none" rtlCol="0">
            <a:spAutoFit/>
          </a:bodyPr>
          <a:lstStyle/>
          <a:p>
            <a:r>
              <a:rPr lang="en-US" sz="3100" b="1" dirty="0">
                <a:solidFill>
                  <a:srgbClr val="13479D"/>
                </a:solidFill>
                <a:latin typeface="Open Sans ExtraBold" pitchFamily="2" charset="0"/>
                <a:ea typeface="Open Sans ExtraBold" pitchFamily="2" charset="0"/>
                <a:cs typeface="Open Sans ExtraBold" pitchFamily="2" charset="0"/>
              </a:rPr>
              <a:t>COPYRIGHT NOTICE OF ORIGINAL MATERIALS</a:t>
            </a:r>
            <a:endParaRPr lang="en-ID" sz="3100" b="1" dirty="0">
              <a:solidFill>
                <a:srgbClr val="13479D"/>
              </a:solidFill>
              <a:latin typeface="Open Sans ExtraBold" pitchFamily="2" charset="0"/>
              <a:ea typeface="Open Sans ExtraBold" pitchFamily="2" charset="0"/>
              <a:cs typeface="Open Sans ExtraBold" pitchFamily="2" charset="0"/>
            </a:endParaRPr>
          </a:p>
        </p:txBody>
      </p:sp>
      <p:pic>
        <p:nvPicPr>
          <p:cNvPr id="2" name="Picture 1">
            <a:extLst>
              <a:ext uri="{FF2B5EF4-FFF2-40B4-BE49-F238E27FC236}">
                <a16:creationId xmlns:a16="http://schemas.microsoft.com/office/drawing/2014/main" id="{D228D0B1-75C9-4726-E4A9-008BF90C6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3" name="Rectangle 2">
            <a:extLst>
              <a:ext uri="{FF2B5EF4-FFF2-40B4-BE49-F238E27FC236}">
                <a16:creationId xmlns:a16="http://schemas.microsoft.com/office/drawing/2014/main" id="{4827814F-4B42-5DD3-81FA-E61C0B9A5367}"/>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523B9132-1A8D-4111-0CC5-88BDCA763083}"/>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13" name="TextBox 12">
            <a:extLst>
              <a:ext uri="{FF2B5EF4-FFF2-40B4-BE49-F238E27FC236}">
                <a16:creationId xmlns:a16="http://schemas.microsoft.com/office/drawing/2014/main" id="{F08D9A94-6931-BA6A-FA55-96ECD02001FB}"/>
              </a:ext>
            </a:extLst>
          </p:cNvPr>
          <p:cNvSpPr txBox="1"/>
          <p:nvPr userDrawn="1"/>
        </p:nvSpPr>
        <p:spPr>
          <a:xfrm>
            <a:off x="555576" y="1099457"/>
            <a:ext cx="11103429" cy="4708981"/>
          </a:xfrm>
          <a:prstGeom prst="rect">
            <a:avLst/>
          </a:prstGeom>
          <a:noFill/>
        </p:spPr>
        <p:txBody>
          <a:bodyPr wrap="square" rtlCol="0">
            <a:spAutoFit/>
          </a:bodyPr>
          <a:lstStyle/>
          <a:p>
            <a:pPr marL="342900" indent="-342900" rtl="0">
              <a:spcBef>
                <a:spcPts val="600"/>
              </a:spcBef>
              <a:buFont typeface="Arial" panose="020B0604020202020204" pitchFamily="34" charset="0"/>
              <a:buChar char="•"/>
            </a:pPr>
            <a:r>
              <a:rPr lang="en-US" sz="2000" dirty="0">
                <a:solidFill>
                  <a:schemeClr val="tx1"/>
                </a:solidFill>
                <a:effectLst/>
              </a:rPr>
              <a:t>These slides are being made available to you and your organization as a participant of a Feldesman Leifer LLP program. You are ONLY permitted to duplicate, reproduce and/or distribute these materials within your organization.</a:t>
            </a:r>
          </a:p>
          <a:p>
            <a:pPr marL="342900" indent="-342900" rtl="0">
              <a:spcBef>
                <a:spcPts val="600"/>
              </a:spcBef>
              <a:buFont typeface="Arial" panose="020B0604020202020204" pitchFamily="34" charset="0"/>
              <a:buChar char="•"/>
            </a:pPr>
            <a:r>
              <a:rPr lang="en-US" sz="2000" dirty="0">
                <a:solidFill>
                  <a:schemeClr val="tx1"/>
                </a:solidFill>
                <a:effectLst/>
              </a:rPr>
              <a:t>Note: a membership organization may not consider its members to be “within the organization” for purposes of sharing materials.</a:t>
            </a:r>
          </a:p>
          <a:p>
            <a:pPr marL="342900" indent="-342900" rtl="0">
              <a:spcBef>
                <a:spcPts val="600"/>
              </a:spcBef>
              <a:buFont typeface="Arial" panose="020B0604020202020204" pitchFamily="34" charset="0"/>
              <a:buChar char="•"/>
            </a:pPr>
            <a:r>
              <a:rPr lang="en-US" sz="2000" dirty="0">
                <a:solidFill>
                  <a:schemeClr val="tx1"/>
                </a:solidFill>
                <a:effectLst/>
              </a:rPr>
              <a:t>These slides may not be otherwise photocopied, reproduced, duplicated, and/or distributed outside your organization and/or posted on a website without prior written permission from the authors. </a:t>
            </a:r>
          </a:p>
          <a:p>
            <a:pPr marL="342900" indent="-342900" rtl="0">
              <a:spcBef>
                <a:spcPts val="600"/>
              </a:spcBef>
              <a:buFont typeface="Arial" panose="020B0604020202020204" pitchFamily="34" charset="0"/>
              <a:buChar char="•"/>
            </a:pPr>
            <a:r>
              <a:rPr lang="en-US" sz="2000" dirty="0">
                <a:solidFill>
                  <a:schemeClr val="tx1"/>
                </a:solidFill>
                <a:effectLst/>
              </a:rPr>
              <a:t>Any other use or disclosure is a violation of federal copyright law and is punishable by the imposition of substantial fines.</a:t>
            </a:r>
          </a:p>
          <a:p>
            <a:pPr marL="342900" indent="-342900" rtl="0">
              <a:spcBef>
                <a:spcPts val="600"/>
              </a:spcBef>
              <a:buFont typeface="Arial" panose="020B0604020202020204" pitchFamily="34" charset="0"/>
              <a:buChar char="•"/>
            </a:pPr>
            <a:r>
              <a:rPr lang="en-US" sz="2000" dirty="0">
                <a:solidFill>
                  <a:schemeClr val="tx1"/>
                </a:solidFill>
                <a:effectLst/>
              </a:rPr>
              <a:t>Copyright is claimed in all original material, including but not limited to these slides and other resources or handouts provided in connection to this training, exclusive of any materials from federal laws and regulations and any documents published by the federal government.</a:t>
            </a:r>
          </a:p>
        </p:txBody>
      </p:sp>
      <p:sp>
        <p:nvSpPr>
          <p:cNvPr id="4" name="TextBox 3">
            <a:extLst>
              <a:ext uri="{FF2B5EF4-FFF2-40B4-BE49-F238E27FC236}">
                <a16:creationId xmlns:a16="http://schemas.microsoft.com/office/drawing/2014/main" id="{B59F0692-BFFA-2B8D-42DB-4FE4026A347E}"/>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221906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pic>
        <p:nvPicPr>
          <p:cNvPr id="15" name="Picture Placeholder 4">
            <a:extLst>
              <a:ext uri="{FF2B5EF4-FFF2-40B4-BE49-F238E27FC236}">
                <a16:creationId xmlns:a16="http://schemas.microsoft.com/office/drawing/2014/main" id="{00029CCE-7A16-0F84-4DF9-2FA18B2FF60B}"/>
              </a:ext>
            </a:extLst>
          </p:cNvPr>
          <p:cNvPicPr>
            <a:picLocks noChangeAspect="1"/>
          </p:cNvPicPr>
          <p:nvPr userDrawn="1"/>
        </p:nvPicPr>
        <p:blipFill>
          <a:blip r:embed="rId2">
            <a:extLst>
              <a:ext uri="{28A0092B-C50C-407E-A947-70E740481C1C}">
                <a14:useLocalDpi xmlns:a14="http://schemas.microsoft.com/office/drawing/2010/main" val="0"/>
              </a:ext>
            </a:extLst>
          </a:blip>
          <a:srcRect l="31574" r="31574"/>
          <a:stretch>
            <a:fillRect/>
          </a:stretch>
        </p:blipFill>
        <p:spPr>
          <a:xfrm>
            <a:off x="8401048" y="0"/>
            <a:ext cx="3790951" cy="6858000"/>
          </a:xfrm>
          <a:prstGeom prst="rect">
            <a:avLst/>
          </a:prstGeom>
        </p:spPr>
      </p:pic>
      <p:sp>
        <p:nvSpPr>
          <p:cNvPr id="2" name="Rectangle 1">
            <a:extLst>
              <a:ext uri="{FF2B5EF4-FFF2-40B4-BE49-F238E27FC236}">
                <a16:creationId xmlns:a16="http://schemas.microsoft.com/office/drawing/2014/main" id="{65CA47B6-6982-6BDB-B9F4-F62EB6568486}"/>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E0472A1-AF49-4F71-A99E-9D65689489D0}"/>
              </a:ext>
            </a:extLst>
          </p:cNvPr>
          <p:cNvSpPr/>
          <p:nvPr userDrawn="1"/>
        </p:nvSpPr>
        <p:spPr>
          <a:xfrm>
            <a:off x="555576" y="311977"/>
            <a:ext cx="914400" cy="45719"/>
          </a:xfrm>
          <a:prstGeom prst="rect">
            <a:avLst/>
          </a:prstGeom>
          <a:solidFill>
            <a:srgbClr val="F4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8ECF2E4-7936-F228-9CD7-6621E4A6D40E}"/>
              </a:ext>
            </a:extLst>
          </p:cNvPr>
          <p:cNvSpPr txBox="1"/>
          <p:nvPr userDrawn="1"/>
        </p:nvSpPr>
        <p:spPr>
          <a:xfrm>
            <a:off x="555576" y="397065"/>
            <a:ext cx="4346703" cy="584775"/>
          </a:xfrm>
          <a:prstGeom prst="rect">
            <a:avLst/>
          </a:prstGeom>
          <a:noFill/>
        </p:spPr>
        <p:txBody>
          <a:bodyPr wrap="none" rtlCol="0">
            <a:spAutoFit/>
          </a:bodyPr>
          <a:lstStyle/>
          <a:p>
            <a:r>
              <a:rPr lang="en-US" sz="3200" b="1" dirty="0">
                <a:solidFill>
                  <a:srgbClr val="13479D"/>
                </a:solidFill>
                <a:latin typeface="Open Sans ExtraBold" pitchFamily="2" charset="0"/>
                <a:ea typeface="Open Sans ExtraBold" pitchFamily="2" charset="0"/>
                <a:cs typeface="Open Sans ExtraBold" pitchFamily="2" charset="0"/>
              </a:rPr>
              <a:t>TODAY’S PRESENTER</a:t>
            </a:r>
            <a:endParaRPr lang="en-ID" sz="3200" b="1" dirty="0">
              <a:solidFill>
                <a:srgbClr val="13479D"/>
              </a:solidFill>
              <a:latin typeface="Open Sans ExtraBold" pitchFamily="2" charset="0"/>
              <a:ea typeface="Open Sans ExtraBold" pitchFamily="2" charset="0"/>
              <a:cs typeface="Open Sans ExtraBold" pitchFamily="2" charset="0"/>
            </a:endParaRPr>
          </a:p>
        </p:txBody>
      </p:sp>
      <p:sp>
        <p:nvSpPr>
          <p:cNvPr id="18" name="Rectangle 17">
            <a:extLst>
              <a:ext uri="{FF2B5EF4-FFF2-40B4-BE49-F238E27FC236}">
                <a16:creationId xmlns:a16="http://schemas.microsoft.com/office/drawing/2014/main" id="{21EFE090-5308-0131-A3F3-C336EE7662DF}"/>
              </a:ext>
            </a:extLst>
          </p:cNvPr>
          <p:cNvSpPr/>
          <p:nvPr userDrawn="1"/>
        </p:nvSpPr>
        <p:spPr>
          <a:xfrm>
            <a:off x="8401047" y="8140"/>
            <a:ext cx="3790951" cy="6584165"/>
          </a:xfrm>
          <a:prstGeom prst="rect">
            <a:avLst/>
          </a:prstGeom>
          <a:solidFill>
            <a:srgbClr val="13479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20" name="Group 19">
            <a:extLst>
              <a:ext uri="{FF2B5EF4-FFF2-40B4-BE49-F238E27FC236}">
                <a16:creationId xmlns:a16="http://schemas.microsoft.com/office/drawing/2014/main" id="{E228422A-9AD8-EE17-DEF7-74ECF024AF5F}"/>
              </a:ext>
            </a:extLst>
          </p:cNvPr>
          <p:cNvGrpSpPr/>
          <p:nvPr userDrawn="1"/>
        </p:nvGrpSpPr>
        <p:grpSpPr>
          <a:xfrm>
            <a:off x="7469851" y="2076450"/>
            <a:ext cx="4453743" cy="4238855"/>
            <a:chOff x="4434840" y="1329536"/>
            <a:chExt cx="7612736" cy="5299864"/>
          </a:xfrm>
        </p:grpSpPr>
        <p:sp>
          <p:nvSpPr>
            <p:cNvPr id="21" name="Rectangle: Rounded Corners 20">
              <a:extLst>
                <a:ext uri="{FF2B5EF4-FFF2-40B4-BE49-F238E27FC236}">
                  <a16:creationId xmlns:a16="http://schemas.microsoft.com/office/drawing/2014/main" id="{0BAD9E9B-D97B-48E2-693E-B606ACBCB18E}"/>
                </a:ext>
              </a:extLst>
            </p:cNvPr>
            <p:cNvSpPr/>
            <p:nvPr/>
          </p:nvSpPr>
          <p:spPr>
            <a:xfrm>
              <a:off x="8237424" y="1329536"/>
              <a:ext cx="3810152" cy="5299864"/>
            </a:xfrm>
            <a:prstGeom prst="roundRect">
              <a:avLst>
                <a:gd name="adj" fmla="val 4533"/>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2" name="Rectangle: Rounded Corners 21">
              <a:extLst>
                <a:ext uri="{FF2B5EF4-FFF2-40B4-BE49-F238E27FC236}">
                  <a16:creationId xmlns:a16="http://schemas.microsoft.com/office/drawing/2014/main" id="{89EA97C4-42EF-528F-FCC2-AEB3BFCE1B3E}"/>
                </a:ext>
              </a:extLst>
            </p:cNvPr>
            <p:cNvSpPr/>
            <p:nvPr/>
          </p:nvSpPr>
          <p:spPr>
            <a:xfrm>
              <a:off x="4434840" y="1549456"/>
              <a:ext cx="6908674" cy="4765343"/>
            </a:xfrm>
            <a:prstGeom prst="roundRect">
              <a:avLst>
                <a:gd name="adj" fmla="val 0"/>
              </a:avLst>
            </a:prstGeom>
            <a:solidFill>
              <a:schemeClr val="bg1"/>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pic>
        <p:nvPicPr>
          <p:cNvPr id="17" name="Picture 16">
            <a:extLst>
              <a:ext uri="{FF2B5EF4-FFF2-40B4-BE49-F238E27FC236}">
                <a16:creationId xmlns:a16="http://schemas.microsoft.com/office/drawing/2014/main" id="{9F84D2CB-13CF-4902-3A58-FA38BAF259C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31292" y="313897"/>
            <a:ext cx="1585643" cy="377313"/>
          </a:xfrm>
          <a:prstGeom prst="rect">
            <a:avLst/>
          </a:prstGeom>
        </p:spPr>
      </p:pic>
      <p:sp>
        <p:nvSpPr>
          <p:cNvPr id="5" name="Text Placeholder 4">
            <a:extLst>
              <a:ext uri="{FF2B5EF4-FFF2-40B4-BE49-F238E27FC236}">
                <a16:creationId xmlns:a16="http://schemas.microsoft.com/office/drawing/2014/main" id="{C12072DA-462C-4A0B-9C44-842E9435130F}"/>
              </a:ext>
            </a:extLst>
          </p:cNvPr>
          <p:cNvSpPr>
            <a:spLocks noGrp="1"/>
          </p:cNvSpPr>
          <p:nvPr>
            <p:ph type="body" sz="quarter" idx="16"/>
          </p:nvPr>
        </p:nvSpPr>
        <p:spPr>
          <a:xfrm>
            <a:off x="960438" y="2774536"/>
            <a:ext cx="6164262" cy="3370263"/>
          </a:xfrm>
        </p:spPr>
        <p:txBody>
          <a:bodyPr>
            <a:normAutofit/>
          </a:bodyPr>
          <a:lstStyle>
            <a:lvl1pPr marL="0" indent="0">
              <a:buNone/>
              <a:defRPr sz="1800">
                <a:solidFill>
                  <a:schemeClr val="tx1"/>
                </a:solidFill>
                <a:latin typeface="+mn-lt"/>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6" name="Text Placeholder 8">
            <a:extLst>
              <a:ext uri="{FF2B5EF4-FFF2-40B4-BE49-F238E27FC236}">
                <a16:creationId xmlns:a16="http://schemas.microsoft.com/office/drawing/2014/main" id="{EE6B4913-912E-4690-92A1-580D7A6468A1}"/>
              </a:ext>
            </a:extLst>
          </p:cNvPr>
          <p:cNvSpPr>
            <a:spLocks noGrp="1"/>
          </p:cNvSpPr>
          <p:nvPr>
            <p:ph type="body" sz="quarter" idx="17" hasCustomPrompt="1"/>
          </p:nvPr>
        </p:nvSpPr>
        <p:spPr>
          <a:xfrm>
            <a:off x="960437" y="1438709"/>
            <a:ext cx="6163906" cy="584775"/>
          </a:xfrm>
        </p:spPr>
        <p:txBody>
          <a:bodyPr anchor="ctr">
            <a:normAutofit/>
          </a:bodyPr>
          <a:lstStyle>
            <a:lvl1pPr marL="0" indent="0">
              <a:buNone/>
              <a:defRPr sz="2400" b="1">
                <a:solidFill>
                  <a:srgbClr val="F47920"/>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24" name="Text Placeholder 23">
            <a:extLst>
              <a:ext uri="{FF2B5EF4-FFF2-40B4-BE49-F238E27FC236}">
                <a16:creationId xmlns:a16="http://schemas.microsoft.com/office/drawing/2014/main" id="{D0467AED-D8A4-A248-B132-8D04547977BD}"/>
              </a:ext>
            </a:extLst>
          </p:cNvPr>
          <p:cNvSpPr>
            <a:spLocks noGrp="1"/>
          </p:cNvSpPr>
          <p:nvPr>
            <p:ph type="body" sz="quarter" idx="18" hasCustomPrompt="1"/>
          </p:nvPr>
        </p:nvSpPr>
        <p:spPr>
          <a:xfrm>
            <a:off x="960438" y="1990269"/>
            <a:ext cx="5216299" cy="663497"/>
          </a:xfrm>
        </p:spPr>
        <p:txBody>
          <a:bodyPr>
            <a:noAutofit/>
          </a:bodyPr>
          <a:lstStyle>
            <a:lvl1pPr marL="0" indent="0">
              <a:buNone/>
              <a:defRPr sz="1800">
                <a:solidFill>
                  <a:srgbClr val="13479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Title</a:t>
            </a:r>
          </a:p>
          <a:p>
            <a:pPr lvl="0"/>
            <a:r>
              <a:rPr lang="en-US" dirty="0"/>
              <a:t>Speaker Email</a:t>
            </a:r>
          </a:p>
        </p:txBody>
      </p:sp>
      <p:sp>
        <p:nvSpPr>
          <p:cNvPr id="26" name="Picture Placeholder 25">
            <a:extLst>
              <a:ext uri="{FF2B5EF4-FFF2-40B4-BE49-F238E27FC236}">
                <a16:creationId xmlns:a16="http://schemas.microsoft.com/office/drawing/2014/main" id="{7DC75C23-4853-E887-7819-B9E7497DC1D8}"/>
              </a:ext>
            </a:extLst>
          </p:cNvPr>
          <p:cNvSpPr>
            <a:spLocks noGrp="1"/>
          </p:cNvSpPr>
          <p:nvPr>
            <p:ph type="pic" sz="quarter" idx="19"/>
          </p:nvPr>
        </p:nvSpPr>
        <p:spPr>
          <a:xfrm>
            <a:off x="8437847" y="2403962"/>
            <a:ext cx="2917985" cy="3504643"/>
          </a:xfrm>
        </p:spPr>
        <p:txBody>
          <a:bodyPr/>
          <a:lstStyle/>
          <a:p>
            <a:endParaRPr lang="en-US" dirty="0"/>
          </a:p>
        </p:txBody>
      </p:sp>
      <p:sp>
        <p:nvSpPr>
          <p:cNvPr id="3" name="Slide Number Placeholder 3">
            <a:extLst>
              <a:ext uri="{FF2B5EF4-FFF2-40B4-BE49-F238E27FC236}">
                <a16:creationId xmlns:a16="http://schemas.microsoft.com/office/drawing/2014/main" id="{D056D2FC-6CE9-B37A-9DF9-0CF74112F2FA}"/>
              </a:ext>
            </a:extLst>
          </p:cNvPr>
          <p:cNvSpPr>
            <a:spLocks noGrp="1"/>
          </p:cNvSpPr>
          <p:nvPr>
            <p:ph type="sldNum" sz="quarter" idx="20"/>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7" name="TextBox 6">
            <a:extLst>
              <a:ext uri="{FF2B5EF4-FFF2-40B4-BE49-F238E27FC236}">
                <a16:creationId xmlns:a16="http://schemas.microsoft.com/office/drawing/2014/main" id="{79C4E87C-AE19-034B-9CE2-DE8CBDF3358C}"/>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185734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10D6A3B6-4431-B51B-46A0-338B027A2D51}"/>
              </a:ext>
            </a:extLst>
          </p:cNvPr>
          <p:cNvPicPr>
            <a:picLocks noChangeAspect="1"/>
          </p:cNvPicPr>
          <p:nvPr userDrawn="1"/>
        </p:nvPicPr>
        <p:blipFill>
          <a:blip r:embed="rId2">
            <a:extLst>
              <a:ext uri="{28A0092B-C50C-407E-A947-70E740481C1C}">
                <a14:useLocalDpi xmlns:a14="http://schemas.microsoft.com/office/drawing/2010/main" val="0"/>
              </a:ext>
            </a:extLst>
          </a:blip>
          <a:srcRect l="31574" r="31574"/>
          <a:stretch>
            <a:fillRect/>
          </a:stretch>
        </p:blipFill>
        <p:spPr>
          <a:xfrm>
            <a:off x="8401048" y="0"/>
            <a:ext cx="3790951" cy="6858000"/>
          </a:xfrm>
          <a:prstGeom prst="rect">
            <a:avLst/>
          </a:prstGeom>
        </p:spPr>
      </p:pic>
      <p:sp>
        <p:nvSpPr>
          <p:cNvPr id="3" name="Rectangle 2">
            <a:extLst>
              <a:ext uri="{FF2B5EF4-FFF2-40B4-BE49-F238E27FC236}">
                <a16:creationId xmlns:a16="http://schemas.microsoft.com/office/drawing/2014/main" id="{204C9528-B944-4C12-8DC8-8C70C9C13AF5}"/>
              </a:ext>
            </a:extLst>
          </p:cNvPr>
          <p:cNvSpPr/>
          <p:nvPr userDrawn="1"/>
        </p:nvSpPr>
        <p:spPr>
          <a:xfrm>
            <a:off x="555576" y="311977"/>
            <a:ext cx="914400" cy="45719"/>
          </a:xfrm>
          <a:prstGeom prst="rect">
            <a:avLst/>
          </a:prstGeom>
          <a:solidFill>
            <a:srgbClr val="F7941D"/>
          </a:solidFill>
          <a:ln>
            <a:solidFill>
              <a:srgbClr val="F4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7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10" name="TextBox 9">
            <a:extLst>
              <a:ext uri="{FF2B5EF4-FFF2-40B4-BE49-F238E27FC236}">
                <a16:creationId xmlns:a16="http://schemas.microsoft.com/office/drawing/2014/main" id="{0F3B3AFD-0E2C-C8BD-3FF3-A85F23DC152A}"/>
              </a:ext>
            </a:extLst>
          </p:cNvPr>
          <p:cNvSpPr txBox="1"/>
          <p:nvPr userDrawn="1"/>
        </p:nvSpPr>
        <p:spPr>
          <a:xfrm>
            <a:off x="555576" y="448982"/>
            <a:ext cx="1939570" cy="584775"/>
          </a:xfrm>
          <a:prstGeom prst="rect">
            <a:avLst/>
          </a:prstGeom>
          <a:noFill/>
        </p:spPr>
        <p:txBody>
          <a:bodyPr wrap="none" rtlCol="0">
            <a:spAutoFit/>
          </a:bodyPr>
          <a:lstStyle/>
          <a:p>
            <a:r>
              <a:rPr lang="en-US" sz="3200" b="1" dirty="0">
                <a:solidFill>
                  <a:srgbClr val="13479D"/>
                </a:solidFill>
                <a:latin typeface="Open Sans ExtraBold" pitchFamily="2" charset="0"/>
                <a:ea typeface="Open Sans ExtraBold" pitchFamily="2" charset="0"/>
                <a:cs typeface="Open Sans ExtraBold" pitchFamily="2" charset="0"/>
              </a:rPr>
              <a:t>AGENDA</a:t>
            </a:r>
            <a:endParaRPr lang="en-ID" sz="3200" b="1" dirty="0">
              <a:solidFill>
                <a:srgbClr val="13479D"/>
              </a:solidFill>
              <a:latin typeface="Open Sans ExtraBold" pitchFamily="2" charset="0"/>
              <a:ea typeface="Open Sans ExtraBold" pitchFamily="2" charset="0"/>
              <a:cs typeface="Open Sans ExtraBold" pitchFamily="2" charset="0"/>
            </a:endParaRPr>
          </a:p>
        </p:txBody>
      </p:sp>
      <p:sp>
        <p:nvSpPr>
          <p:cNvPr id="8" name="Text Placeholder 7">
            <a:extLst>
              <a:ext uri="{FF2B5EF4-FFF2-40B4-BE49-F238E27FC236}">
                <a16:creationId xmlns:a16="http://schemas.microsoft.com/office/drawing/2014/main" id="{1D2F2E7B-3E26-8720-67FC-3EB5F4F2B5F8}"/>
              </a:ext>
            </a:extLst>
          </p:cNvPr>
          <p:cNvSpPr>
            <a:spLocks noGrp="1"/>
          </p:cNvSpPr>
          <p:nvPr>
            <p:ph type="body" sz="quarter" idx="18"/>
          </p:nvPr>
        </p:nvSpPr>
        <p:spPr>
          <a:xfrm>
            <a:off x="814388" y="1301750"/>
            <a:ext cx="7087222" cy="4830693"/>
          </a:xfrm>
        </p:spPr>
        <p:txBody>
          <a:bodyPr/>
          <a:lstStyle>
            <a:lvl1pPr marL="514350" indent="-514350">
              <a:buFont typeface="+mj-lt"/>
              <a:buAutoNum type="arabicParenR"/>
              <a:defRPr/>
            </a:lvl1pPr>
            <a:lvl2pPr marL="971550" indent="-514350">
              <a:buFont typeface="+mj-lt"/>
              <a:buAutoNum type="alphaLcParenR"/>
              <a:defRPr/>
            </a:lvl2pPr>
            <a:lvl3pPr marL="1371600" indent="-457200">
              <a:buFont typeface="+mj-lt"/>
              <a:buAutoNum type="arabicParenR"/>
              <a:defRPr/>
            </a:lvl3pPr>
            <a:lvl4pPr marL="1828800" indent="-457200">
              <a:buFont typeface="+mj-lt"/>
              <a:buAutoNum type="arabicParenR"/>
              <a:defRPr/>
            </a:lvl4pPr>
            <a:lvl5pPr marL="2286000" indent="-457200">
              <a:buFont typeface="+mj-lt"/>
              <a:buAutoNum type="arabicParenR"/>
              <a:defRPr/>
            </a:lvl5pPr>
          </a:lstStyle>
          <a:p>
            <a:pPr lvl="0"/>
            <a:r>
              <a:rPr lang="en-US" dirty="0"/>
              <a:t>Click to edit Master text styles</a:t>
            </a:r>
          </a:p>
          <a:p>
            <a:pPr lvl="1"/>
            <a:r>
              <a:rPr lang="en-US" dirty="0"/>
              <a:t>Second level</a:t>
            </a:r>
          </a:p>
        </p:txBody>
      </p:sp>
      <p:sp>
        <p:nvSpPr>
          <p:cNvPr id="5" name="Rectangle 4">
            <a:extLst>
              <a:ext uri="{FF2B5EF4-FFF2-40B4-BE49-F238E27FC236}">
                <a16:creationId xmlns:a16="http://schemas.microsoft.com/office/drawing/2014/main" id="{D8F15936-3EC8-5756-4EF6-60F896FFD171}"/>
              </a:ext>
            </a:extLst>
          </p:cNvPr>
          <p:cNvSpPr/>
          <p:nvPr userDrawn="1"/>
        </p:nvSpPr>
        <p:spPr>
          <a:xfrm>
            <a:off x="8401047" y="0"/>
            <a:ext cx="3790951" cy="6582031"/>
          </a:xfrm>
          <a:prstGeom prst="rect">
            <a:avLst/>
          </a:prstGeom>
          <a:solidFill>
            <a:srgbClr val="13479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11" name="Picture 10">
            <a:extLst>
              <a:ext uri="{FF2B5EF4-FFF2-40B4-BE49-F238E27FC236}">
                <a16:creationId xmlns:a16="http://schemas.microsoft.com/office/drawing/2014/main" id="{3DD44F6B-4AA6-1A53-7C04-42828654D8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31292" y="313897"/>
            <a:ext cx="1585643" cy="377313"/>
          </a:xfrm>
          <a:prstGeom prst="rect">
            <a:avLst/>
          </a:prstGeom>
        </p:spPr>
      </p:pic>
      <p:sp>
        <p:nvSpPr>
          <p:cNvPr id="6" name="TextBox 5">
            <a:extLst>
              <a:ext uri="{FF2B5EF4-FFF2-40B4-BE49-F238E27FC236}">
                <a16:creationId xmlns:a16="http://schemas.microsoft.com/office/drawing/2014/main" id="{DF689762-C080-FFF6-2CA7-4787F7D48042}"/>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85184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9C94E-B064-4BB7-A6C3-8F2EE8E72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3" name="Rectangle 2">
            <a:extLst>
              <a:ext uri="{FF2B5EF4-FFF2-40B4-BE49-F238E27FC236}">
                <a16:creationId xmlns:a16="http://schemas.microsoft.com/office/drawing/2014/main" id="{204C9528-B944-4C12-8DC8-8C70C9C13AF5}"/>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43" name="Text Placeholder 42">
            <a:extLst>
              <a:ext uri="{FF2B5EF4-FFF2-40B4-BE49-F238E27FC236}">
                <a16:creationId xmlns:a16="http://schemas.microsoft.com/office/drawing/2014/main" id="{408895AE-F030-9188-52D0-1D79ADA4EC8F}"/>
              </a:ext>
            </a:extLst>
          </p:cNvPr>
          <p:cNvSpPr>
            <a:spLocks noGrp="1"/>
          </p:cNvSpPr>
          <p:nvPr>
            <p:ph type="body" sz="quarter" idx="24" hasCustomPrompt="1"/>
          </p:nvPr>
        </p:nvSpPr>
        <p:spPr>
          <a:xfrm>
            <a:off x="555576" y="1789469"/>
            <a:ext cx="10963188" cy="1747867"/>
          </a:xfrm>
          <a:ln w="38100">
            <a:solidFill>
              <a:srgbClr val="F47920"/>
            </a:solidFill>
          </a:ln>
        </p:spPr>
        <p:txBody>
          <a:bodyPr anchor="ctr">
            <a:noAutofit/>
          </a:bodyPr>
          <a:lstStyle>
            <a:lvl1pPr marL="274320" indent="0">
              <a:lnSpc>
                <a:spcPct val="100000"/>
              </a:lnSpc>
              <a:spcBef>
                <a:spcPts val="1800"/>
              </a:spcBef>
              <a:spcAft>
                <a:spcPts val="1800"/>
              </a:spcAft>
              <a:buNone/>
              <a:defRPr sz="5000">
                <a:solidFill>
                  <a:srgbClr val="13479D"/>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SECTION TITLE</a:t>
            </a:r>
          </a:p>
        </p:txBody>
      </p:sp>
      <p:sp>
        <p:nvSpPr>
          <p:cNvPr id="6" name="TextBox 5">
            <a:extLst>
              <a:ext uri="{FF2B5EF4-FFF2-40B4-BE49-F238E27FC236}">
                <a16:creationId xmlns:a16="http://schemas.microsoft.com/office/drawing/2014/main" id="{05893F8B-7F9D-8B9C-C05F-8FEB8546836F}"/>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38945789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Divider">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9C94E-B064-4BB7-A6C3-8F2EE8E72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3" name="Rectangle 2">
            <a:extLst>
              <a:ext uri="{FF2B5EF4-FFF2-40B4-BE49-F238E27FC236}">
                <a16:creationId xmlns:a16="http://schemas.microsoft.com/office/drawing/2014/main" id="{204C9528-B944-4C12-8DC8-8C70C9C13AF5}"/>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43" name="Text Placeholder 42">
            <a:extLst>
              <a:ext uri="{FF2B5EF4-FFF2-40B4-BE49-F238E27FC236}">
                <a16:creationId xmlns:a16="http://schemas.microsoft.com/office/drawing/2014/main" id="{408895AE-F030-9188-52D0-1D79ADA4EC8F}"/>
              </a:ext>
            </a:extLst>
          </p:cNvPr>
          <p:cNvSpPr>
            <a:spLocks noGrp="1"/>
          </p:cNvSpPr>
          <p:nvPr>
            <p:ph type="body" sz="quarter" idx="24" hasCustomPrompt="1"/>
          </p:nvPr>
        </p:nvSpPr>
        <p:spPr>
          <a:xfrm>
            <a:off x="555576" y="2336121"/>
            <a:ext cx="10973127" cy="688975"/>
          </a:xfrm>
        </p:spPr>
        <p:txBody>
          <a:bodyPr anchor="ctr">
            <a:noAutofit/>
          </a:bodyPr>
          <a:lstStyle>
            <a:lvl1pPr marL="0" indent="0" algn="l">
              <a:buNone/>
              <a:defRPr sz="4000">
                <a:solidFill>
                  <a:srgbClr val="13479D"/>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SUBSECTION TITLE</a:t>
            </a:r>
          </a:p>
        </p:txBody>
      </p:sp>
      <p:sp>
        <p:nvSpPr>
          <p:cNvPr id="5" name="Rectangle 4">
            <a:extLst>
              <a:ext uri="{FF2B5EF4-FFF2-40B4-BE49-F238E27FC236}">
                <a16:creationId xmlns:a16="http://schemas.microsoft.com/office/drawing/2014/main" id="{171BF8F2-BAEE-899F-31A6-013C7E3928F3}"/>
              </a:ext>
            </a:extLst>
          </p:cNvPr>
          <p:cNvSpPr/>
          <p:nvPr userDrawn="1"/>
        </p:nvSpPr>
        <p:spPr>
          <a:xfrm>
            <a:off x="674845" y="3152909"/>
            <a:ext cx="128016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6255AC5-E666-B4F5-D7E4-E9D6AD61473A}"/>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3890611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lling Question">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9C94E-B064-4BB7-A6C3-8F2EE8E72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3" name="Rectangle 2">
            <a:extLst>
              <a:ext uri="{FF2B5EF4-FFF2-40B4-BE49-F238E27FC236}">
                <a16:creationId xmlns:a16="http://schemas.microsoft.com/office/drawing/2014/main" id="{204C9528-B944-4C12-8DC8-8C70C9C13AF5}"/>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31" name="Text Placeholder 30">
            <a:extLst>
              <a:ext uri="{FF2B5EF4-FFF2-40B4-BE49-F238E27FC236}">
                <a16:creationId xmlns:a16="http://schemas.microsoft.com/office/drawing/2014/main" id="{720CF7EC-1905-A532-BED2-5BAC666C8BF4}"/>
              </a:ext>
            </a:extLst>
          </p:cNvPr>
          <p:cNvSpPr>
            <a:spLocks noGrp="1"/>
          </p:cNvSpPr>
          <p:nvPr>
            <p:ph type="body" sz="quarter" idx="19" hasCustomPrompt="1"/>
          </p:nvPr>
        </p:nvSpPr>
        <p:spPr>
          <a:xfrm>
            <a:off x="555576" y="1735975"/>
            <a:ext cx="9966960" cy="1129134"/>
          </a:xfrm>
        </p:spPr>
        <p:txBody>
          <a:bodyPr>
            <a:normAutofit/>
          </a:bodyPr>
          <a:lstStyle>
            <a:lvl1pPr marL="0" indent="0">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Insert question here</a:t>
            </a:r>
          </a:p>
        </p:txBody>
      </p:sp>
      <p:sp>
        <p:nvSpPr>
          <p:cNvPr id="9" name="Text Placeholder 8">
            <a:extLst>
              <a:ext uri="{FF2B5EF4-FFF2-40B4-BE49-F238E27FC236}">
                <a16:creationId xmlns:a16="http://schemas.microsoft.com/office/drawing/2014/main" id="{F94C81F8-6C45-09A4-02FC-76B70C00D1A3}"/>
              </a:ext>
            </a:extLst>
          </p:cNvPr>
          <p:cNvSpPr>
            <a:spLocks noGrp="1"/>
          </p:cNvSpPr>
          <p:nvPr>
            <p:ph type="body" sz="quarter" idx="25"/>
          </p:nvPr>
        </p:nvSpPr>
        <p:spPr>
          <a:xfrm>
            <a:off x="555575" y="3282004"/>
            <a:ext cx="9966960" cy="1946275"/>
          </a:xfrm>
        </p:spPr>
        <p:txBody>
          <a:bodyPr>
            <a:normAutofit/>
          </a:bodyPr>
          <a:lstStyle>
            <a:lvl1pPr marL="514350" indent="-514350">
              <a:buFont typeface="+mj-lt"/>
              <a:buAutoNum type="alphaLcParenR"/>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0" name="TextBox 9">
            <a:extLst>
              <a:ext uri="{FF2B5EF4-FFF2-40B4-BE49-F238E27FC236}">
                <a16:creationId xmlns:a16="http://schemas.microsoft.com/office/drawing/2014/main" id="{01A67C14-1611-174C-8979-BC25A934F7D9}"/>
              </a:ext>
            </a:extLst>
          </p:cNvPr>
          <p:cNvSpPr txBox="1"/>
          <p:nvPr userDrawn="1"/>
        </p:nvSpPr>
        <p:spPr>
          <a:xfrm>
            <a:off x="555576" y="442949"/>
            <a:ext cx="8925881" cy="584775"/>
          </a:xfrm>
          <a:prstGeom prst="rect">
            <a:avLst/>
          </a:prstGeom>
          <a:noFill/>
        </p:spPr>
        <p:txBody>
          <a:bodyPr wrap="square" rtlCol="0">
            <a:spAutoFit/>
          </a:bodyPr>
          <a:lstStyle/>
          <a:p>
            <a:r>
              <a:rPr lang="en-US" sz="3200" dirty="0">
                <a:solidFill>
                  <a:srgbClr val="17479E"/>
                </a:solidFill>
                <a:latin typeface="Open Sans Extrabold" panose="020B0906030804020204" pitchFamily="34" charset="0"/>
                <a:ea typeface="Open Sans Extrabold" panose="020B0906030804020204" pitchFamily="34" charset="0"/>
                <a:cs typeface="Open Sans Extrabold" panose="020B0906030804020204" pitchFamily="34" charset="0"/>
              </a:rPr>
              <a:t>POLLING QUESTION</a:t>
            </a:r>
          </a:p>
        </p:txBody>
      </p:sp>
      <p:sp>
        <p:nvSpPr>
          <p:cNvPr id="6" name="TextBox 5">
            <a:extLst>
              <a:ext uri="{FF2B5EF4-FFF2-40B4-BE49-F238E27FC236}">
                <a16:creationId xmlns:a16="http://schemas.microsoft.com/office/drawing/2014/main" id="{DE3A884A-F422-21AE-9E0D-8A27E8AC1E66}"/>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30746894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9C94E-B064-4BB7-A6C3-8F2EE8E72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292" y="313897"/>
            <a:ext cx="1585643" cy="377314"/>
          </a:xfrm>
          <a:prstGeom prst="rect">
            <a:avLst/>
          </a:prstGeom>
        </p:spPr>
      </p:pic>
      <p:sp>
        <p:nvSpPr>
          <p:cNvPr id="3" name="Rectangle 2">
            <a:extLst>
              <a:ext uri="{FF2B5EF4-FFF2-40B4-BE49-F238E27FC236}">
                <a16:creationId xmlns:a16="http://schemas.microsoft.com/office/drawing/2014/main" id="{204C9528-B944-4C12-8DC8-8C70C9C13AF5}"/>
              </a:ext>
            </a:extLst>
          </p:cNvPr>
          <p:cNvSpPr/>
          <p:nvPr userDrawn="1"/>
        </p:nvSpPr>
        <p:spPr>
          <a:xfrm>
            <a:off x="555576" y="311977"/>
            <a:ext cx="914400" cy="4571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131C6DE-E72C-4D2B-918B-DDE1DDF4F6C4}"/>
              </a:ext>
            </a:extLst>
          </p:cNvPr>
          <p:cNvSpPr/>
          <p:nvPr userDrawn="1"/>
        </p:nvSpPr>
        <p:spPr>
          <a:xfrm>
            <a:off x="-60960" y="6582031"/>
            <a:ext cx="12252960" cy="277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2692D73E-D0BF-43FA-BC45-33CFE30DC187}"/>
              </a:ext>
            </a:extLst>
          </p:cNvPr>
          <p:cNvSpPr>
            <a:spLocks noGrp="1"/>
          </p:cNvSpPr>
          <p:nvPr>
            <p:ph type="sldNum" sz="quarter" idx="17"/>
          </p:nvPr>
        </p:nvSpPr>
        <p:spPr>
          <a:xfrm>
            <a:off x="8893224" y="6554107"/>
            <a:ext cx="2743200" cy="365125"/>
          </a:xfrm>
        </p:spPr>
        <p:txBody>
          <a:bodyPr/>
          <a:lstStyle>
            <a:lvl1pPr>
              <a:defRPr>
                <a:solidFill>
                  <a:schemeClr val="bg1"/>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
        <p:nvSpPr>
          <p:cNvPr id="43" name="Text Placeholder 42">
            <a:extLst>
              <a:ext uri="{FF2B5EF4-FFF2-40B4-BE49-F238E27FC236}">
                <a16:creationId xmlns:a16="http://schemas.microsoft.com/office/drawing/2014/main" id="{408895AE-F030-9188-52D0-1D79ADA4EC8F}"/>
              </a:ext>
            </a:extLst>
          </p:cNvPr>
          <p:cNvSpPr>
            <a:spLocks noGrp="1"/>
          </p:cNvSpPr>
          <p:nvPr>
            <p:ph type="body" sz="quarter" idx="24" hasCustomPrompt="1"/>
          </p:nvPr>
        </p:nvSpPr>
        <p:spPr>
          <a:xfrm>
            <a:off x="555576" y="762770"/>
            <a:ext cx="10973127" cy="688975"/>
          </a:xfrm>
        </p:spPr>
        <p:txBody>
          <a:bodyPr anchor="ctr">
            <a:normAutofit/>
          </a:bodyPr>
          <a:lstStyle>
            <a:lvl1pPr marL="0" indent="0">
              <a:buNone/>
              <a:defRPr sz="3200">
                <a:solidFill>
                  <a:srgbClr val="13479D"/>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INSERT TITLE</a:t>
            </a:r>
          </a:p>
        </p:txBody>
      </p:sp>
      <p:sp>
        <p:nvSpPr>
          <p:cNvPr id="10" name="Text Placeholder 9">
            <a:extLst>
              <a:ext uri="{FF2B5EF4-FFF2-40B4-BE49-F238E27FC236}">
                <a16:creationId xmlns:a16="http://schemas.microsoft.com/office/drawing/2014/main" id="{D675F127-3911-DCD5-7B1F-F78F1BDE29E7}"/>
              </a:ext>
            </a:extLst>
          </p:cNvPr>
          <p:cNvSpPr>
            <a:spLocks noGrp="1"/>
          </p:cNvSpPr>
          <p:nvPr>
            <p:ph type="body" sz="quarter" idx="25"/>
          </p:nvPr>
        </p:nvSpPr>
        <p:spPr>
          <a:xfrm>
            <a:off x="555575" y="1767956"/>
            <a:ext cx="8926354" cy="4469145"/>
          </a:xfrm>
        </p:spPr>
        <p:txBody>
          <a:bodyPr/>
          <a:lstStyle>
            <a:lvl2pPr marL="685800" indent="-228600">
              <a:buFont typeface="Open Sans" panose="020B0606030504020204" pitchFamily="34" charset="0"/>
              <a:buChar char="–"/>
              <a:defRPr/>
            </a:lvl2pPr>
            <a:lvl4pPr marL="1600200" indent="-228600">
              <a:buFont typeface="Open Sans" panose="020B0606030504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ed Rectangle 248">
            <a:extLst>
              <a:ext uri="{FF2B5EF4-FFF2-40B4-BE49-F238E27FC236}">
                <a16:creationId xmlns:a16="http://schemas.microsoft.com/office/drawing/2014/main" id="{725F8615-06DF-1ABA-BB2A-BA7F9FD9D816}"/>
              </a:ext>
            </a:extLst>
          </p:cNvPr>
          <p:cNvSpPr/>
          <p:nvPr userDrawn="1"/>
        </p:nvSpPr>
        <p:spPr>
          <a:xfrm>
            <a:off x="9481930" y="1756541"/>
            <a:ext cx="1554480" cy="4480560"/>
          </a:xfrm>
          <a:prstGeom prst="rect">
            <a:avLst/>
          </a:prstGeom>
          <a:solidFill>
            <a:srgbClr val="1347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dirty="0">
              <a:latin typeface="Open Sans" pitchFamily="2" charset="0"/>
              <a:cs typeface="Poppins" panose="00000500000000000000" pitchFamily="2" charset="0"/>
            </a:endParaRPr>
          </a:p>
        </p:txBody>
      </p:sp>
      <p:sp>
        <p:nvSpPr>
          <p:cNvPr id="9" name="TextBox 8">
            <a:extLst>
              <a:ext uri="{FF2B5EF4-FFF2-40B4-BE49-F238E27FC236}">
                <a16:creationId xmlns:a16="http://schemas.microsoft.com/office/drawing/2014/main" id="{D9FC53FB-432A-BA94-E59D-D913A9C5D020}"/>
              </a:ext>
            </a:extLst>
          </p:cNvPr>
          <p:cNvSpPr txBox="1"/>
          <p:nvPr userDrawn="1"/>
        </p:nvSpPr>
        <p:spPr>
          <a:xfrm>
            <a:off x="555575" y="6577020"/>
            <a:ext cx="6288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Feldesman Leifer LLP. © 2024 All rights reserved.  |  Feldesman.com</a:t>
            </a:r>
          </a:p>
          <a:p>
            <a:endParaRPr lang="en-US" sz="1400" b="1" dirty="0">
              <a:solidFill>
                <a:schemeClr val="bg1"/>
              </a:solidFill>
            </a:endParaRPr>
          </a:p>
        </p:txBody>
      </p:sp>
    </p:spTree>
    <p:extLst>
      <p:ext uri="{BB962C8B-B14F-4D97-AF65-F5344CB8AC3E}">
        <p14:creationId xmlns:p14="http://schemas.microsoft.com/office/powerpoint/2010/main" val="41549522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95FBC-13C5-8AAB-A351-91068C0CC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A40BFF0-6166-AF9F-F1A6-4628791B0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A1DA50-086F-25B4-AADF-125339998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4385B237-6CB9-411B-BC8E-9AE051A9399A}" type="slidenum">
              <a:rPr lang="en-US" smtClean="0"/>
              <a:pPr/>
              <a:t>‹#›</a:t>
            </a:fld>
            <a:endParaRPr lang="en-US" dirty="0"/>
          </a:p>
        </p:txBody>
      </p:sp>
    </p:spTree>
    <p:extLst>
      <p:ext uri="{BB962C8B-B14F-4D97-AF65-F5344CB8AC3E}">
        <p14:creationId xmlns:p14="http://schemas.microsoft.com/office/powerpoint/2010/main" val="1368099774"/>
      </p:ext>
    </p:extLst>
  </p:cSld>
  <p:clrMap bg1="lt1" tx1="dk1" bg2="lt2" tx2="dk2" accent1="accent1" accent2="accent2" accent3="accent3" accent4="accent4" accent5="accent5" accent6="accent6" hlink="hlink" folHlink="folHlink"/>
  <p:sldLayoutIdLst>
    <p:sldLayoutId id="2147483666" r:id="rId1"/>
    <p:sldLayoutId id="2147483685" r:id="rId2"/>
    <p:sldLayoutId id="2147483733" r:id="rId3"/>
    <p:sldLayoutId id="2147483724" r:id="rId4"/>
    <p:sldLayoutId id="2147483732" r:id="rId5"/>
    <p:sldLayoutId id="2147483729" r:id="rId6"/>
    <p:sldLayoutId id="2147483730" r:id="rId7"/>
    <p:sldLayoutId id="2147483722" r:id="rId8"/>
    <p:sldLayoutId id="2147483723" r:id="rId9"/>
    <p:sldLayoutId id="2147483698" r:id="rId10"/>
    <p:sldLayoutId id="2147483699" r:id="rId11"/>
    <p:sldLayoutId id="2147483731" r:id="rId12"/>
    <p:sldLayoutId id="2147483701" r:id="rId13"/>
    <p:sldLayoutId id="2147483703" r:id="rId14"/>
    <p:sldLayoutId id="2147483711" r:id="rId15"/>
    <p:sldLayoutId id="2147483714" r:id="rId16"/>
    <p:sldLayoutId id="2147483718" r:id="rId17"/>
    <p:sldLayoutId id="2147483735" r:id="rId18"/>
    <p:sldLayoutId id="2147483736" r:id="rId19"/>
    <p:sldLayoutId id="2147483734" r:id="rId20"/>
    <p:sldLayoutId id="2147483737" r:id="rId21"/>
  </p:sldLayoutIdLst>
  <p:hf hdr="0" dt="0"/>
  <p:txStyles>
    <p:titleStyle>
      <a:lvl1pPr algn="l" defTabSz="914400" rtl="0" eaLnBrk="1" latinLnBrk="0" hangingPunct="1">
        <a:lnSpc>
          <a:spcPct val="90000"/>
        </a:lnSpc>
        <a:spcBef>
          <a:spcPct val="0"/>
        </a:spcBef>
        <a:buNone/>
        <a:defRPr sz="48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600"/>
        </a:spcBef>
        <a:buFont typeface="Open Sans" panose="020B0606030504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600"/>
        </a:spcBef>
        <a:buFont typeface="Open Sans" panose="020B0606030504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hhs.gov/about/agencies/asa/ocio/ai/statutes/index.html"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crsreports.congress.gov/product/pdf/R/R47843/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hyperlink" Target="https://www.federalregister.gov/documents/2024/01/09/2023-28857/health-data-technology-and-interoperability-certification-programupdates-algorithm-transparency-and"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federalregister.gov/documents/2024/05/06/2024-08711/nondiscrimination-in-health-programs-and-activities"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s://iapp.org/resources/article/us-state-ai-governance-legislation-tracker/#enacted-laws"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www.apa.org/about/policy/artificial-intelligence-psycholog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nvlpubs.nist.gov/nistpubs/ai/NIST.AI.100-1.pdf"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hyperlink" Target="mailto:mevans@feldesman.com" TargetMode="External"/><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hyperlink" Target="mailto:dpledgie@feldesman.com"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9C7AD6-4687-A683-9EDB-2805AF9B1EA0}"/>
              </a:ext>
            </a:extLst>
          </p:cNvPr>
          <p:cNvSpPr>
            <a:spLocks noGrp="1"/>
          </p:cNvSpPr>
          <p:nvPr>
            <p:ph type="body" sz="quarter" idx="11"/>
          </p:nvPr>
        </p:nvSpPr>
        <p:spPr>
          <a:xfrm>
            <a:off x="1271413" y="2560320"/>
            <a:ext cx="9392294" cy="2176923"/>
          </a:xfrm>
        </p:spPr>
        <p:txBody>
          <a:bodyPr>
            <a:noAutofit/>
          </a:bodyPr>
          <a:lstStyle/>
          <a:p>
            <a:r>
              <a:rPr lang="en-US" sz="4000" dirty="0"/>
              <a:t>Liability and Risk Considerations When Adopting AI Technology</a:t>
            </a:r>
          </a:p>
        </p:txBody>
      </p:sp>
    </p:spTree>
    <p:extLst>
      <p:ext uri="{BB962C8B-B14F-4D97-AF65-F5344CB8AC3E}">
        <p14:creationId xmlns:p14="http://schemas.microsoft.com/office/powerpoint/2010/main" val="260712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A064C-D8FB-5759-5EE3-E0F00C240C96}"/>
              </a:ext>
            </a:extLst>
          </p:cNvPr>
          <p:cNvSpPr>
            <a:spLocks noGrp="1"/>
          </p:cNvSpPr>
          <p:nvPr>
            <p:ph type="sldNum" sz="quarter" idx="17"/>
          </p:nvPr>
        </p:nvSpPr>
        <p:spPr>
          <a:xfrm>
            <a:off x="8893224" y="6554107"/>
            <a:ext cx="2743200" cy="365125"/>
          </a:xfrm>
        </p:spPr>
        <p:txBody>
          <a:bodyPr anchor="ctr">
            <a:normAutofit/>
          </a:bodyPr>
          <a:lstStyle/>
          <a:p>
            <a:pPr>
              <a:spcAft>
                <a:spcPts val="600"/>
              </a:spcAft>
            </a:pPr>
            <a:fld id="{4385B237-6CB9-411B-BC8E-9AE051A9399A}" type="slidenum">
              <a:rPr lang="en-US" smtClean="0"/>
              <a:pPr>
                <a:spcAft>
                  <a:spcPts val="600"/>
                </a:spcAft>
              </a:pPr>
              <a:t>10</a:t>
            </a:fld>
            <a:endParaRPr lang="en-US" dirty="0"/>
          </a:p>
        </p:txBody>
      </p:sp>
      <p:sp>
        <p:nvSpPr>
          <p:cNvPr id="3" name="Text Placeholder 2">
            <a:extLst>
              <a:ext uri="{FF2B5EF4-FFF2-40B4-BE49-F238E27FC236}">
                <a16:creationId xmlns:a16="http://schemas.microsoft.com/office/drawing/2014/main" id="{EBA201F6-F4BD-C6F5-2A85-25B720B7C7BE}"/>
              </a:ext>
            </a:extLst>
          </p:cNvPr>
          <p:cNvSpPr>
            <a:spLocks noGrp="1"/>
          </p:cNvSpPr>
          <p:nvPr>
            <p:ph type="body" sz="quarter" idx="13"/>
          </p:nvPr>
        </p:nvSpPr>
        <p:spPr>
          <a:xfrm>
            <a:off x="391886" y="718457"/>
            <a:ext cx="10245684" cy="860493"/>
          </a:xfrm>
        </p:spPr>
        <p:txBody>
          <a:bodyPr anchor="ctr">
            <a:normAutofit/>
          </a:bodyPr>
          <a:lstStyle/>
          <a:p>
            <a:pPr algn="l"/>
            <a:r>
              <a:rPr lang="en-US" dirty="0"/>
              <a:t>HOW IS YOUR ORGANIZATION USING AI?</a:t>
            </a:r>
          </a:p>
          <a:p>
            <a:endParaRPr lang="en-US" dirty="0"/>
          </a:p>
        </p:txBody>
      </p:sp>
      <p:graphicFrame>
        <p:nvGraphicFramePr>
          <p:cNvPr id="6" name="Text Placeholder 3">
            <a:extLst>
              <a:ext uri="{FF2B5EF4-FFF2-40B4-BE49-F238E27FC236}">
                <a16:creationId xmlns:a16="http://schemas.microsoft.com/office/drawing/2014/main" id="{3F90363D-912E-470F-CD0F-225E2ACD6EDD}"/>
              </a:ext>
            </a:extLst>
          </p:cNvPr>
          <p:cNvGraphicFramePr/>
          <p:nvPr>
            <p:extLst>
              <p:ext uri="{D42A27DB-BD31-4B8C-83A1-F6EECF244321}">
                <p14:modId xmlns:p14="http://schemas.microsoft.com/office/powerpoint/2010/main" val="1509064568"/>
              </p:ext>
            </p:extLst>
          </p:nvPr>
        </p:nvGraphicFramePr>
        <p:xfrm>
          <a:off x="518160" y="1906524"/>
          <a:ext cx="11155680" cy="3044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681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5EE163-89A9-88A2-BDFE-40CF686A387E}"/>
              </a:ext>
            </a:extLst>
          </p:cNvPr>
          <p:cNvSpPr>
            <a:spLocks noGrp="1"/>
          </p:cNvSpPr>
          <p:nvPr>
            <p:ph type="sldNum" sz="quarter" idx="17"/>
          </p:nvPr>
        </p:nvSpPr>
        <p:spPr/>
        <p:txBody>
          <a:bodyPr/>
          <a:lstStyle/>
          <a:p>
            <a:fld id="{4385B237-6CB9-411B-BC8E-9AE051A9399A}" type="slidenum">
              <a:rPr lang="en-US" smtClean="0"/>
              <a:pPr/>
              <a:t>11</a:t>
            </a:fld>
            <a:endParaRPr lang="en-US" dirty="0"/>
          </a:p>
        </p:txBody>
      </p:sp>
      <p:sp>
        <p:nvSpPr>
          <p:cNvPr id="5" name="Text Placeholder 4">
            <a:extLst>
              <a:ext uri="{FF2B5EF4-FFF2-40B4-BE49-F238E27FC236}">
                <a16:creationId xmlns:a16="http://schemas.microsoft.com/office/drawing/2014/main" id="{7C2ECEBF-69FA-4F18-9C35-E616BBA06B93}"/>
              </a:ext>
            </a:extLst>
          </p:cNvPr>
          <p:cNvSpPr>
            <a:spLocks noGrp="1"/>
          </p:cNvSpPr>
          <p:nvPr>
            <p:ph type="body" sz="quarter" idx="24"/>
          </p:nvPr>
        </p:nvSpPr>
        <p:spPr/>
        <p:txBody>
          <a:bodyPr/>
          <a:lstStyle/>
          <a:p>
            <a:r>
              <a:rPr lang="en-US" dirty="0"/>
              <a:t>FEDERAL LEGAL AND REGULATORY LANDSCAPE</a:t>
            </a:r>
          </a:p>
        </p:txBody>
      </p:sp>
    </p:spTree>
    <p:extLst>
      <p:ext uri="{BB962C8B-B14F-4D97-AF65-F5344CB8AC3E}">
        <p14:creationId xmlns:p14="http://schemas.microsoft.com/office/powerpoint/2010/main" val="7574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598FA8-023E-9D33-D2A4-5AB72C31C1AB}"/>
              </a:ext>
            </a:extLst>
          </p:cNvPr>
          <p:cNvSpPr>
            <a:spLocks noGrp="1"/>
          </p:cNvSpPr>
          <p:nvPr>
            <p:ph type="sldNum" sz="quarter" idx="17"/>
          </p:nvPr>
        </p:nvSpPr>
        <p:spPr/>
        <p:txBody>
          <a:bodyPr/>
          <a:lstStyle/>
          <a:p>
            <a:fld id="{4385B237-6CB9-411B-BC8E-9AE051A9399A}" type="slidenum">
              <a:rPr lang="en-US" smtClean="0"/>
              <a:pPr/>
              <a:t>12</a:t>
            </a:fld>
            <a:endParaRPr lang="en-US" dirty="0"/>
          </a:p>
        </p:txBody>
      </p:sp>
      <p:sp>
        <p:nvSpPr>
          <p:cNvPr id="5" name="Text Placeholder 4">
            <a:extLst>
              <a:ext uri="{FF2B5EF4-FFF2-40B4-BE49-F238E27FC236}">
                <a16:creationId xmlns:a16="http://schemas.microsoft.com/office/drawing/2014/main" id="{76EF1A7B-5188-D754-B705-8482EBB84A96}"/>
              </a:ext>
            </a:extLst>
          </p:cNvPr>
          <p:cNvSpPr>
            <a:spLocks noGrp="1"/>
          </p:cNvSpPr>
          <p:nvPr>
            <p:ph type="body" sz="quarter" idx="19"/>
          </p:nvPr>
        </p:nvSpPr>
        <p:spPr/>
        <p:txBody>
          <a:bodyPr/>
          <a:lstStyle/>
          <a:p>
            <a:r>
              <a:rPr lang="en-US" dirty="0"/>
              <a:t>Should there be special laws, regulations and guidance related to the use of AI in healthcare?</a:t>
            </a:r>
          </a:p>
        </p:txBody>
      </p:sp>
      <p:sp>
        <p:nvSpPr>
          <p:cNvPr id="6" name="Text Placeholder 5">
            <a:extLst>
              <a:ext uri="{FF2B5EF4-FFF2-40B4-BE49-F238E27FC236}">
                <a16:creationId xmlns:a16="http://schemas.microsoft.com/office/drawing/2014/main" id="{C6E950FE-1D4F-6591-AC60-37E499FE817A}"/>
              </a:ext>
            </a:extLst>
          </p:cNvPr>
          <p:cNvSpPr>
            <a:spLocks noGrp="1"/>
          </p:cNvSpPr>
          <p:nvPr>
            <p:ph type="body" sz="quarter" idx="25"/>
          </p:nvPr>
        </p:nvSpPr>
        <p:spPr/>
        <p:txBody>
          <a:bodyPr>
            <a:normAutofit/>
          </a:bodyPr>
          <a:lstStyle/>
          <a:p>
            <a:r>
              <a:rPr lang="en-US" sz="2200" dirty="0"/>
              <a:t>Yes</a:t>
            </a:r>
          </a:p>
          <a:p>
            <a:r>
              <a:rPr lang="en-US" sz="2200" dirty="0"/>
              <a:t>No</a:t>
            </a:r>
          </a:p>
          <a:p>
            <a:r>
              <a:rPr lang="en-US" sz="2200" dirty="0"/>
              <a:t>Not sure</a:t>
            </a:r>
          </a:p>
        </p:txBody>
      </p:sp>
    </p:spTree>
    <p:extLst>
      <p:ext uri="{BB962C8B-B14F-4D97-AF65-F5344CB8AC3E}">
        <p14:creationId xmlns:p14="http://schemas.microsoft.com/office/powerpoint/2010/main" val="76994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14A2EB-D571-0C40-3391-B28E800E2655}"/>
              </a:ext>
            </a:extLst>
          </p:cNvPr>
          <p:cNvSpPr>
            <a:spLocks noGrp="1"/>
          </p:cNvSpPr>
          <p:nvPr>
            <p:ph type="sldNum" sz="quarter" idx="17"/>
          </p:nvPr>
        </p:nvSpPr>
        <p:spPr/>
        <p:txBody>
          <a:bodyPr/>
          <a:lstStyle/>
          <a:p>
            <a:fld id="{4385B237-6CB9-411B-BC8E-9AE051A9399A}" type="slidenum">
              <a:rPr lang="en-US" smtClean="0"/>
              <a:pPr/>
              <a:t>13</a:t>
            </a:fld>
            <a:endParaRPr lang="en-US" dirty="0"/>
          </a:p>
        </p:txBody>
      </p:sp>
      <p:sp>
        <p:nvSpPr>
          <p:cNvPr id="3" name="Text Placeholder 2">
            <a:extLst>
              <a:ext uri="{FF2B5EF4-FFF2-40B4-BE49-F238E27FC236}">
                <a16:creationId xmlns:a16="http://schemas.microsoft.com/office/drawing/2014/main" id="{1C883C1A-DD07-1F87-2ED5-604B2F839342}"/>
              </a:ext>
            </a:extLst>
          </p:cNvPr>
          <p:cNvSpPr>
            <a:spLocks noGrp="1"/>
          </p:cNvSpPr>
          <p:nvPr>
            <p:ph type="body" sz="quarter" idx="21"/>
          </p:nvPr>
        </p:nvSpPr>
        <p:spPr>
          <a:xfrm>
            <a:off x="540013" y="5882587"/>
            <a:ext cx="6719769" cy="490538"/>
          </a:xfrm>
        </p:spPr>
        <p:txBody>
          <a:bodyPr>
            <a:normAutofit/>
          </a:bodyPr>
          <a:lstStyle/>
          <a:p>
            <a:r>
              <a:rPr lang="en-US" sz="1400" dirty="0"/>
              <a:t>See:  </a:t>
            </a:r>
            <a:r>
              <a:rPr lang="en-US" sz="1400" dirty="0">
                <a:hlinkClick r:id="rId3"/>
              </a:rPr>
              <a:t>https://www.hhs.gov/about/agencies/asa/ocio/ai/statutes/index.html</a:t>
            </a:r>
            <a:endParaRPr lang="en-US" sz="1400" dirty="0"/>
          </a:p>
          <a:p>
            <a:endParaRPr lang="en-US" dirty="0"/>
          </a:p>
        </p:txBody>
      </p:sp>
      <p:sp>
        <p:nvSpPr>
          <p:cNvPr id="4" name="Text Placeholder 3">
            <a:extLst>
              <a:ext uri="{FF2B5EF4-FFF2-40B4-BE49-F238E27FC236}">
                <a16:creationId xmlns:a16="http://schemas.microsoft.com/office/drawing/2014/main" id="{ADE9BAC9-3B4E-BEB3-46E2-7CE653F90451}"/>
              </a:ext>
            </a:extLst>
          </p:cNvPr>
          <p:cNvSpPr>
            <a:spLocks noGrp="1"/>
          </p:cNvSpPr>
          <p:nvPr>
            <p:ph type="body" sz="quarter" idx="24"/>
          </p:nvPr>
        </p:nvSpPr>
        <p:spPr>
          <a:xfrm>
            <a:off x="540013" y="636402"/>
            <a:ext cx="10973127" cy="688975"/>
          </a:xfrm>
        </p:spPr>
        <p:txBody>
          <a:bodyPr/>
          <a:lstStyle/>
          <a:p>
            <a:r>
              <a:rPr lang="en-US" dirty="0"/>
              <a:t>ARTIFICIAL INTELLIGENCE AT HHS</a:t>
            </a:r>
          </a:p>
        </p:txBody>
      </p:sp>
      <p:pic>
        <p:nvPicPr>
          <p:cNvPr id="6" name="Picture 5">
            <a:extLst>
              <a:ext uri="{FF2B5EF4-FFF2-40B4-BE49-F238E27FC236}">
                <a16:creationId xmlns:a16="http://schemas.microsoft.com/office/drawing/2014/main" id="{201AAFFF-9DF5-B0DE-E5F7-49F065A82D68}"/>
              </a:ext>
            </a:extLst>
          </p:cNvPr>
          <p:cNvPicPr>
            <a:picLocks noChangeAspect="1"/>
          </p:cNvPicPr>
          <p:nvPr/>
        </p:nvPicPr>
        <p:blipFill>
          <a:blip r:embed="rId4"/>
          <a:stretch>
            <a:fillRect/>
          </a:stretch>
        </p:blipFill>
        <p:spPr>
          <a:xfrm>
            <a:off x="2710064" y="1488904"/>
            <a:ext cx="6633023" cy="4212701"/>
          </a:xfrm>
          <a:prstGeom prst="rect">
            <a:avLst/>
          </a:prstGeom>
        </p:spPr>
      </p:pic>
    </p:spTree>
    <p:extLst>
      <p:ext uri="{BB962C8B-B14F-4D97-AF65-F5344CB8AC3E}">
        <p14:creationId xmlns:p14="http://schemas.microsoft.com/office/powerpoint/2010/main" val="305913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E85BF4-227E-7FBD-5A91-B0A1A6D2AC4E}"/>
              </a:ext>
            </a:extLst>
          </p:cNvPr>
          <p:cNvSpPr>
            <a:spLocks noGrp="1"/>
          </p:cNvSpPr>
          <p:nvPr>
            <p:ph type="sldNum" sz="quarter" idx="17"/>
          </p:nvPr>
        </p:nvSpPr>
        <p:spPr/>
        <p:txBody>
          <a:bodyPr/>
          <a:lstStyle/>
          <a:p>
            <a:fld id="{4385B237-6CB9-411B-BC8E-9AE051A9399A}" type="slidenum">
              <a:rPr lang="en-US" smtClean="0"/>
              <a:pPr/>
              <a:t>14</a:t>
            </a:fld>
            <a:endParaRPr lang="en-US" dirty="0"/>
          </a:p>
        </p:txBody>
      </p:sp>
      <p:sp>
        <p:nvSpPr>
          <p:cNvPr id="3" name="Text Placeholder 2">
            <a:extLst>
              <a:ext uri="{FF2B5EF4-FFF2-40B4-BE49-F238E27FC236}">
                <a16:creationId xmlns:a16="http://schemas.microsoft.com/office/drawing/2014/main" id="{EA6C939B-0C88-424A-42E0-6CB671BB6A31}"/>
              </a:ext>
            </a:extLst>
          </p:cNvPr>
          <p:cNvSpPr>
            <a:spLocks noGrp="1"/>
          </p:cNvSpPr>
          <p:nvPr>
            <p:ph type="body" sz="quarter" idx="24"/>
          </p:nvPr>
        </p:nvSpPr>
        <p:spPr>
          <a:xfrm>
            <a:off x="555576" y="461914"/>
            <a:ext cx="10973127" cy="1131216"/>
          </a:xfrm>
        </p:spPr>
        <p:txBody>
          <a:bodyPr>
            <a:normAutofit/>
          </a:bodyPr>
          <a:lstStyle/>
          <a:p>
            <a:pPr>
              <a:spcBef>
                <a:spcPts val="0"/>
              </a:spcBef>
            </a:pPr>
            <a:r>
              <a:rPr lang="en-US" dirty="0"/>
              <a:t>BLUEPRINT FOR AN AI BILL OF RIGHTS </a:t>
            </a:r>
          </a:p>
          <a:p>
            <a:pPr>
              <a:spcBef>
                <a:spcPts val="0"/>
              </a:spcBef>
            </a:pPr>
            <a:r>
              <a:rPr lang="en-US" dirty="0"/>
              <a:t>(OCTOBER 2022) </a:t>
            </a:r>
          </a:p>
        </p:txBody>
      </p:sp>
      <p:graphicFrame>
        <p:nvGraphicFramePr>
          <p:cNvPr id="10" name="Text Placeholder 3">
            <a:extLst>
              <a:ext uri="{FF2B5EF4-FFF2-40B4-BE49-F238E27FC236}">
                <a16:creationId xmlns:a16="http://schemas.microsoft.com/office/drawing/2014/main" id="{7C7BD269-BBE3-D737-9EC0-F33F23ADFA3C}"/>
              </a:ext>
            </a:extLst>
          </p:cNvPr>
          <p:cNvGraphicFramePr/>
          <p:nvPr/>
        </p:nvGraphicFramePr>
        <p:xfrm>
          <a:off x="555575" y="1767956"/>
          <a:ext cx="8926354" cy="4469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14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2CDB1-00DD-B366-0481-906EF70E5D4E}"/>
              </a:ext>
            </a:extLst>
          </p:cNvPr>
          <p:cNvSpPr>
            <a:spLocks noGrp="1"/>
          </p:cNvSpPr>
          <p:nvPr>
            <p:ph type="sldNum" sz="quarter" idx="17"/>
          </p:nvPr>
        </p:nvSpPr>
        <p:spPr/>
        <p:txBody>
          <a:bodyPr/>
          <a:lstStyle/>
          <a:p>
            <a:fld id="{4385B237-6CB9-411B-BC8E-9AE051A9399A}" type="slidenum">
              <a:rPr lang="en-US" smtClean="0"/>
              <a:pPr/>
              <a:t>15</a:t>
            </a:fld>
            <a:endParaRPr lang="en-US" dirty="0"/>
          </a:p>
        </p:txBody>
      </p:sp>
      <p:sp>
        <p:nvSpPr>
          <p:cNvPr id="3" name="Text Placeholder 2">
            <a:extLst>
              <a:ext uri="{FF2B5EF4-FFF2-40B4-BE49-F238E27FC236}">
                <a16:creationId xmlns:a16="http://schemas.microsoft.com/office/drawing/2014/main" id="{7E443ED6-C807-E251-0F8B-B03105E6FD1A}"/>
              </a:ext>
            </a:extLst>
          </p:cNvPr>
          <p:cNvSpPr>
            <a:spLocks noGrp="1"/>
          </p:cNvSpPr>
          <p:nvPr>
            <p:ph type="body" sz="quarter" idx="24"/>
          </p:nvPr>
        </p:nvSpPr>
        <p:spPr>
          <a:xfrm>
            <a:off x="555576" y="762770"/>
            <a:ext cx="10973127" cy="1005185"/>
          </a:xfrm>
        </p:spPr>
        <p:txBody>
          <a:bodyPr>
            <a:normAutofit/>
          </a:bodyPr>
          <a:lstStyle/>
          <a:p>
            <a:r>
              <a:rPr lang="en-US" dirty="0"/>
              <a:t>EXECUTIVE ORDER 14110 (OCT 2023)</a:t>
            </a:r>
          </a:p>
        </p:txBody>
      </p:sp>
      <p:sp>
        <p:nvSpPr>
          <p:cNvPr id="5" name="TextBox 4">
            <a:extLst>
              <a:ext uri="{FF2B5EF4-FFF2-40B4-BE49-F238E27FC236}">
                <a16:creationId xmlns:a16="http://schemas.microsoft.com/office/drawing/2014/main" id="{E859F35D-63DE-4C5B-E3AF-5AFF89202D7A}"/>
              </a:ext>
            </a:extLst>
          </p:cNvPr>
          <p:cNvSpPr txBox="1"/>
          <p:nvPr/>
        </p:nvSpPr>
        <p:spPr>
          <a:xfrm>
            <a:off x="508441" y="1767955"/>
            <a:ext cx="8971280" cy="3170099"/>
          </a:xfrm>
          <a:prstGeom prst="rect">
            <a:avLst/>
          </a:prstGeom>
          <a:noFill/>
        </p:spPr>
        <p:txBody>
          <a:bodyPr wrap="square">
            <a:spAutoFit/>
          </a:bodyPr>
          <a:lstStyle/>
          <a:p>
            <a:r>
              <a:rPr lang="en-US" sz="2000" i="1" dirty="0"/>
              <a:t>Within 90 days of the date of this order, the Secretary of HHS shall, in consultation with the Secretary of Defense and the Secretary of Veterans Affairs, establish an HHS AI Task Force that shall, within 365 days of its creation, </a:t>
            </a:r>
            <a:r>
              <a:rPr lang="en-US" sz="2000" b="1" i="1" dirty="0">
                <a:solidFill>
                  <a:srgbClr val="F47920"/>
                </a:solidFill>
              </a:rPr>
              <a:t>develop a strategic plan</a:t>
            </a:r>
            <a:r>
              <a:rPr lang="en-US" sz="2000" b="1" i="1" dirty="0">
                <a:solidFill>
                  <a:srgbClr val="F47829"/>
                </a:solidFill>
              </a:rPr>
              <a:t> </a:t>
            </a:r>
            <a:r>
              <a:rPr lang="en-US" sz="2000" i="1" dirty="0"/>
              <a:t>that includes </a:t>
            </a:r>
            <a:r>
              <a:rPr lang="en-US" sz="2000" b="1" i="1" dirty="0">
                <a:solidFill>
                  <a:srgbClr val="F47920"/>
                </a:solidFill>
              </a:rPr>
              <a:t>policies and frameworks</a:t>
            </a:r>
            <a:r>
              <a:rPr lang="en-US" sz="2000" b="1" i="1" dirty="0">
                <a:solidFill>
                  <a:srgbClr val="F47829"/>
                </a:solidFill>
              </a:rPr>
              <a:t> </a:t>
            </a:r>
            <a:r>
              <a:rPr lang="en-US" sz="2000" i="1" dirty="0"/>
              <a:t>— possibly including </a:t>
            </a:r>
            <a:r>
              <a:rPr lang="en-US" sz="2000" b="1" i="1" dirty="0">
                <a:solidFill>
                  <a:srgbClr val="F47920"/>
                </a:solidFill>
              </a:rPr>
              <a:t>regulatory action</a:t>
            </a:r>
            <a:r>
              <a:rPr lang="en-US" sz="2000" i="1" dirty="0"/>
              <a:t>, as appropriate — on </a:t>
            </a:r>
            <a:r>
              <a:rPr lang="en-US" sz="2000" b="1" i="1" dirty="0">
                <a:solidFill>
                  <a:srgbClr val="F47920"/>
                </a:solidFill>
              </a:rPr>
              <a:t>responsible deployment and use of AI and AI-enabled technologies in the health and human services sector (including research and discovery, drug and device safety, healthcare delivery and financing, and public health)</a:t>
            </a:r>
            <a:r>
              <a:rPr lang="en-US" sz="2000" i="1" dirty="0"/>
              <a:t>, and </a:t>
            </a:r>
            <a:r>
              <a:rPr lang="en-US" sz="2000" b="1" i="1" dirty="0">
                <a:solidFill>
                  <a:srgbClr val="F47920"/>
                </a:solidFill>
              </a:rPr>
              <a:t>identify appropriate guidance and resources</a:t>
            </a:r>
            <a:r>
              <a:rPr lang="en-US" sz="2000" b="1" i="1" dirty="0"/>
              <a:t> </a:t>
            </a:r>
            <a:r>
              <a:rPr lang="en-US" sz="2000" i="1" dirty="0"/>
              <a:t>to promote that deployment, including in the following areas:</a:t>
            </a:r>
            <a:endParaRPr lang="en-US" sz="2000" dirty="0"/>
          </a:p>
        </p:txBody>
      </p:sp>
    </p:spTree>
    <p:extLst>
      <p:ext uri="{BB962C8B-B14F-4D97-AF65-F5344CB8AC3E}">
        <p14:creationId xmlns:p14="http://schemas.microsoft.com/office/powerpoint/2010/main" val="118146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2CDB1-00DD-B366-0481-906EF70E5D4E}"/>
              </a:ext>
            </a:extLst>
          </p:cNvPr>
          <p:cNvSpPr>
            <a:spLocks noGrp="1"/>
          </p:cNvSpPr>
          <p:nvPr>
            <p:ph type="sldNum" sz="quarter" idx="17"/>
          </p:nvPr>
        </p:nvSpPr>
        <p:spPr/>
        <p:txBody>
          <a:bodyPr/>
          <a:lstStyle/>
          <a:p>
            <a:fld id="{4385B237-6CB9-411B-BC8E-9AE051A9399A}" type="slidenum">
              <a:rPr lang="en-US" smtClean="0"/>
              <a:pPr/>
              <a:t>16</a:t>
            </a:fld>
            <a:endParaRPr lang="en-US" dirty="0"/>
          </a:p>
        </p:txBody>
      </p:sp>
      <p:sp>
        <p:nvSpPr>
          <p:cNvPr id="3" name="Text Placeholder 2">
            <a:extLst>
              <a:ext uri="{FF2B5EF4-FFF2-40B4-BE49-F238E27FC236}">
                <a16:creationId xmlns:a16="http://schemas.microsoft.com/office/drawing/2014/main" id="{7E443ED6-C807-E251-0F8B-B03105E6FD1A}"/>
              </a:ext>
            </a:extLst>
          </p:cNvPr>
          <p:cNvSpPr>
            <a:spLocks noGrp="1"/>
          </p:cNvSpPr>
          <p:nvPr>
            <p:ph type="body" sz="quarter" idx="24"/>
          </p:nvPr>
        </p:nvSpPr>
        <p:spPr>
          <a:xfrm>
            <a:off x="477520" y="596276"/>
            <a:ext cx="10973127" cy="595215"/>
          </a:xfrm>
        </p:spPr>
        <p:txBody>
          <a:bodyPr>
            <a:normAutofit/>
          </a:bodyPr>
          <a:lstStyle/>
          <a:p>
            <a:pPr>
              <a:spcBef>
                <a:spcPts val="0"/>
              </a:spcBef>
            </a:pPr>
            <a:r>
              <a:rPr lang="en-US" dirty="0"/>
              <a:t>EXECUTIVE ORDER 14110 (OCT 2023)</a:t>
            </a:r>
          </a:p>
        </p:txBody>
      </p:sp>
      <p:sp>
        <p:nvSpPr>
          <p:cNvPr id="5" name="TextBox 4">
            <a:extLst>
              <a:ext uri="{FF2B5EF4-FFF2-40B4-BE49-F238E27FC236}">
                <a16:creationId xmlns:a16="http://schemas.microsoft.com/office/drawing/2014/main" id="{E859F35D-63DE-4C5B-E3AF-5AFF89202D7A}"/>
              </a:ext>
            </a:extLst>
          </p:cNvPr>
          <p:cNvSpPr txBox="1"/>
          <p:nvPr/>
        </p:nvSpPr>
        <p:spPr>
          <a:xfrm>
            <a:off x="203200" y="1583289"/>
            <a:ext cx="8971280" cy="369332"/>
          </a:xfrm>
          <a:prstGeom prst="rect">
            <a:avLst/>
          </a:prstGeom>
          <a:noFill/>
        </p:spPr>
        <p:txBody>
          <a:bodyPr wrap="square">
            <a:spAutoFit/>
          </a:bodyPr>
          <a:lstStyle/>
          <a:p>
            <a:endParaRPr lang="en-US" dirty="0"/>
          </a:p>
        </p:txBody>
      </p:sp>
      <p:graphicFrame>
        <p:nvGraphicFramePr>
          <p:cNvPr id="10" name="TextBox 5">
            <a:extLst>
              <a:ext uri="{FF2B5EF4-FFF2-40B4-BE49-F238E27FC236}">
                <a16:creationId xmlns:a16="http://schemas.microsoft.com/office/drawing/2014/main" id="{43DEF527-0E37-D71E-10CF-0F2C30558C6A}"/>
              </a:ext>
            </a:extLst>
          </p:cNvPr>
          <p:cNvGraphicFramePr/>
          <p:nvPr/>
        </p:nvGraphicFramePr>
        <p:xfrm>
          <a:off x="477520" y="1483360"/>
          <a:ext cx="8651240"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6031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2CDB1-00DD-B366-0481-906EF70E5D4E}"/>
              </a:ext>
            </a:extLst>
          </p:cNvPr>
          <p:cNvSpPr>
            <a:spLocks noGrp="1"/>
          </p:cNvSpPr>
          <p:nvPr>
            <p:ph type="sldNum" sz="quarter" idx="17"/>
          </p:nvPr>
        </p:nvSpPr>
        <p:spPr/>
        <p:txBody>
          <a:bodyPr/>
          <a:lstStyle/>
          <a:p>
            <a:fld id="{4385B237-6CB9-411B-BC8E-9AE051A9399A}" type="slidenum">
              <a:rPr lang="en-US" smtClean="0"/>
              <a:pPr/>
              <a:t>17</a:t>
            </a:fld>
            <a:endParaRPr lang="en-US" dirty="0"/>
          </a:p>
        </p:txBody>
      </p:sp>
      <p:sp>
        <p:nvSpPr>
          <p:cNvPr id="3" name="Text Placeholder 2">
            <a:extLst>
              <a:ext uri="{FF2B5EF4-FFF2-40B4-BE49-F238E27FC236}">
                <a16:creationId xmlns:a16="http://schemas.microsoft.com/office/drawing/2014/main" id="{7E443ED6-C807-E251-0F8B-B03105E6FD1A}"/>
              </a:ext>
            </a:extLst>
          </p:cNvPr>
          <p:cNvSpPr>
            <a:spLocks noGrp="1"/>
          </p:cNvSpPr>
          <p:nvPr>
            <p:ph type="body" sz="quarter" idx="24"/>
          </p:nvPr>
        </p:nvSpPr>
        <p:spPr>
          <a:xfrm>
            <a:off x="517869" y="697096"/>
            <a:ext cx="10973127" cy="595995"/>
          </a:xfrm>
        </p:spPr>
        <p:txBody>
          <a:bodyPr>
            <a:normAutofit/>
          </a:bodyPr>
          <a:lstStyle/>
          <a:p>
            <a:pPr>
              <a:spcBef>
                <a:spcPts val="0"/>
              </a:spcBef>
            </a:pPr>
            <a:r>
              <a:rPr lang="en-US" dirty="0"/>
              <a:t>EXECUTIVE ORDER 14110 (OCT 2023)</a:t>
            </a:r>
          </a:p>
        </p:txBody>
      </p:sp>
      <p:graphicFrame>
        <p:nvGraphicFramePr>
          <p:cNvPr id="7" name="TextBox 4">
            <a:extLst>
              <a:ext uri="{FF2B5EF4-FFF2-40B4-BE49-F238E27FC236}">
                <a16:creationId xmlns:a16="http://schemas.microsoft.com/office/drawing/2014/main" id="{B4816562-B3E1-B6BE-FD0D-CDFE35975ABD}"/>
              </a:ext>
            </a:extLst>
          </p:cNvPr>
          <p:cNvGraphicFramePr/>
          <p:nvPr/>
        </p:nvGraphicFramePr>
        <p:xfrm>
          <a:off x="185620" y="1759138"/>
          <a:ext cx="897128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561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636E26-FEC9-85FD-C9FB-B7438F790228}"/>
              </a:ext>
            </a:extLst>
          </p:cNvPr>
          <p:cNvSpPr>
            <a:spLocks noGrp="1"/>
          </p:cNvSpPr>
          <p:nvPr>
            <p:ph type="sldNum" sz="quarter" idx="17"/>
          </p:nvPr>
        </p:nvSpPr>
        <p:spPr/>
        <p:txBody>
          <a:bodyPr/>
          <a:lstStyle/>
          <a:p>
            <a:fld id="{4385B237-6CB9-411B-BC8E-9AE051A9399A}" type="slidenum">
              <a:rPr lang="en-US" smtClean="0"/>
              <a:pPr/>
              <a:t>18</a:t>
            </a:fld>
            <a:endParaRPr lang="en-US" dirty="0"/>
          </a:p>
        </p:txBody>
      </p:sp>
      <p:sp>
        <p:nvSpPr>
          <p:cNvPr id="4" name="Text Placeholder 3">
            <a:extLst>
              <a:ext uri="{FF2B5EF4-FFF2-40B4-BE49-F238E27FC236}">
                <a16:creationId xmlns:a16="http://schemas.microsoft.com/office/drawing/2014/main" id="{90AE64BA-346C-0B55-F4E1-1E5DF9E3E6CF}"/>
              </a:ext>
            </a:extLst>
          </p:cNvPr>
          <p:cNvSpPr>
            <a:spLocks noGrp="1"/>
          </p:cNvSpPr>
          <p:nvPr>
            <p:ph type="body" sz="quarter" idx="24"/>
          </p:nvPr>
        </p:nvSpPr>
        <p:spPr>
          <a:xfrm>
            <a:off x="539423" y="593568"/>
            <a:ext cx="10973127" cy="730426"/>
          </a:xfrm>
        </p:spPr>
        <p:txBody>
          <a:bodyPr>
            <a:normAutofit/>
          </a:bodyPr>
          <a:lstStyle/>
          <a:p>
            <a:pPr>
              <a:spcBef>
                <a:spcPts val="0"/>
              </a:spcBef>
            </a:pPr>
            <a:r>
              <a:rPr lang="en-US" dirty="0"/>
              <a:t>EXECUTIVE ORDER 14110 (OCT 2023)</a:t>
            </a:r>
          </a:p>
        </p:txBody>
      </p:sp>
      <p:pic>
        <p:nvPicPr>
          <p:cNvPr id="6" name="Picture 5">
            <a:extLst>
              <a:ext uri="{FF2B5EF4-FFF2-40B4-BE49-F238E27FC236}">
                <a16:creationId xmlns:a16="http://schemas.microsoft.com/office/drawing/2014/main" id="{0887B9FC-5AB3-7C76-85C9-3DC6B20A7B19}"/>
              </a:ext>
            </a:extLst>
          </p:cNvPr>
          <p:cNvPicPr>
            <a:picLocks noChangeAspect="1"/>
          </p:cNvPicPr>
          <p:nvPr/>
        </p:nvPicPr>
        <p:blipFill>
          <a:blip r:embed="rId3"/>
          <a:stretch>
            <a:fillRect/>
          </a:stretch>
        </p:blipFill>
        <p:spPr>
          <a:xfrm>
            <a:off x="3426823" y="1252460"/>
            <a:ext cx="4267444" cy="435307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E12E602-848D-7E93-D498-FC6F9775FECD}"/>
              </a:ext>
            </a:extLst>
          </p:cNvPr>
          <p:cNvSpPr txBox="1"/>
          <p:nvPr/>
        </p:nvSpPr>
        <p:spPr>
          <a:xfrm>
            <a:off x="837232" y="5871840"/>
            <a:ext cx="9660466" cy="523220"/>
          </a:xfrm>
          <a:prstGeom prst="rect">
            <a:avLst/>
          </a:prstGeom>
          <a:noFill/>
        </p:spPr>
        <p:txBody>
          <a:bodyPr wrap="square" rtlCol="0">
            <a:spAutoFit/>
          </a:bodyPr>
          <a:lstStyle/>
          <a:p>
            <a:r>
              <a:rPr lang="en-US" sz="1400" dirty="0"/>
              <a:t>Congressional Research Service, “Highlights of the 2023 Executive Order on Artificial Intelligence for Congress” (Nov. 17, 2023) available at: </a:t>
            </a:r>
            <a:r>
              <a:rPr lang="en-US" sz="1400" dirty="0">
                <a:hlinkClick r:id="rId4"/>
              </a:rPr>
              <a:t>https://crsreports.congress.gov/product/pdf/R/R47843/2</a:t>
            </a:r>
            <a:r>
              <a:rPr lang="en-US" sz="1400" dirty="0"/>
              <a:t> </a:t>
            </a:r>
          </a:p>
        </p:txBody>
      </p:sp>
    </p:spTree>
    <p:extLst>
      <p:ext uri="{BB962C8B-B14F-4D97-AF65-F5344CB8AC3E}">
        <p14:creationId xmlns:p14="http://schemas.microsoft.com/office/powerpoint/2010/main" val="315633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F8E4B-B8FF-B0A1-20E3-A3CF94C5AA88}"/>
              </a:ext>
            </a:extLst>
          </p:cNvPr>
          <p:cNvSpPr>
            <a:spLocks noGrp="1"/>
          </p:cNvSpPr>
          <p:nvPr>
            <p:ph type="sldNum" sz="quarter" idx="17"/>
          </p:nvPr>
        </p:nvSpPr>
        <p:spPr/>
        <p:txBody>
          <a:bodyPr/>
          <a:lstStyle/>
          <a:p>
            <a:fld id="{4385B237-6CB9-411B-BC8E-9AE051A9399A}" type="slidenum">
              <a:rPr lang="en-US" smtClean="0"/>
              <a:pPr/>
              <a:t>19</a:t>
            </a:fld>
            <a:endParaRPr lang="en-US" dirty="0"/>
          </a:p>
        </p:txBody>
      </p:sp>
      <p:sp>
        <p:nvSpPr>
          <p:cNvPr id="3" name="Text Placeholder 2">
            <a:extLst>
              <a:ext uri="{FF2B5EF4-FFF2-40B4-BE49-F238E27FC236}">
                <a16:creationId xmlns:a16="http://schemas.microsoft.com/office/drawing/2014/main" id="{80D606AB-5D66-575F-7F1E-4E6A04E09C95}"/>
              </a:ext>
            </a:extLst>
          </p:cNvPr>
          <p:cNvSpPr>
            <a:spLocks noGrp="1"/>
          </p:cNvSpPr>
          <p:nvPr>
            <p:ph type="body" sz="quarter" idx="24"/>
          </p:nvPr>
        </p:nvSpPr>
        <p:spPr/>
        <p:txBody>
          <a:bodyPr>
            <a:noAutofit/>
          </a:bodyPr>
          <a:lstStyle/>
          <a:p>
            <a:pPr>
              <a:spcBef>
                <a:spcPts val="0"/>
              </a:spcBef>
            </a:pPr>
            <a:r>
              <a:rPr lang="en-US" dirty="0"/>
              <a:t>OMB: GUIDANCE AND REQUIREMENTS </a:t>
            </a:r>
          </a:p>
          <a:p>
            <a:pPr>
              <a:spcBef>
                <a:spcPts val="0"/>
              </a:spcBef>
            </a:pPr>
            <a:r>
              <a:rPr lang="en-US" dirty="0"/>
              <a:t>FOR FEDERAL AGENCIES</a:t>
            </a:r>
          </a:p>
        </p:txBody>
      </p:sp>
      <p:sp>
        <p:nvSpPr>
          <p:cNvPr id="4" name="Text Placeholder 3">
            <a:extLst>
              <a:ext uri="{FF2B5EF4-FFF2-40B4-BE49-F238E27FC236}">
                <a16:creationId xmlns:a16="http://schemas.microsoft.com/office/drawing/2014/main" id="{32F186E9-56C3-4FCA-DE53-8CB0F60E76FB}"/>
              </a:ext>
            </a:extLst>
          </p:cNvPr>
          <p:cNvSpPr>
            <a:spLocks noGrp="1"/>
          </p:cNvSpPr>
          <p:nvPr>
            <p:ph type="body" sz="quarter" idx="25"/>
          </p:nvPr>
        </p:nvSpPr>
        <p:spPr/>
        <p:txBody>
          <a:bodyPr/>
          <a:lstStyle/>
          <a:p>
            <a:pPr marL="0" indent="0">
              <a:buNone/>
            </a:pPr>
            <a:r>
              <a:rPr lang="en-US" dirty="0"/>
              <a:t>The White House Office of Management and Budget (OMB) released two memos:</a:t>
            </a:r>
          </a:p>
          <a:p>
            <a:r>
              <a:rPr lang="en-US" dirty="0"/>
              <a:t>Memorandum M-24-10: Advancing Governance, Innovation, and Risk Management for Agency Use of Artificial Intelligence (March 2024)</a:t>
            </a:r>
          </a:p>
          <a:p>
            <a:r>
              <a:rPr lang="en-US" dirty="0"/>
              <a:t>Memorandum M-24-18: Advancing the Responsible Acquisition of Artificial Intelligence in Government (October 2024)</a:t>
            </a:r>
          </a:p>
        </p:txBody>
      </p:sp>
    </p:spTree>
    <p:extLst>
      <p:ext uri="{BB962C8B-B14F-4D97-AF65-F5344CB8AC3E}">
        <p14:creationId xmlns:p14="http://schemas.microsoft.com/office/powerpoint/2010/main" val="368224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9D0CFC-7717-F56E-8FA5-23462AC18667}"/>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a:ea typeface="Open Sans Light" pitchFamily="2" charset="0"/>
                <a:cs typeface="Open Sans Light" pitchFamily="2" charset="0"/>
              </a:rPr>
              <a:t>Feldesman Leifer LLP. © 2024 All rights reserved.  |  Feldesman.com</a:t>
            </a:r>
          </a:p>
        </p:txBody>
      </p:sp>
      <p:sp>
        <p:nvSpPr>
          <p:cNvPr id="8" name="Text Placeholder 7">
            <a:extLst>
              <a:ext uri="{FF2B5EF4-FFF2-40B4-BE49-F238E27FC236}">
                <a16:creationId xmlns:a16="http://schemas.microsoft.com/office/drawing/2014/main" id="{A58CF87D-6819-3594-62E1-8FE1CDA03E56}"/>
              </a:ext>
            </a:extLst>
          </p:cNvPr>
          <p:cNvSpPr>
            <a:spLocks noGrp="1"/>
          </p:cNvSpPr>
          <p:nvPr>
            <p:ph type="body" sz="quarter" idx="16"/>
          </p:nvPr>
        </p:nvSpPr>
        <p:spPr/>
        <p:txBody>
          <a:bodyPr>
            <a:normAutofit fontScale="92500" lnSpcReduction="20000"/>
          </a:bodyPr>
          <a:lstStyle/>
          <a:p>
            <a:pPr>
              <a:lnSpc>
                <a:spcPct val="120000"/>
              </a:lnSpc>
            </a:pPr>
            <a:r>
              <a:rPr lang="en-US" dirty="0"/>
              <a:t>Molly, a member of the firm’s Management Committee, advises health centers on the management of clinical, employment and workforce related risks, with a particular focus on professional liability, FTCA and HIPAA matters. Molly counsels health care entities such as community health centers on contracting, regulatory compliance, fraud and abuse, patient privacy and confidentiality and risk management matters.</a:t>
            </a:r>
          </a:p>
          <a:p>
            <a:pPr>
              <a:lnSpc>
                <a:spcPct val="120000"/>
              </a:lnSpc>
            </a:pPr>
            <a:endParaRPr lang="en-US" dirty="0"/>
          </a:p>
          <a:p>
            <a:pPr>
              <a:lnSpc>
                <a:spcPct val="120000"/>
              </a:lnSpc>
            </a:pPr>
            <a:r>
              <a:rPr lang="en-US" dirty="0"/>
              <a:t>From her experience as both a private attorney and in-house counsel, Molly knows the importance of managing liability and risk issues in mission-driven organizations.</a:t>
            </a:r>
          </a:p>
        </p:txBody>
      </p:sp>
      <p:sp>
        <p:nvSpPr>
          <p:cNvPr id="9" name="Text Placeholder 8">
            <a:extLst>
              <a:ext uri="{FF2B5EF4-FFF2-40B4-BE49-F238E27FC236}">
                <a16:creationId xmlns:a16="http://schemas.microsoft.com/office/drawing/2014/main" id="{7D3D0829-018E-188E-DC19-CE90A06471A5}"/>
              </a:ext>
            </a:extLst>
          </p:cNvPr>
          <p:cNvSpPr>
            <a:spLocks noGrp="1"/>
          </p:cNvSpPr>
          <p:nvPr>
            <p:ph type="body" sz="quarter" idx="17"/>
          </p:nvPr>
        </p:nvSpPr>
        <p:spPr/>
        <p:txBody>
          <a:bodyPr/>
          <a:lstStyle/>
          <a:p>
            <a:r>
              <a:rPr lang="en-US" dirty="0"/>
              <a:t>Molly S. Evans</a:t>
            </a:r>
          </a:p>
        </p:txBody>
      </p:sp>
      <p:sp>
        <p:nvSpPr>
          <p:cNvPr id="10" name="Text Placeholder 9">
            <a:extLst>
              <a:ext uri="{FF2B5EF4-FFF2-40B4-BE49-F238E27FC236}">
                <a16:creationId xmlns:a16="http://schemas.microsoft.com/office/drawing/2014/main" id="{17771FB5-00C6-9729-3F29-3EB8CDCDFE9C}"/>
              </a:ext>
            </a:extLst>
          </p:cNvPr>
          <p:cNvSpPr>
            <a:spLocks noGrp="1"/>
          </p:cNvSpPr>
          <p:nvPr>
            <p:ph type="body" sz="quarter" idx="18"/>
          </p:nvPr>
        </p:nvSpPr>
        <p:spPr/>
        <p:txBody>
          <a:bodyPr/>
          <a:lstStyle/>
          <a:p>
            <a:pPr>
              <a:lnSpc>
                <a:spcPct val="100000"/>
              </a:lnSpc>
              <a:spcBef>
                <a:spcPts val="0"/>
              </a:spcBef>
            </a:pPr>
            <a:r>
              <a:rPr lang="en-US" sz="1800" dirty="0"/>
              <a:t>Partner</a:t>
            </a:r>
          </a:p>
          <a:p>
            <a:pPr>
              <a:lnSpc>
                <a:spcPct val="100000"/>
              </a:lnSpc>
              <a:spcBef>
                <a:spcPts val="0"/>
              </a:spcBef>
            </a:pPr>
            <a:r>
              <a:rPr lang="en-US" sz="1800" dirty="0"/>
              <a:t>mevans@feldesman.com</a:t>
            </a:r>
          </a:p>
        </p:txBody>
      </p:sp>
      <p:sp>
        <p:nvSpPr>
          <p:cNvPr id="7" name="Slide Number Placeholder 6">
            <a:extLst>
              <a:ext uri="{FF2B5EF4-FFF2-40B4-BE49-F238E27FC236}">
                <a16:creationId xmlns:a16="http://schemas.microsoft.com/office/drawing/2014/main" id="{DEF2F5E9-5AC7-0E64-D3DA-5C67990AD355}"/>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B237-6CB9-411B-BC8E-9AE051A9399A}" type="slidenum">
              <a:rPr kumimoji="0" lang="en-US" sz="1200" b="0" i="0" u="none" strike="noStrike" kern="1200" cap="none" spc="0" normalizeH="0" baseline="0" noProof="0" smtClean="0">
                <a:ln>
                  <a:noFill/>
                </a:ln>
                <a:solidFill>
                  <a:prstClr val="white"/>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pic>
        <p:nvPicPr>
          <p:cNvPr id="6" name="Picture Placeholder 5" descr="A person wearing a black jacket and white dress&#10;&#10;Description automatically generated">
            <a:extLst>
              <a:ext uri="{FF2B5EF4-FFF2-40B4-BE49-F238E27FC236}">
                <a16:creationId xmlns:a16="http://schemas.microsoft.com/office/drawing/2014/main" id="{C49C1DC8-F7DA-238E-1A5D-B89C4A432F2E}"/>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360" r="8360"/>
          <a:stretch>
            <a:fillRect/>
          </a:stretch>
        </p:blipFill>
        <p:spPr/>
      </p:pic>
    </p:spTree>
    <p:extLst>
      <p:ext uri="{BB962C8B-B14F-4D97-AF65-F5344CB8AC3E}">
        <p14:creationId xmlns:p14="http://schemas.microsoft.com/office/powerpoint/2010/main" val="2059305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492F00-D276-32CF-2F64-0BE52936D584}"/>
              </a:ext>
            </a:extLst>
          </p:cNvPr>
          <p:cNvSpPr>
            <a:spLocks noGrp="1"/>
          </p:cNvSpPr>
          <p:nvPr>
            <p:ph type="sldNum" sz="quarter" idx="17"/>
          </p:nvPr>
        </p:nvSpPr>
        <p:spPr/>
        <p:txBody>
          <a:bodyPr/>
          <a:lstStyle/>
          <a:p>
            <a:fld id="{4385B237-6CB9-411B-BC8E-9AE051A9399A}" type="slidenum">
              <a:rPr lang="en-US" smtClean="0"/>
              <a:pPr/>
              <a:t>20</a:t>
            </a:fld>
            <a:endParaRPr lang="en-US" dirty="0"/>
          </a:p>
        </p:txBody>
      </p:sp>
      <p:sp>
        <p:nvSpPr>
          <p:cNvPr id="6" name="Text Placeholder 5">
            <a:extLst>
              <a:ext uri="{FF2B5EF4-FFF2-40B4-BE49-F238E27FC236}">
                <a16:creationId xmlns:a16="http://schemas.microsoft.com/office/drawing/2014/main" id="{2134F86D-B18F-4194-FFDB-3DA6F8A1554B}"/>
              </a:ext>
            </a:extLst>
          </p:cNvPr>
          <p:cNvSpPr>
            <a:spLocks noGrp="1"/>
          </p:cNvSpPr>
          <p:nvPr>
            <p:ph type="body" sz="quarter" idx="24"/>
          </p:nvPr>
        </p:nvSpPr>
        <p:spPr/>
        <p:txBody>
          <a:bodyPr>
            <a:noAutofit/>
          </a:bodyPr>
          <a:lstStyle/>
          <a:p>
            <a:r>
              <a:rPr lang="en-US" dirty="0"/>
              <a:t>ONC: HEALTH DATA, TECHNOLOGY, AND INTEROPERABILITY FINAL RULE</a:t>
            </a:r>
          </a:p>
        </p:txBody>
      </p:sp>
      <p:sp>
        <p:nvSpPr>
          <p:cNvPr id="7" name="Text Placeholder 6">
            <a:extLst>
              <a:ext uri="{FF2B5EF4-FFF2-40B4-BE49-F238E27FC236}">
                <a16:creationId xmlns:a16="http://schemas.microsoft.com/office/drawing/2014/main" id="{A0758043-429B-C95A-68E5-D8E53AF8F3F2}"/>
              </a:ext>
            </a:extLst>
          </p:cNvPr>
          <p:cNvSpPr>
            <a:spLocks noGrp="1"/>
          </p:cNvSpPr>
          <p:nvPr>
            <p:ph type="body" sz="quarter" idx="25"/>
          </p:nvPr>
        </p:nvSpPr>
        <p:spPr/>
        <p:txBody>
          <a:bodyPr/>
          <a:lstStyle/>
          <a:p>
            <a:pPr marL="0" indent="0">
              <a:buNone/>
            </a:pPr>
            <a:r>
              <a:rPr lang="en-US" dirty="0"/>
              <a:t>The Office of the National Coordinator for Health IT (ONC) released a Final Rule that includes:</a:t>
            </a:r>
          </a:p>
          <a:p>
            <a:r>
              <a:rPr lang="en-US" dirty="0"/>
              <a:t>Finalized certification criterion for “decision support interventions” (DSI) to ensure that certified Health IT modules:</a:t>
            </a:r>
          </a:p>
          <a:p>
            <a:pPr lvl="1">
              <a:buFont typeface="Arial" panose="020B0604020202020204" pitchFamily="34" charset="0"/>
              <a:buChar char="–"/>
            </a:pPr>
            <a:r>
              <a:rPr lang="en-US" dirty="0"/>
              <a:t>Reflect an array of contemporary functionalities</a:t>
            </a:r>
          </a:p>
          <a:p>
            <a:pPr lvl="1">
              <a:buFont typeface="Arial" panose="020B0604020202020204" pitchFamily="34" charset="0"/>
              <a:buChar char="–"/>
            </a:pPr>
            <a:r>
              <a:rPr lang="en-US" dirty="0"/>
              <a:t>Support data elements important to health equity</a:t>
            </a:r>
          </a:p>
          <a:p>
            <a:pPr lvl="1">
              <a:buFont typeface="Arial" panose="020B0604020202020204" pitchFamily="34" charset="0"/>
              <a:buChar char="–"/>
            </a:pPr>
            <a:r>
              <a:rPr lang="en-US" dirty="0"/>
              <a:t>Enable the transparent use of predictive models and algorithms to aid decision-making in healthcare</a:t>
            </a:r>
          </a:p>
        </p:txBody>
      </p:sp>
      <p:sp>
        <p:nvSpPr>
          <p:cNvPr id="8" name="Text Placeholder 6">
            <a:extLst>
              <a:ext uri="{FF2B5EF4-FFF2-40B4-BE49-F238E27FC236}">
                <a16:creationId xmlns:a16="http://schemas.microsoft.com/office/drawing/2014/main" id="{ADF06B73-96F9-AF45-C1F7-1B3953FBEAA9}"/>
              </a:ext>
            </a:extLst>
          </p:cNvPr>
          <p:cNvSpPr txBox="1">
            <a:spLocks/>
          </p:cNvSpPr>
          <p:nvPr/>
        </p:nvSpPr>
        <p:spPr>
          <a:xfrm>
            <a:off x="555575" y="5994400"/>
            <a:ext cx="8926354" cy="24270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600"/>
              </a:spcBef>
              <a:buFont typeface="Open Sans" panose="020B0606030504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600"/>
              </a:spcBef>
              <a:buFont typeface="Open Sans" panose="020B0606030504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See: </a:t>
            </a:r>
            <a:r>
              <a:rPr lang="en-US" sz="1400" dirty="0">
                <a:hlinkClick r:id="rId3"/>
              </a:rPr>
              <a:t>https://www.federalregister.gov/documents/2024/01/09/2023-28857/health-data-technology-and-interoperability-certification-programupdates-algorithm-transparency-and</a:t>
            </a:r>
            <a:r>
              <a:rPr lang="en-US" sz="1400" dirty="0"/>
              <a:t> </a:t>
            </a:r>
          </a:p>
        </p:txBody>
      </p:sp>
    </p:spTree>
    <p:extLst>
      <p:ext uri="{BB962C8B-B14F-4D97-AF65-F5344CB8AC3E}">
        <p14:creationId xmlns:p14="http://schemas.microsoft.com/office/powerpoint/2010/main" val="2151455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74DBF-A2C2-29F1-ED8F-C62E8EB3CCA3}"/>
              </a:ext>
            </a:extLst>
          </p:cNvPr>
          <p:cNvSpPr>
            <a:spLocks noGrp="1"/>
          </p:cNvSpPr>
          <p:nvPr>
            <p:ph type="sldNum" sz="quarter" idx="17"/>
          </p:nvPr>
        </p:nvSpPr>
        <p:spPr/>
        <p:txBody>
          <a:bodyPr/>
          <a:lstStyle/>
          <a:p>
            <a:fld id="{4385B237-6CB9-411B-BC8E-9AE051A9399A}" type="slidenum">
              <a:rPr lang="en-US" smtClean="0"/>
              <a:pPr/>
              <a:t>21</a:t>
            </a:fld>
            <a:endParaRPr lang="en-US" dirty="0"/>
          </a:p>
        </p:txBody>
      </p:sp>
      <p:sp>
        <p:nvSpPr>
          <p:cNvPr id="6" name="Text Placeholder 5">
            <a:extLst>
              <a:ext uri="{FF2B5EF4-FFF2-40B4-BE49-F238E27FC236}">
                <a16:creationId xmlns:a16="http://schemas.microsoft.com/office/drawing/2014/main" id="{0006D952-8AB4-2E73-18A1-CC8109EF4FF6}"/>
              </a:ext>
            </a:extLst>
          </p:cNvPr>
          <p:cNvSpPr>
            <a:spLocks noGrp="1"/>
          </p:cNvSpPr>
          <p:nvPr>
            <p:ph type="body" sz="quarter" idx="24"/>
          </p:nvPr>
        </p:nvSpPr>
        <p:spPr/>
        <p:txBody>
          <a:bodyPr>
            <a:noAutofit/>
          </a:bodyPr>
          <a:lstStyle/>
          <a:p>
            <a:r>
              <a:rPr lang="en-US" dirty="0"/>
              <a:t>SECTION 1557: NONDISCRIMINATION IN HEALTH PROGRAMS AND ACTIVITIES</a:t>
            </a:r>
          </a:p>
        </p:txBody>
      </p:sp>
      <p:sp>
        <p:nvSpPr>
          <p:cNvPr id="7" name="Text Placeholder 6">
            <a:extLst>
              <a:ext uri="{FF2B5EF4-FFF2-40B4-BE49-F238E27FC236}">
                <a16:creationId xmlns:a16="http://schemas.microsoft.com/office/drawing/2014/main" id="{DC6AE640-D525-6EBB-F6A6-CCD1234A44B1}"/>
              </a:ext>
            </a:extLst>
          </p:cNvPr>
          <p:cNvSpPr>
            <a:spLocks noGrp="1"/>
          </p:cNvSpPr>
          <p:nvPr>
            <p:ph type="body" sz="quarter" idx="25"/>
          </p:nvPr>
        </p:nvSpPr>
        <p:spPr>
          <a:xfrm>
            <a:off x="555575" y="5994400"/>
            <a:ext cx="8926354" cy="242701"/>
          </a:xfrm>
        </p:spPr>
        <p:txBody>
          <a:bodyPr>
            <a:noAutofit/>
          </a:bodyPr>
          <a:lstStyle/>
          <a:p>
            <a:pPr marL="0" indent="0">
              <a:buNone/>
            </a:pPr>
            <a:r>
              <a:rPr lang="en-US" sz="1400" dirty="0"/>
              <a:t>See: </a:t>
            </a:r>
            <a:r>
              <a:rPr lang="en-US" sz="1400" dirty="0">
                <a:hlinkClick r:id="rId3"/>
              </a:rPr>
              <a:t>https://www.federalregister.gov/documents/2024/05/06/2024-08711/nondiscrimination-in-health-programs-and-activities</a:t>
            </a:r>
            <a:r>
              <a:rPr lang="en-US" sz="1400" dirty="0"/>
              <a:t> </a:t>
            </a:r>
          </a:p>
        </p:txBody>
      </p:sp>
      <p:pic>
        <p:nvPicPr>
          <p:cNvPr id="9" name="Picture 8">
            <a:extLst>
              <a:ext uri="{FF2B5EF4-FFF2-40B4-BE49-F238E27FC236}">
                <a16:creationId xmlns:a16="http://schemas.microsoft.com/office/drawing/2014/main" id="{A0D6E803-321F-761D-8E79-BF00E5FBB955}"/>
              </a:ext>
            </a:extLst>
          </p:cNvPr>
          <p:cNvPicPr>
            <a:picLocks noChangeAspect="1"/>
          </p:cNvPicPr>
          <p:nvPr/>
        </p:nvPicPr>
        <p:blipFill>
          <a:blip r:embed="rId4"/>
          <a:stretch>
            <a:fillRect/>
          </a:stretch>
        </p:blipFill>
        <p:spPr>
          <a:xfrm>
            <a:off x="3851563" y="1847176"/>
            <a:ext cx="3032847" cy="39414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2241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2D471E-FCD0-53C1-FC51-85800584D7D6}"/>
              </a:ext>
            </a:extLst>
          </p:cNvPr>
          <p:cNvSpPr>
            <a:spLocks noGrp="1"/>
          </p:cNvSpPr>
          <p:nvPr>
            <p:ph type="sldNum" sz="quarter" idx="17"/>
          </p:nvPr>
        </p:nvSpPr>
        <p:spPr/>
        <p:txBody>
          <a:bodyPr/>
          <a:lstStyle/>
          <a:p>
            <a:fld id="{4385B237-6CB9-411B-BC8E-9AE051A9399A}" type="slidenum">
              <a:rPr lang="en-US" smtClean="0"/>
              <a:pPr/>
              <a:t>22</a:t>
            </a:fld>
            <a:endParaRPr lang="en-US" dirty="0"/>
          </a:p>
        </p:txBody>
      </p:sp>
      <p:sp>
        <p:nvSpPr>
          <p:cNvPr id="3" name="Text Placeholder 2">
            <a:extLst>
              <a:ext uri="{FF2B5EF4-FFF2-40B4-BE49-F238E27FC236}">
                <a16:creationId xmlns:a16="http://schemas.microsoft.com/office/drawing/2014/main" id="{2931CD2F-C0D4-DAB3-ACDB-7C568A3732D3}"/>
              </a:ext>
            </a:extLst>
          </p:cNvPr>
          <p:cNvSpPr>
            <a:spLocks noGrp="1"/>
          </p:cNvSpPr>
          <p:nvPr>
            <p:ph type="body" sz="quarter" idx="24"/>
          </p:nvPr>
        </p:nvSpPr>
        <p:spPr/>
        <p:txBody>
          <a:bodyPr/>
          <a:lstStyle/>
          <a:p>
            <a:r>
              <a:rPr lang="en-US" dirty="0"/>
              <a:t>STATE LAWS: 2024</a:t>
            </a:r>
          </a:p>
        </p:txBody>
      </p:sp>
      <p:sp>
        <p:nvSpPr>
          <p:cNvPr id="4" name="Text Placeholder 3">
            <a:extLst>
              <a:ext uri="{FF2B5EF4-FFF2-40B4-BE49-F238E27FC236}">
                <a16:creationId xmlns:a16="http://schemas.microsoft.com/office/drawing/2014/main" id="{68CDCD43-CE81-3D37-04DD-75B973B954BE}"/>
              </a:ext>
            </a:extLst>
          </p:cNvPr>
          <p:cNvSpPr>
            <a:spLocks noGrp="1"/>
          </p:cNvSpPr>
          <p:nvPr>
            <p:ph type="body" sz="quarter" idx="25"/>
          </p:nvPr>
        </p:nvSpPr>
        <p:spPr/>
        <p:txBody>
          <a:bodyPr>
            <a:normAutofit fontScale="92500" lnSpcReduction="20000"/>
          </a:bodyPr>
          <a:lstStyle/>
          <a:p>
            <a:r>
              <a:rPr lang="en-US" dirty="0"/>
              <a:t>Colorado, Utah and California passed laws impacting private-sector AI governance:</a:t>
            </a:r>
          </a:p>
          <a:p>
            <a:pPr lvl="1"/>
            <a:r>
              <a:rPr lang="en-US" dirty="0"/>
              <a:t>The Utah AI Policy Act went into effect in May 2024</a:t>
            </a:r>
          </a:p>
          <a:p>
            <a:pPr lvl="1"/>
            <a:r>
              <a:rPr lang="en-US" dirty="0"/>
              <a:t>Colorado AI Act and California Assembly Bill 2013 and Senate Bill 942 go into effect in 2026</a:t>
            </a:r>
          </a:p>
          <a:p>
            <a:r>
              <a:rPr lang="en-US" dirty="0"/>
              <a:t>Illinois, Massachusetts and Ohio have private-sector AI governance bills working their way through  committees; 13 other states have inactive bills</a:t>
            </a:r>
          </a:p>
          <a:p>
            <a:r>
              <a:rPr lang="en-US" dirty="0"/>
              <a:t>Other states have bills and laws that apply only to government entities, that would create state AI task forces, or apply to specific sectors (like employment) </a:t>
            </a:r>
          </a:p>
          <a:p>
            <a:pPr marL="0" indent="0">
              <a:buNone/>
            </a:pPr>
            <a:endParaRPr lang="en-US" sz="1500" dirty="0"/>
          </a:p>
          <a:p>
            <a:pPr marL="0" indent="0">
              <a:buNone/>
            </a:pPr>
            <a:r>
              <a:rPr lang="en-US" sz="1500" dirty="0">
                <a:hlinkClick r:id="rId3"/>
              </a:rPr>
              <a:t>https</a:t>
            </a:r>
            <a:r>
              <a:rPr lang="en-US" sz="1700" dirty="0">
                <a:hlinkClick r:id="rId3"/>
              </a:rPr>
              <a:t>://iapp.org/resources/article/us-state-ai-governance-legislation-tracker/#enacted-laws</a:t>
            </a:r>
            <a:r>
              <a:rPr lang="en-US" sz="1700" dirty="0"/>
              <a:t> </a:t>
            </a:r>
          </a:p>
        </p:txBody>
      </p:sp>
    </p:spTree>
    <p:extLst>
      <p:ext uri="{BB962C8B-B14F-4D97-AF65-F5344CB8AC3E}">
        <p14:creationId xmlns:p14="http://schemas.microsoft.com/office/powerpoint/2010/main" val="271959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1FCD24-2A22-CA18-5955-64DE95DE06A8}"/>
              </a:ext>
            </a:extLst>
          </p:cNvPr>
          <p:cNvSpPr>
            <a:spLocks noGrp="1"/>
          </p:cNvSpPr>
          <p:nvPr>
            <p:ph type="sldNum" sz="quarter" idx="17"/>
          </p:nvPr>
        </p:nvSpPr>
        <p:spPr/>
        <p:txBody>
          <a:bodyPr/>
          <a:lstStyle/>
          <a:p>
            <a:fld id="{4385B237-6CB9-411B-BC8E-9AE051A9399A}" type="slidenum">
              <a:rPr lang="en-US" smtClean="0"/>
              <a:pPr/>
              <a:t>23</a:t>
            </a:fld>
            <a:endParaRPr lang="en-US" dirty="0"/>
          </a:p>
        </p:txBody>
      </p:sp>
      <p:sp>
        <p:nvSpPr>
          <p:cNvPr id="3" name="Text Placeholder 2">
            <a:extLst>
              <a:ext uri="{FF2B5EF4-FFF2-40B4-BE49-F238E27FC236}">
                <a16:creationId xmlns:a16="http://schemas.microsoft.com/office/drawing/2014/main" id="{471A383F-4319-010E-4EED-8F78B006D9DC}"/>
              </a:ext>
            </a:extLst>
          </p:cNvPr>
          <p:cNvSpPr>
            <a:spLocks noGrp="1"/>
          </p:cNvSpPr>
          <p:nvPr>
            <p:ph type="body" sz="quarter" idx="21"/>
          </p:nvPr>
        </p:nvSpPr>
        <p:spPr>
          <a:xfrm>
            <a:off x="679450" y="1590210"/>
            <a:ext cx="6198262" cy="4348924"/>
          </a:xfrm>
        </p:spPr>
        <p:txBody>
          <a:bodyPr>
            <a:normAutofit fontScale="92500"/>
          </a:bodyPr>
          <a:lstStyle/>
          <a:p>
            <a:r>
              <a:rPr lang="en-US" sz="2400" dirty="0"/>
              <a:t>“</a:t>
            </a:r>
            <a:r>
              <a:rPr lang="en-US" sz="2400" i="1" dirty="0"/>
              <a:t>This Policy seeks to recognize the current and future transformative impacts present in artificial intelligence (AI) technologies, including technologies such as robotics and chatbots, data collection and analysis, machine learning algorithms, and automated decision making. This Policy seeks to recognize the critical role of psychological science and knowledge in guiding the many forms, applications, and analyses of AI, and the real and potential impacts of AI on psychological research and the training, practice, and application of psychology.”</a:t>
            </a:r>
          </a:p>
        </p:txBody>
      </p:sp>
      <p:sp>
        <p:nvSpPr>
          <p:cNvPr id="4" name="Text Placeholder 3">
            <a:extLst>
              <a:ext uri="{FF2B5EF4-FFF2-40B4-BE49-F238E27FC236}">
                <a16:creationId xmlns:a16="http://schemas.microsoft.com/office/drawing/2014/main" id="{5F3610FF-3716-73CE-1729-19B19C0E8416}"/>
              </a:ext>
            </a:extLst>
          </p:cNvPr>
          <p:cNvSpPr>
            <a:spLocks noGrp="1"/>
          </p:cNvSpPr>
          <p:nvPr>
            <p:ph type="body" sz="quarter" idx="24"/>
          </p:nvPr>
        </p:nvSpPr>
        <p:spPr>
          <a:xfrm>
            <a:off x="539423" y="530784"/>
            <a:ext cx="10973127" cy="1059426"/>
          </a:xfrm>
        </p:spPr>
        <p:txBody>
          <a:bodyPr>
            <a:normAutofit fontScale="85000" lnSpcReduction="10000"/>
          </a:bodyPr>
          <a:lstStyle/>
          <a:p>
            <a:pPr>
              <a:spcBef>
                <a:spcPts val="0"/>
              </a:spcBef>
            </a:pPr>
            <a:r>
              <a:rPr lang="en-US" b="1" dirty="0"/>
              <a:t>AMERICAN PSYCHOLOGICAL ASSOCIATION POLICY ON ARTIFICAL INTELLIGENCE AND THE FIELD OF PSYCHOLOGY</a:t>
            </a:r>
          </a:p>
        </p:txBody>
      </p:sp>
      <p:pic>
        <p:nvPicPr>
          <p:cNvPr id="7" name="Picture 6">
            <a:extLst>
              <a:ext uri="{FF2B5EF4-FFF2-40B4-BE49-F238E27FC236}">
                <a16:creationId xmlns:a16="http://schemas.microsoft.com/office/drawing/2014/main" id="{172085A9-9F52-829C-A9D8-288E256A052E}"/>
              </a:ext>
            </a:extLst>
          </p:cNvPr>
          <p:cNvPicPr>
            <a:picLocks noChangeAspect="1"/>
          </p:cNvPicPr>
          <p:nvPr/>
        </p:nvPicPr>
        <p:blipFill>
          <a:blip r:embed="rId3"/>
          <a:stretch>
            <a:fillRect/>
          </a:stretch>
        </p:blipFill>
        <p:spPr>
          <a:xfrm>
            <a:off x="7087294" y="1504343"/>
            <a:ext cx="3558935" cy="443479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C83A27B-33E3-C249-E2CB-D878F4365E1C}"/>
              </a:ext>
            </a:extLst>
          </p:cNvPr>
          <p:cNvSpPr txBox="1"/>
          <p:nvPr/>
        </p:nvSpPr>
        <p:spPr>
          <a:xfrm>
            <a:off x="679450" y="5877288"/>
            <a:ext cx="5775042" cy="307777"/>
          </a:xfrm>
          <a:prstGeom prst="rect">
            <a:avLst/>
          </a:prstGeom>
          <a:noFill/>
        </p:spPr>
        <p:txBody>
          <a:bodyPr wrap="none" rtlCol="0">
            <a:spAutoFit/>
          </a:bodyPr>
          <a:lstStyle/>
          <a:p>
            <a:r>
              <a:rPr lang="en-US" sz="1400" dirty="0">
                <a:hlinkClick r:id="rId4"/>
              </a:rPr>
              <a:t>https://www.apa.org/about/policy/artificial-intelligence-psychology</a:t>
            </a:r>
            <a:r>
              <a:rPr lang="en-US" sz="1400" dirty="0"/>
              <a:t> </a:t>
            </a:r>
          </a:p>
        </p:txBody>
      </p:sp>
    </p:spTree>
    <p:extLst>
      <p:ext uri="{BB962C8B-B14F-4D97-AF65-F5344CB8AC3E}">
        <p14:creationId xmlns:p14="http://schemas.microsoft.com/office/powerpoint/2010/main" val="256415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5EE163-89A9-88A2-BDFE-40CF686A387E}"/>
              </a:ext>
            </a:extLst>
          </p:cNvPr>
          <p:cNvSpPr>
            <a:spLocks noGrp="1"/>
          </p:cNvSpPr>
          <p:nvPr>
            <p:ph type="sldNum" sz="quarter" idx="17"/>
          </p:nvPr>
        </p:nvSpPr>
        <p:spPr/>
        <p:txBody>
          <a:bodyPr/>
          <a:lstStyle/>
          <a:p>
            <a:fld id="{4385B237-6CB9-411B-BC8E-9AE051A9399A}" type="slidenum">
              <a:rPr lang="en-US" smtClean="0"/>
              <a:pPr/>
              <a:t>24</a:t>
            </a:fld>
            <a:endParaRPr lang="en-US" dirty="0"/>
          </a:p>
        </p:txBody>
      </p:sp>
      <p:sp>
        <p:nvSpPr>
          <p:cNvPr id="5" name="Text Placeholder 4">
            <a:extLst>
              <a:ext uri="{FF2B5EF4-FFF2-40B4-BE49-F238E27FC236}">
                <a16:creationId xmlns:a16="http://schemas.microsoft.com/office/drawing/2014/main" id="{7C2ECEBF-69FA-4F18-9C35-E616BBA06B93}"/>
              </a:ext>
            </a:extLst>
          </p:cNvPr>
          <p:cNvSpPr>
            <a:spLocks noGrp="1"/>
          </p:cNvSpPr>
          <p:nvPr>
            <p:ph type="body" sz="quarter" idx="24"/>
          </p:nvPr>
        </p:nvSpPr>
        <p:spPr/>
        <p:txBody>
          <a:bodyPr/>
          <a:lstStyle/>
          <a:p>
            <a:r>
              <a:rPr lang="en-US" dirty="0"/>
              <a:t>RISKS AND LEGAL IMPLICATIONS ASSOCIATED WITH USING AI</a:t>
            </a:r>
          </a:p>
        </p:txBody>
      </p:sp>
    </p:spTree>
    <p:extLst>
      <p:ext uri="{BB962C8B-B14F-4D97-AF65-F5344CB8AC3E}">
        <p14:creationId xmlns:p14="http://schemas.microsoft.com/office/powerpoint/2010/main" val="2510549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B43C3-5A5A-CEF4-7D15-52A6BBE88DB2}"/>
              </a:ext>
            </a:extLst>
          </p:cNvPr>
          <p:cNvSpPr>
            <a:spLocks noGrp="1"/>
          </p:cNvSpPr>
          <p:nvPr>
            <p:ph type="sldNum" sz="quarter" idx="17"/>
          </p:nvPr>
        </p:nvSpPr>
        <p:spPr/>
        <p:txBody>
          <a:bodyPr/>
          <a:lstStyle/>
          <a:p>
            <a:fld id="{4385B237-6CB9-411B-BC8E-9AE051A9399A}" type="slidenum">
              <a:rPr lang="en-US" smtClean="0"/>
              <a:pPr/>
              <a:t>25</a:t>
            </a:fld>
            <a:endParaRPr lang="en-US" dirty="0"/>
          </a:p>
        </p:txBody>
      </p:sp>
      <p:sp>
        <p:nvSpPr>
          <p:cNvPr id="5" name="Text Placeholder 4">
            <a:extLst>
              <a:ext uri="{FF2B5EF4-FFF2-40B4-BE49-F238E27FC236}">
                <a16:creationId xmlns:a16="http://schemas.microsoft.com/office/drawing/2014/main" id="{B4093463-FBDE-AB4A-3DFA-C9E9A9804364}"/>
              </a:ext>
            </a:extLst>
          </p:cNvPr>
          <p:cNvSpPr>
            <a:spLocks noGrp="1"/>
          </p:cNvSpPr>
          <p:nvPr>
            <p:ph type="body" sz="quarter" idx="19"/>
          </p:nvPr>
        </p:nvSpPr>
        <p:spPr/>
        <p:txBody>
          <a:bodyPr/>
          <a:lstStyle/>
          <a:p>
            <a:pPr rtl="0"/>
            <a:r>
              <a:rPr lang="en-US" dirty="0">
                <a:effectLst/>
              </a:rPr>
              <a:t>Which of the following do you consider to be the greatest legal risk when implementing AI in behavioral health settings?</a:t>
            </a:r>
          </a:p>
        </p:txBody>
      </p:sp>
      <p:sp>
        <p:nvSpPr>
          <p:cNvPr id="6" name="Text Placeholder 5">
            <a:extLst>
              <a:ext uri="{FF2B5EF4-FFF2-40B4-BE49-F238E27FC236}">
                <a16:creationId xmlns:a16="http://schemas.microsoft.com/office/drawing/2014/main" id="{840C6771-69D5-9953-39AF-87DB4B2A66E3}"/>
              </a:ext>
            </a:extLst>
          </p:cNvPr>
          <p:cNvSpPr>
            <a:spLocks noGrp="1"/>
          </p:cNvSpPr>
          <p:nvPr>
            <p:ph type="body" sz="quarter" idx="25"/>
          </p:nvPr>
        </p:nvSpPr>
        <p:spPr/>
        <p:txBody>
          <a:bodyPr>
            <a:normAutofit/>
          </a:bodyPr>
          <a:lstStyle/>
          <a:p>
            <a:pPr rtl="0"/>
            <a:r>
              <a:rPr lang="en-US" sz="2200" dirty="0">
                <a:effectLst/>
              </a:rPr>
              <a:t>Patient privacy and data protection</a:t>
            </a:r>
          </a:p>
          <a:p>
            <a:pPr rtl="0"/>
            <a:r>
              <a:rPr lang="en-US" sz="2200" dirty="0">
                <a:effectLst/>
              </a:rPr>
              <a:t>Liability for misdiagnosis or treatment errors</a:t>
            </a:r>
          </a:p>
          <a:p>
            <a:pPr rtl="0"/>
            <a:r>
              <a:rPr lang="en-US" sz="2200" dirty="0">
                <a:effectLst/>
              </a:rPr>
              <a:t>Bias and discrimination in AI algorithms</a:t>
            </a:r>
          </a:p>
          <a:p>
            <a:pPr rtl="0"/>
            <a:r>
              <a:rPr lang="en-US" sz="2200" dirty="0">
                <a:effectLst/>
              </a:rPr>
              <a:t>Compliance with healthcare regulations and standards</a:t>
            </a:r>
          </a:p>
        </p:txBody>
      </p:sp>
    </p:spTree>
    <p:extLst>
      <p:ext uri="{BB962C8B-B14F-4D97-AF65-F5344CB8AC3E}">
        <p14:creationId xmlns:p14="http://schemas.microsoft.com/office/powerpoint/2010/main" val="1053538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82BAA8-3D0C-3B85-FA82-45973033BE40}"/>
              </a:ext>
            </a:extLst>
          </p:cNvPr>
          <p:cNvSpPr>
            <a:spLocks noGrp="1"/>
          </p:cNvSpPr>
          <p:nvPr>
            <p:ph type="sldNum" sz="quarter" idx="17"/>
          </p:nvPr>
        </p:nvSpPr>
        <p:spPr/>
        <p:txBody>
          <a:bodyPr/>
          <a:lstStyle/>
          <a:p>
            <a:fld id="{4385B237-6CB9-411B-BC8E-9AE051A9399A}" type="slidenum">
              <a:rPr lang="en-US" smtClean="0"/>
              <a:pPr/>
              <a:t>26</a:t>
            </a:fld>
            <a:endParaRPr lang="en-US" dirty="0"/>
          </a:p>
        </p:txBody>
      </p:sp>
      <p:sp>
        <p:nvSpPr>
          <p:cNvPr id="8" name="Text Placeholder 7">
            <a:extLst>
              <a:ext uri="{FF2B5EF4-FFF2-40B4-BE49-F238E27FC236}">
                <a16:creationId xmlns:a16="http://schemas.microsoft.com/office/drawing/2014/main" id="{CB71255D-E363-FE65-D835-32D724555107}"/>
              </a:ext>
            </a:extLst>
          </p:cNvPr>
          <p:cNvSpPr>
            <a:spLocks noGrp="1"/>
          </p:cNvSpPr>
          <p:nvPr>
            <p:ph type="body" sz="quarter" idx="24"/>
          </p:nvPr>
        </p:nvSpPr>
        <p:spPr/>
        <p:txBody>
          <a:bodyPr/>
          <a:lstStyle/>
          <a:p>
            <a:r>
              <a:rPr lang="en-US" dirty="0"/>
              <a:t>IDENTIFYING RISKS RELATED TO AI</a:t>
            </a:r>
          </a:p>
        </p:txBody>
      </p:sp>
      <p:graphicFrame>
        <p:nvGraphicFramePr>
          <p:cNvPr id="15" name="Text Placeholder 10">
            <a:extLst>
              <a:ext uri="{FF2B5EF4-FFF2-40B4-BE49-F238E27FC236}">
                <a16:creationId xmlns:a16="http://schemas.microsoft.com/office/drawing/2014/main" id="{D8AEF8A5-62B4-8500-D2BB-3C17784E9838}"/>
              </a:ext>
            </a:extLst>
          </p:cNvPr>
          <p:cNvGraphicFramePr/>
          <p:nvPr>
            <p:extLst>
              <p:ext uri="{D42A27DB-BD31-4B8C-83A1-F6EECF244321}">
                <p14:modId xmlns:p14="http://schemas.microsoft.com/office/powerpoint/2010/main" val="2251317245"/>
              </p:ext>
            </p:extLst>
          </p:nvPr>
        </p:nvGraphicFramePr>
        <p:xfrm>
          <a:off x="555575" y="1767956"/>
          <a:ext cx="8926354" cy="4469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4429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F05F8-BD8D-89CE-203F-4E90D4B347FF}"/>
              </a:ext>
            </a:extLst>
          </p:cNvPr>
          <p:cNvSpPr>
            <a:spLocks noGrp="1"/>
          </p:cNvSpPr>
          <p:nvPr>
            <p:ph type="sldNum" sz="quarter" idx="17"/>
          </p:nvPr>
        </p:nvSpPr>
        <p:spPr/>
        <p:txBody>
          <a:bodyPr/>
          <a:lstStyle/>
          <a:p>
            <a:fld id="{4385B237-6CB9-411B-BC8E-9AE051A9399A}" type="slidenum">
              <a:rPr lang="en-US" smtClean="0"/>
              <a:pPr/>
              <a:t>27</a:t>
            </a:fld>
            <a:endParaRPr lang="en-US" dirty="0"/>
          </a:p>
        </p:txBody>
      </p:sp>
      <p:sp>
        <p:nvSpPr>
          <p:cNvPr id="3" name="Text Placeholder 2">
            <a:extLst>
              <a:ext uri="{FF2B5EF4-FFF2-40B4-BE49-F238E27FC236}">
                <a16:creationId xmlns:a16="http://schemas.microsoft.com/office/drawing/2014/main" id="{CE4F7F11-553E-2FB3-F59A-08C987A75B11}"/>
              </a:ext>
            </a:extLst>
          </p:cNvPr>
          <p:cNvSpPr>
            <a:spLocks noGrp="1"/>
          </p:cNvSpPr>
          <p:nvPr>
            <p:ph type="body" sz="quarter" idx="19"/>
          </p:nvPr>
        </p:nvSpPr>
        <p:spPr>
          <a:xfrm>
            <a:off x="555576" y="1148315"/>
            <a:ext cx="10147258" cy="1628502"/>
          </a:xfrm>
        </p:spPr>
        <p:txBody>
          <a:bodyPr>
            <a:noAutofit/>
          </a:bodyPr>
          <a:lstStyle/>
          <a:p>
            <a:r>
              <a:rPr lang="en-US" dirty="0"/>
              <a:t>Anytown Behavioral Health Center (ABHC)’s CISO and Medical Director received a notice that the EMR vendor was implementing a new AI tool to support clinical decision-making.  Both busy preparing for the upcoming CARF survey, they did not fully review the AI tool.  Two weeks later, the AI tool recommended a prescription change for Ms. Jones; her psychiatrist prescribed the medication; and Ms. Jones experienced an adverse outcome.  Who is responsible?</a:t>
            </a:r>
          </a:p>
          <a:p>
            <a:endParaRPr lang="en-US" dirty="0"/>
          </a:p>
        </p:txBody>
      </p:sp>
      <p:sp>
        <p:nvSpPr>
          <p:cNvPr id="4" name="Text Placeholder 3">
            <a:extLst>
              <a:ext uri="{FF2B5EF4-FFF2-40B4-BE49-F238E27FC236}">
                <a16:creationId xmlns:a16="http://schemas.microsoft.com/office/drawing/2014/main" id="{088D0150-9AAF-77AC-F748-E1604B1A3AF3}"/>
              </a:ext>
            </a:extLst>
          </p:cNvPr>
          <p:cNvSpPr>
            <a:spLocks noGrp="1"/>
          </p:cNvSpPr>
          <p:nvPr>
            <p:ph type="body" sz="quarter" idx="25"/>
          </p:nvPr>
        </p:nvSpPr>
        <p:spPr>
          <a:xfrm>
            <a:off x="555576" y="4081184"/>
            <a:ext cx="9966960" cy="1946275"/>
          </a:xfrm>
        </p:spPr>
        <p:txBody>
          <a:bodyPr>
            <a:normAutofit fontScale="92500" lnSpcReduction="10000"/>
          </a:bodyPr>
          <a:lstStyle/>
          <a:p>
            <a:r>
              <a:rPr lang="en-US" dirty="0"/>
              <a:t>The EMR vendor</a:t>
            </a:r>
          </a:p>
          <a:p>
            <a:r>
              <a:rPr lang="en-US" dirty="0"/>
              <a:t>The AI tool</a:t>
            </a:r>
          </a:p>
          <a:p>
            <a:r>
              <a:rPr lang="en-US"/>
              <a:t>ABHC</a:t>
            </a:r>
            <a:endParaRPr lang="en-US" dirty="0"/>
          </a:p>
          <a:p>
            <a:r>
              <a:rPr lang="en-US" dirty="0"/>
              <a:t>The physician</a:t>
            </a:r>
          </a:p>
          <a:p>
            <a:r>
              <a:rPr lang="en-US" dirty="0"/>
              <a:t>All of the above</a:t>
            </a:r>
          </a:p>
        </p:txBody>
      </p:sp>
    </p:spTree>
    <p:extLst>
      <p:ext uri="{BB962C8B-B14F-4D97-AF65-F5344CB8AC3E}">
        <p14:creationId xmlns:p14="http://schemas.microsoft.com/office/powerpoint/2010/main" val="2931859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D32038-3971-A2F3-8596-098A07DFE2C0}"/>
              </a:ext>
            </a:extLst>
          </p:cNvPr>
          <p:cNvSpPr>
            <a:spLocks noGrp="1"/>
          </p:cNvSpPr>
          <p:nvPr>
            <p:ph type="sldNum" sz="quarter" idx="17"/>
          </p:nvPr>
        </p:nvSpPr>
        <p:spPr/>
        <p:txBody>
          <a:bodyPr/>
          <a:lstStyle/>
          <a:p>
            <a:fld id="{4385B237-6CB9-411B-BC8E-9AE051A9399A}" type="slidenum">
              <a:rPr lang="en-US" smtClean="0"/>
              <a:pPr/>
              <a:t>28</a:t>
            </a:fld>
            <a:endParaRPr lang="en-US" dirty="0"/>
          </a:p>
        </p:txBody>
      </p:sp>
      <p:sp>
        <p:nvSpPr>
          <p:cNvPr id="3" name="Text Placeholder 2">
            <a:extLst>
              <a:ext uri="{FF2B5EF4-FFF2-40B4-BE49-F238E27FC236}">
                <a16:creationId xmlns:a16="http://schemas.microsoft.com/office/drawing/2014/main" id="{6B0B72EC-281D-77D2-ABB5-00D11815A362}"/>
              </a:ext>
            </a:extLst>
          </p:cNvPr>
          <p:cNvSpPr>
            <a:spLocks noGrp="1"/>
          </p:cNvSpPr>
          <p:nvPr>
            <p:ph type="body" sz="quarter" idx="24"/>
          </p:nvPr>
        </p:nvSpPr>
        <p:spPr/>
        <p:txBody>
          <a:bodyPr/>
          <a:lstStyle/>
          <a:p>
            <a:r>
              <a:rPr lang="en-US" dirty="0"/>
              <a:t>PROFESSIONAL LIABILITY</a:t>
            </a:r>
          </a:p>
        </p:txBody>
      </p:sp>
      <p:sp>
        <p:nvSpPr>
          <p:cNvPr id="4" name="Text Placeholder 3">
            <a:extLst>
              <a:ext uri="{FF2B5EF4-FFF2-40B4-BE49-F238E27FC236}">
                <a16:creationId xmlns:a16="http://schemas.microsoft.com/office/drawing/2014/main" id="{9DF48608-EB63-0FAC-A698-0CA3BF8B6151}"/>
              </a:ext>
            </a:extLst>
          </p:cNvPr>
          <p:cNvSpPr>
            <a:spLocks noGrp="1"/>
          </p:cNvSpPr>
          <p:nvPr>
            <p:ph type="body" sz="quarter" idx="25"/>
          </p:nvPr>
        </p:nvSpPr>
        <p:spPr/>
        <p:txBody>
          <a:bodyPr/>
          <a:lstStyle/>
          <a:p>
            <a:pPr marL="0" indent="0">
              <a:buNone/>
            </a:pPr>
            <a:r>
              <a:rPr lang="en-US" dirty="0"/>
              <a:t>Elements of a medical malpractice claim:</a:t>
            </a:r>
          </a:p>
          <a:p>
            <a:pPr marL="514350" indent="-514350">
              <a:buFont typeface="+mj-lt"/>
              <a:buAutoNum type="arabicPeriod"/>
            </a:pPr>
            <a:r>
              <a:rPr lang="en-US" dirty="0"/>
              <a:t>Duty: Based upon a provider-patient relationship</a:t>
            </a:r>
          </a:p>
          <a:p>
            <a:pPr marL="514350" indent="-514350">
              <a:buFont typeface="+mj-lt"/>
              <a:buAutoNum type="arabicPeriod"/>
            </a:pPr>
            <a:r>
              <a:rPr lang="en-US" dirty="0"/>
              <a:t>Breach: When a provider fails to use the appropriate level of care when diagnosing or treating a patient</a:t>
            </a:r>
          </a:p>
          <a:p>
            <a:pPr marL="514350" indent="-514350">
              <a:buFont typeface="+mj-lt"/>
              <a:buAutoNum type="arabicPeriod"/>
            </a:pPr>
            <a:r>
              <a:rPr lang="en-US" dirty="0"/>
              <a:t>Causation: Causal connection between the provider’s breach and the patient’s injury</a:t>
            </a:r>
          </a:p>
          <a:p>
            <a:pPr marL="514350" indent="-514350">
              <a:buFont typeface="+mj-lt"/>
              <a:buAutoNum type="arabicPeriod"/>
            </a:pPr>
            <a:r>
              <a:rPr lang="en-US" dirty="0"/>
              <a:t>Damages: Damages suffered by the patient</a:t>
            </a:r>
          </a:p>
        </p:txBody>
      </p:sp>
    </p:spTree>
    <p:extLst>
      <p:ext uri="{BB962C8B-B14F-4D97-AF65-F5344CB8AC3E}">
        <p14:creationId xmlns:p14="http://schemas.microsoft.com/office/powerpoint/2010/main" val="3861264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18C04F-766F-80A1-09E6-BDC91928425A}"/>
              </a:ext>
            </a:extLst>
          </p:cNvPr>
          <p:cNvSpPr>
            <a:spLocks noGrp="1"/>
          </p:cNvSpPr>
          <p:nvPr>
            <p:ph type="sldNum" sz="quarter" idx="17"/>
          </p:nvPr>
        </p:nvSpPr>
        <p:spPr/>
        <p:txBody>
          <a:bodyPr/>
          <a:lstStyle/>
          <a:p>
            <a:fld id="{4385B237-6CB9-411B-BC8E-9AE051A9399A}" type="slidenum">
              <a:rPr lang="en-US" smtClean="0"/>
              <a:pPr/>
              <a:t>29</a:t>
            </a:fld>
            <a:endParaRPr lang="en-US" dirty="0"/>
          </a:p>
        </p:txBody>
      </p:sp>
      <p:sp>
        <p:nvSpPr>
          <p:cNvPr id="3" name="Text Placeholder 2">
            <a:extLst>
              <a:ext uri="{FF2B5EF4-FFF2-40B4-BE49-F238E27FC236}">
                <a16:creationId xmlns:a16="http://schemas.microsoft.com/office/drawing/2014/main" id="{062C362A-2BF1-9516-B7ED-8AE40810D07D}"/>
              </a:ext>
            </a:extLst>
          </p:cNvPr>
          <p:cNvSpPr>
            <a:spLocks noGrp="1"/>
          </p:cNvSpPr>
          <p:nvPr>
            <p:ph type="body" sz="quarter" idx="24"/>
          </p:nvPr>
        </p:nvSpPr>
        <p:spPr/>
        <p:txBody>
          <a:bodyPr/>
          <a:lstStyle/>
          <a:p>
            <a:r>
              <a:rPr lang="en-US" dirty="0"/>
              <a:t>PROFESSIONAL LIABILITY: KEY QUESTIONS</a:t>
            </a:r>
          </a:p>
        </p:txBody>
      </p:sp>
      <p:sp>
        <p:nvSpPr>
          <p:cNvPr id="4" name="Text Placeholder 3">
            <a:extLst>
              <a:ext uri="{FF2B5EF4-FFF2-40B4-BE49-F238E27FC236}">
                <a16:creationId xmlns:a16="http://schemas.microsoft.com/office/drawing/2014/main" id="{E71027C1-D262-9162-33D2-6E72770DD2C8}"/>
              </a:ext>
            </a:extLst>
          </p:cNvPr>
          <p:cNvSpPr>
            <a:spLocks noGrp="1"/>
          </p:cNvSpPr>
          <p:nvPr>
            <p:ph type="body" sz="quarter" idx="25"/>
          </p:nvPr>
        </p:nvSpPr>
        <p:spPr/>
        <p:txBody>
          <a:bodyPr>
            <a:normAutofit fontScale="92500" lnSpcReduction="10000"/>
          </a:bodyPr>
          <a:lstStyle/>
          <a:p>
            <a:r>
              <a:rPr lang="en-US" dirty="0"/>
              <a:t>Will using AI become the “standard of care”?</a:t>
            </a:r>
          </a:p>
          <a:p>
            <a:r>
              <a:rPr lang="en-US" dirty="0"/>
              <a:t>How can providers validate and verify an AI tool to ensure it is accurate, comprehensive and free from bias? </a:t>
            </a:r>
          </a:p>
          <a:p>
            <a:r>
              <a:rPr lang="en-US" dirty="0"/>
              <a:t>What documentation will be required, especially as AI tools evolve?</a:t>
            </a:r>
          </a:p>
          <a:p>
            <a:r>
              <a:rPr lang="en-US" dirty="0"/>
              <a:t>How will liability be assessed as between the provider and the AI tool? </a:t>
            </a:r>
          </a:p>
          <a:p>
            <a:r>
              <a:rPr lang="en-US" dirty="0"/>
              <a:t>Will payors, health plans or others mandate that providers use AI tools and, if so, how will that impact liability?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1791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9D0CFC-7717-F56E-8FA5-23462AC18667}"/>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a:ea typeface="Open Sans Light" pitchFamily="2" charset="0"/>
                <a:cs typeface="Open Sans Light" pitchFamily="2" charset="0"/>
              </a:rPr>
              <a:t>Feldesman Leifer LLP. © 2024 All rights reserved.  |  Feldesman.com</a:t>
            </a:r>
          </a:p>
        </p:txBody>
      </p:sp>
      <p:sp>
        <p:nvSpPr>
          <p:cNvPr id="8" name="Text Placeholder 7">
            <a:extLst>
              <a:ext uri="{FF2B5EF4-FFF2-40B4-BE49-F238E27FC236}">
                <a16:creationId xmlns:a16="http://schemas.microsoft.com/office/drawing/2014/main" id="{A58CF87D-6819-3594-62E1-8FE1CDA03E56}"/>
              </a:ext>
            </a:extLst>
          </p:cNvPr>
          <p:cNvSpPr>
            <a:spLocks noGrp="1"/>
          </p:cNvSpPr>
          <p:nvPr>
            <p:ph type="body" sz="quarter" idx="16"/>
          </p:nvPr>
        </p:nvSpPr>
        <p:spPr/>
        <p:txBody>
          <a:bodyPr>
            <a:normAutofit fontScale="92500" lnSpcReduction="20000"/>
          </a:bodyPr>
          <a:lstStyle/>
          <a:p>
            <a:pPr>
              <a:lnSpc>
                <a:spcPct val="120000"/>
              </a:lnSpc>
            </a:pPr>
            <a:r>
              <a:rPr lang="en-US" dirty="0"/>
              <a:t>Dianne advises health centers on implementing effective compliance programs and on addressing top compliance risk areas. A former Compliance Officer at a health center, she understands the challenges that health centers face in achieving and maintaining compliance.</a:t>
            </a:r>
          </a:p>
          <a:p>
            <a:pPr>
              <a:lnSpc>
                <a:spcPct val="120000"/>
              </a:lnSpc>
            </a:pPr>
            <a:endParaRPr lang="en-US" dirty="0"/>
          </a:p>
          <a:p>
            <a:pPr>
              <a:lnSpc>
                <a:spcPct val="120000"/>
              </a:lnSpc>
            </a:pPr>
            <a:r>
              <a:rPr lang="en-US" dirty="0"/>
              <a:t>Dianne also advises health centers and other organizations on patient privacy and confidentiality, including the HIPAA Privacy Rule and 42 CFR Part 2. She has experience responding to privacy and security incidents, notifying patients and the government, and creating corrective action plans. </a:t>
            </a:r>
          </a:p>
        </p:txBody>
      </p:sp>
      <p:sp>
        <p:nvSpPr>
          <p:cNvPr id="9" name="Text Placeholder 8">
            <a:extLst>
              <a:ext uri="{FF2B5EF4-FFF2-40B4-BE49-F238E27FC236}">
                <a16:creationId xmlns:a16="http://schemas.microsoft.com/office/drawing/2014/main" id="{7D3D0829-018E-188E-DC19-CE90A06471A5}"/>
              </a:ext>
            </a:extLst>
          </p:cNvPr>
          <p:cNvSpPr>
            <a:spLocks noGrp="1"/>
          </p:cNvSpPr>
          <p:nvPr>
            <p:ph type="body" sz="quarter" idx="17"/>
          </p:nvPr>
        </p:nvSpPr>
        <p:spPr/>
        <p:txBody>
          <a:bodyPr/>
          <a:lstStyle/>
          <a:p>
            <a:r>
              <a:rPr lang="en-US" dirty="0"/>
              <a:t>Dianne K. Pledgie</a:t>
            </a:r>
          </a:p>
        </p:txBody>
      </p:sp>
      <p:sp>
        <p:nvSpPr>
          <p:cNvPr id="10" name="Text Placeholder 9">
            <a:extLst>
              <a:ext uri="{FF2B5EF4-FFF2-40B4-BE49-F238E27FC236}">
                <a16:creationId xmlns:a16="http://schemas.microsoft.com/office/drawing/2014/main" id="{17771FB5-00C6-9729-3F29-3EB8CDCDFE9C}"/>
              </a:ext>
            </a:extLst>
          </p:cNvPr>
          <p:cNvSpPr>
            <a:spLocks noGrp="1"/>
          </p:cNvSpPr>
          <p:nvPr>
            <p:ph type="body" sz="quarter" idx="18"/>
          </p:nvPr>
        </p:nvSpPr>
        <p:spPr/>
        <p:txBody>
          <a:bodyPr/>
          <a:lstStyle/>
          <a:p>
            <a:pPr>
              <a:lnSpc>
                <a:spcPct val="100000"/>
              </a:lnSpc>
              <a:spcBef>
                <a:spcPts val="0"/>
              </a:spcBef>
            </a:pPr>
            <a:r>
              <a:rPr lang="en-US" sz="1800" dirty="0"/>
              <a:t>Partner and Compliance Counsel</a:t>
            </a:r>
          </a:p>
          <a:p>
            <a:pPr>
              <a:lnSpc>
                <a:spcPct val="100000"/>
              </a:lnSpc>
              <a:spcBef>
                <a:spcPts val="0"/>
              </a:spcBef>
            </a:pPr>
            <a:r>
              <a:rPr lang="en-US" sz="1800" dirty="0"/>
              <a:t>dpledgie@feldesman.com</a:t>
            </a:r>
          </a:p>
        </p:txBody>
      </p:sp>
      <p:sp>
        <p:nvSpPr>
          <p:cNvPr id="7" name="Slide Number Placeholder 6">
            <a:extLst>
              <a:ext uri="{FF2B5EF4-FFF2-40B4-BE49-F238E27FC236}">
                <a16:creationId xmlns:a16="http://schemas.microsoft.com/office/drawing/2014/main" id="{DEF2F5E9-5AC7-0E64-D3DA-5C67990AD355}"/>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B237-6CB9-411B-BC8E-9AE051A9399A}" type="slidenum">
              <a:rPr kumimoji="0" lang="en-US" sz="1200" b="0" i="0" u="none" strike="noStrike" kern="1200" cap="none" spc="0" normalizeH="0" baseline="0" noProof="0" smtClean="0">
                <a:ln>
                  <a:noFill/>
                </a:ln>
                <a:solidFill>
                  <a:prstClr val="white"/>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pic>
        <p:nvPicPr>
          <p:cNvPr id="6" name="Picture Placeholder 5" descr="A person smiling at camera&#10;&#10;Description automatically generated">
            <a:extLst>
              <a:ext uri="{FF2B5EF4-FFF2-40B4-BE49-F238E27FC236}">
                <a16:creationId xmlns:a16="http://schemas.microsoft.com/office/drawing/2014/main" id="{90D376EF-AC94-F58D-0CE7-65FF20BC8282}"/>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360" r="8360"/>
          <a:stretch>
            <a:fillRect/>
          </a:stretch>
        </p:blipFill>
        <p:spPr/>
      </p:pic>
    </p:spTree>
    <p:extLst>
      <p:ext uri="{BB962C8B-B14F-4D97-AF65-F5344CB8AC3E}">
        <p14:creationId xmlns:p14="http://schemas.microsoft.com/office/powerpoint/2010/main" val="2752578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F05F8-BD8D-89CE-203F-4E90D4B347FF}"/>
              </a:ext>
            </a:extLst>
          </p:cNvPr>
          <p:cNvSpPr>
            <a:spLocks noGrp="1"/>
          </p:cNvSpPr>
          <p:nvPr>
            <p:ph type="sldNum" sz="quarter" idx="17"/>
          </p:nvPr>
        </p:nvSpPr>
        <p:spPr/>
        <p:txBody>
          <a:bodyPr/>
          <a:lstStyle/>
          <a:p>
            <a:fld id="{4385B237-6CB9-411B-BC8E-9AE051A9399A}" type="slidenum">
              <a:rPr lang="en-US" smtClean="0"/>
              <a:pPr/>
              <a:t>30</a:t>
            </a:fld>
            <a:endParaRPr lang="en-US" dirty="0"/>
          </a:p>
        </p:txBody>
      </p:sp>
      <p:sp>
        <p:nvSpPr>
          <p:cNvPr id="3" name="Text Placeholder 2">
            <a:extLst>
              <a:ext uri="{FF2B5EF4-FFF2-40B4-BE49-F238E27FC236}">
                <a16:creationId xmlns:a16="http://schemas.microsoft.com/office/drawing/2014/main" id="{CE4F7F11-553E-2FB3-F59A-08C987A75B11}"/>
              </a:ext>
            </a:extLst>
          </p:cNvPr>
          <p:cNvSpPr>
            <a:spLocks noGrp="1"/>
          </p:cNvSpPr>
          <p:nvPr>
            <p:ph type="body" sz="quarter" idx="19"/>
          </p:nvPr>
        </p:nvSpPr>
        <p:spPr>
          <a:xfrm>
            <a:off x="555576" y="1210492"/>
            <a:ext cx="10147258" cy="1628502"/>
          </a:xfrm>
        </p:spPr>
        <p:txBody>
          <a:bodyPr>
            <a:noAutofit/>
          </a:bodyPr>
          <a:lstStyle/>
          <a:p>
            <a:r>
              <a:rPr lang="en-US" dirty="0"/>
              <a:t>ABHC’s Medical Director calls to check on Ms. Jones.  The Medical Director says, “We’re very sorry about the issue with your prescription, obviously we’re all getting used to AI and how to use it.”  Ms. Jones says that that she “never agreed to have a robot psychiatrist” and she plans to sue ABHC for letting computers care for her without telling her.  Should ABHC have required Ms. Jones to sign an informed consent form related to the use of AI clinical decision support tools? </a:t>
            </a:r>
          </a:p>
        </p:txBody>
      </p:sp>
      <p:sp>
        <p:nvSpPr>
          <p:cNvPr id="4" name="Text Placeholder 3">
            <a:extLst>
              <a:ext uri="{FF2B5EF4-FFF2-40B4-BE49-F238E27FC236}">
                <a16:creationId xmlns:a16="http://schemas.microsoft.com/office/drawing/2014/main" id="{088D0150-9AAF-77AC-F748-E1604B1A3AF3}"/>
              </a:ext>
            </a:extLst>
          </p:cNvPr>
          <p:cNvSpPr>
            <a:spLocks noGrp="1"/>
          </p:cNvSpPr>
          <p:nvPr>
            <p:ph type="body" sz="quarter" idx="25"/>
          </p:nvPr>
        </p:nvSpPr>
        <p:spPr>
          <a:xfrm>
            <a:off x="645725" y="4228510"/>
            <a:ext cx="9966960" cy="1946275"/>
          </a:xfrm>
        </p:spPr>
        <p:txBody>
          <a:bodyPr>
            <a:normAutofit fontScale="92500" lnSpcReduction="10000"/>
          </a:bodyPr>
          <a:lstStyle/>
          <a:p>
            <a:r>
              <a:rPr lang="en-US" dirty="0"/>
              <a:t>Yes, based upon federal law</a:t>
            </a:r>
          </a:p>
          <a:p>
            <a:r>
              <a:rPr lang="en-US" dirty="0"/>
              <a:t>Yes, based upon state law</a:t>
            </a:r>
          </a:p>
          <a:p>
            <a:r>
              <a:rPr lang="en-US" dirty="0"/>
              <a:t>Yes, based upon federal and state law</a:t>
            </a:r>
          </a:p>
          <a:p>
            <a:r>
              <a:rPr lang="en-US" dirty="0"/>
              <a:t>Yes, because it is the ethical thing to do</a:t>
            </a:r>
          </a:p>
          <a:p>
            <a:r>
              <a:rPr lang="en-US" dirty="0"/>
              <a:t>No, consulting AI is like consulting a colleague </a:t>
            </a:r>
          </a:p>
        </p:txBody>
      </p:sp>
    </p:spTree>
    <p:extLst>
      <p:ext uri="{BB962C8B-B14F-4D97-AF65-F5344CB8AC3E}">
        <p14:creationId xmlns:p14="http://schemas.microsoft.com/office/powerpoint/2010/main" val="4025342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870FB-1E60-7C82-1F8F-9275FBA524D9}"/>
              </a:ext>
            </a:extLst>
          </p:cNvPr>
          <p:cNvSpPr>
            <a:spLocks noGrp="1"/>
          </p:cNvSpPr>
          <p:nvPr>
            <p:ph type="sldNum" sz="quarter" idx="17"/>
          </p:nvPr>
        </p:nvSpPr>
        <p:spPr/>
        <p:txBody>
          <a:bodyPr/>
          <a:lstStyle/>
          <a:p>
            <a:fld id="{4385B237-6CB9-411B-BC8E-9AE051A9399A}" type="slidenum">
              <a:rPr lang="en-US" smtClean="0"/>
              <a:pPr/>
              <a:t>31</a:t>
            </a:fld>
            <a:endParaRPr lang="en-US" dirty="0"/>
          </a:p>
        </p:txBody>
      </p:sp>
      <p:sp>
        <p:nvSpPr>
          <p:cNvPr id="3" name="Text Placeholder 2">
            <a:extLst>
              <a:ext uri="{FF2B5EF4-FFF2-40B4-BE49-F238E27FC236}">
                <a16:creationId xmlns:a16="http://schemas.microsoft.com/office/drawing/2014/main" id="{C6922E82-142A-57F8-BBFE-7D3F14BE70BF}"/>
              </a:ext>
            </a:extLst>
          </p:cNvPr>
          <p:cNvSpPr>
            <a:spLocks noGrp="1"/>
          </p:cNvSpPr>
          <p:nvPr>
            <p:ph type="body" sz="quarter" idx="24"/>
          </p:nvPr>
        </p:nvSpPr>
        <p:spPr/>
        <p:txBody>
          <a:bodyPr/>
          <a:lstStyle/>
          <a:p>
            <a:r>
              <a:rPr lang="en-US" dirty="0"/>
              <a:t>INFORMED CONSENT</a:t>
            </a:r>
          </a:p>
        </p:txBody>
      </p:sp>
      <p:sp>
        <p:nvSpPr>
          <p:cNvPr id="4" name="Text Placeholder 3">
            <a:extLst>
              <a:ext uri="{FF2B5EF4-FFF2-40B4-BE49-F238E27FC236}">
                <a16:creationId xmlns:a16="http://schemas.microsoft.com/office/drawing/2014/main" id="{ADCD159F-2FC0-3962-E7E1-77F1AABF9E6A}"/>
              </a:ext>
            </a:extLst>
          </p:cNvPr>
          <p:cNvSpPr>
            <a:spLocks noGrp="1"/>
          </p:cNvSpPr>
          <p:nvPr>
            <p:ph type="body" sz="quarter" idx="25"/>
          </p:nvPr>
        </p:nvSpPr>
        <p:spPr/>
        <p:txBody>
          <a:bodyPr>
            <a:normAutofit/>
          </a:bodyPr>
          <a:lstStyle/>
          <a:p>
            <a:pPr marL="0" indent="0">
              <a:buNone/>
            </a:pPr>
            <a:r>
              <a:rPr lang="en-US" dirty="0"/>
              <a:t>Elements of a breach of informed consent tort:</a:t>
            </a:r>
          </a:p>
          <a:p>
            <a:pPr marL="514350" indent="-514350">
              <a:buFont typeface="+mj-lt"/>
              <a:buAutoNum type="arabicPeriod"/>
            </a:pPr>
            <a:r>
              <a:rPr lang="en-US" dirty="0"/>
              <a:t>Failure to disclose a specific risk in violation of a governing standard</a:t>
            </a:r>
          </a:p>
          <a:p>
            <a:pPr marL="514350" indent="-514350">
              <a:buFont typeface="+mj-lt"/>
              <a:buAutoNum type="arabicPeriod"/>
            </a:pPr>
            <a:r>
              <a:rPr lang="en-US" dirty="0"/>
              <a:t>Materialization of the risk</a:t>
            </a:r>
          </a:p>
          <a:p>
            <a:pPr marL="514350" indent="-514350">
              <a:buFont typeface="+mj-lt"/>
              <a:buAutoNum type="arabicPeriod"/>
            </a:pPr>
            <a:r>
              <a:rPr lang="en-US" dirty="0"/>
              <a:t>Causation: If the risk had been disclosed, the patient or a prudent person would not have proceeded</a:t>
            </a:r>
          </a:p>
          <a:p>
            <a:pPr marL="514350" indent="-514350">
              <a:buFont typeface="+mj-lt"/>
              <a:buAutoNum type="arabicPeriod"/>
            </a:pPr>
            <a:r>
              <a:rPr lang="en-US" dirty="0"/>
              <a:t>No exception, like an emergency, excuses the failure to disclose</a:t>
            </a:r>
          </a:p>
        </p:txBody>
      </p:sp>
    </p:spTree>
    <p:extLst>
      <p:ext uri="{BB962C8B-B14F-4D97-AF65-F5344CB8AC3E}">
        <p14:creationId xmlns:p14="http://schemas.microsoft.com/office/powerpoint/2010/main" val="1036405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870FB-1E60-7C82-1F8F-9275FBA524D9}"/>
              </a:ext>
            </a:extLst>
          </p:cNvPr>
          <p:cNvSpPr>
            <a:spLocks noGrp="1"/>
          </p:cNvSpPr>
          <p:nvPr>
            <p:ph type="sldNum" sz="quarter" idx="17"/>
          </p:nvPr>
        </p:nvSpPr>
        <p:spPr/>
        <p:txBody>
          <a:bodyPr/>
          <a:lstStyle/>
          <a:p>
            <a:fld id="{4385B237-6CB9-411B-BC8E-9AE051A9399A}" type="slidenum">
              <a:rPr lang="en-US" smtClean="0"/>
              <a:pPr/>
              <a:t>32</a:t>
            </a:fld>
            <a:endParaRPr lang="en-US" dirty="0"/>
          </a:p>
        </p:txBody>
      </p:sp>
      <p:sp>
        <p:nvSpPr>
          <p:cNvPr id="3" name="Text Placeholder 2">
            <a:extLst>
              <a:ext uri="{FF2B5EF4-FFF2-40B4-BE49-F238E27FC236}">
                <a16:creationId xmlns:a16="http://schemas.microsoft.com/office/drawing/2014/main" id="{C6922E82-142A-57F8-BBFE-7D3F14BE70BF}"/>
              </a:ext>
            </a:extLst>
          </p:cNvPr>
          <p:cNvSpPr>
            <a:spLocks noGrp="1"/>
          </p:cNvSpPr>
          <p:nvPr>
            <p:ph type="body" sz="quarter" idx="24"/>
          </p:nvPr>
        </p:nvSpPr>
        <p:spPr/>
        <p:txBody>
          <a:bodyPr/>
          <a:lstStyle/>
          <a:p>
            <a:r>
              <a:rPr lang="en-US" dirty="0"/>
              <a:t>INFORMED CONSENT</a:t>
            </a:r>
          </a:p>
        </p:txBody>
      </p:sp>
      <p:sp>
        <p:nvSpPr>
          <p:cNvPr id="4" name="Text Placeholder 3">
            <a:extLst>
              <a:ext uri="{FF2B5EF4-FFF2-40B4-BE49-F238E27FC236}">
                <a16:creationId xmlns:a16="http://schemas.microsoft.com/office/drawing/2014/main" id="{ADCD159F-2FC0-3962-E7E1-77F1AABF9E6A}"/>
              </a:ext>
            </a:extLst>
          </p:cNvPr>
          <p:cNvSpPr>
            <a:spLocks noGrp="1"/>
          </p:cNvSpPr>
          <p:nvPr>
            <p:ph type="body" sz="quarter" idx="25"/>
          </p:nvPr>
        </p:nvSpPr>
        <p:spPr/>
        <p:txBody>
          <a:bodyPr>
            <a:normAutofit fontScale="92500" lnSpcReduction="20000"/>
          </a:bodyPr>
          <a:lstStyle/>
          <a:p>
            <a:r>
              <a:rPr lang="en-US" dirty="0"/>
              <a:t>Valid informed consent is premised on:</a:t>
            </a:r>
          </a:p>
          <a:p>
            <a:pPr lvl="1">
              <a:buFont typeface="Arial" panose="020B0604020202020204" pitchFamily="34" charset="0"/>
              <a:buChar char="–"/>
            </a:pPr>
            <a:r>
              <a:rPr lang="en-US" dirty="0"/>
              <a:t>Disclosure of relevant information: Purpose of the treatment, potential benefits and risks, possible alternative treatment options </a:t>
            </a:r>
          </a:p>
          <a:p>
            <a:pPr lvl="1">
              <a:buFont typeface="Arial" panose="020B0604020202020204" pitchFamily="34" charset="0"/>
              <a:buChar char="–"/>
            </a:pPr>
            <a:r>
              <a:rPr lang="en-US" dirty="0"/>
              <a:t>To a competent patient: Able to understand relevant medical information and implications of treatment alternatives</a:t>
            </a:r>
          </a:p>
          <a:p>
            <a:pPr lvl="1">
              <a:buFont typeface="Arial" panose="020B0604020202020204" pitchFamily="34" charset="0"/>
              <a:buChar char="–"/>
            </a:pPr>
            <a:r>
              <a:rPr lang="en-US" dirty="0"/>
              <a:t>With the patient permitted to make an independent, voluntary decision</a:t>
            </a:r>
          </a:p>
          <a:p>
            <a:pPr marL="457200" lvl="1" indent="0">
              <a:buNone/>
            </a:pPr>
            <a:endParaRPr lang="en-US" dirty="0"/>
          </a:p>
          <a:p>
            <a:r>
              <a:rPr lang="en-US" dirty="0"/>
              <a:t>Documented in the medical record, including written consent form when applicable </a:t>
            </a:r>
          </a:p>
        </p:txBody>
      </p:sp>
    </p:spTree>
    <p:extLst>
      <p:ext uri="{BB962C8B-B14F-4D97-AF65-F5344CB8AC3E}">
        <p14:creationId xmlns:p14="http://schemas.microsoft.com/office/powerpoint/2010/main" val="279396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870FB-1E60-7C82-1F8F-9275FBA524D9}"/>
              </a:ext>
            </a:extLst>
          </p:cNvPr>
          <p:cNvSpPr>
            <a:spLocks noGrp="1"/>
          </p:cNvSpPr>
          <p:nvPr>
            <p:ph type="sldNum" sz="quarter" idx="17"/>
          </p:nvPr>
        </p:nvSpPr>
        <p:spPr/>
        <p:txBody>
          <a:bodyPr/>
          <a:lstStyle/>
          <a:p>
            <a:fld id="{4385B237-6CB9-411B-BC8E-9AE051A9399A}" type="slidenum">
              <a:rPr lang="en-US" smtClean="0"/>
              <a:pPr/>
              <a:t>33</a:t>
            </a:fld>
            <a:endParaRPr lang="en-US" dirty="0"/>
          </a:p>
        </p:txBody>
      </p:sp>
      <p:sp>
        <p:nvSpPr>
          <p:cNvPr id="3" name="Text Placeholder 2">
            <a:extLst>
              <a:ext uri="{FF2B5EF4-FFF2-40B4-BE49-F238E27FC236}">
                <a16:creationId xmlns:a16="http://schemas.microsoft.com/office/drawing/2014/main" id="{C6922E82-142A-57F8-BBFE-7D3F14BE70BF}"/>
              </a:ext>
            </a:extLst>
          </p:cNvPr>
          <p:cNvSpPr>
            <a:spLocks noGrp="1"/>
          </p:cNvSpPr>
          <p:nvPr>
            <p:ph type="body" sz="quarter" idx="24"/>
          </p:nvPr>
        </p:nvSpPr>
        <p:spPr/>
        <p:txBody>
          <a:bodyPr/>
          <a:lstStyle/>
          <a:p>
            <a:r>
              <a:rPr lang="en-US" dirty="0"/>
              <a:t>INFORMED CONSENT: KEY QUESTIONS</a:t>
            </a:r>
          </a:p>
        </p:txBody>
      </p:sp>
      <p:sp>
        <p:nvSpPr>
          <p:cNvPr id="4" name="Text Placeholder 3">
            <a:extLst>
              <a:ext uri="{FF2B5EF4-FFF2-40B4-BE49-F238E27FC236}">
                <a16:creationId xmlns:a16="http://schemas.microsoft.com/office/drawing/2014/main" id="{ADCD159F-2FC0-3962-E7E1-77F1AABF9E6A}"/>
              </a:ext>
            </a:extLst>
          </p:cNvPr>
          <p:cNvSpPr>
            <a:spLocks noGrp="1"/>
          </p:cNvSpPr>
          <p:nvPr>
            <p:ph type="body" sz="quarter" idx="25"/>
          </p:nvPr>
        </p:nvSpPr>
        <p:spPr/>
        <p:txBody>
          <a:bodyPr>
            <a:normAutofit fontScale="92500"/>
          </a:bodyPr>
          <a:lstStyle/>
          <a:p>
            <a:r>
              <a:rPr lang="en-US" dirty="0"/>
              <a:t>Are providers required to tell patients about the use of AI tools for diagnostic and treatment purposes? </a:t>
            </a:r>
          </a:p>
          <a:p>
            <a:r>
              <a:rPr lang="en-US" dirty="0"/>
              <a:t>If it is not required, should providers still tell patients?   </a:t>
            </a:r>
          </a:p>
          <a:p>
            <a:r>
              <a:rPr lang="en-US" dirty="0"/>
              <a:t>If they do tell patients, are providers knowledgeable about AI tools, able to explain their use and answer questions from patients?</a:t>
            </a:r>
          </a:p>
          <a:p>
            <a:r>
              <a:rPr lang="en-US" dirty="0"/>
              <a:t>What modifications, if any, can the provider make if a patient refuses AI-enhanced care? </a:t>
            </a:r>
          </a:p>
          <a:p>
            <a:r>
              <a:rPr lang="en-US" dirty="0"/>
              <a:t>Should providers require written consent from patients when relying on AI? </a:t>
            </a:r>
          </a:p>
          <a:p>
            <a:endParaRPr lang="en-US" dirty="0"/>
          </a:p>
        </p:txBody>
      </p:sp>
    </p:spTree>
    <p:extLst>
      <p:ext uri="{BB962C8B-B14F-4D97-AF65-F5344CB8AC3E}">
        <p14:creationId xmlns:p14="http://schemas.microsoft.com/office/powerpoint/2010/main" val="1939283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6ED21F-E7EF-2A09-F724-1EE5EF55F409}"/>
              </a:ext>
            </a:extLst>
          </p:cNvPr>
          <p:cNvSpPr>
            <a:spLocks noGrp="1"/>
          </p:cNvSpPr>
          <p:nvPr>
            <p:ph type="sldNum" sz="quarter" idx="17"/>
          </p:nvPr>
        </p:nvSpPr>
        <p:spPr/>
        <p:txBody>
          <a:bodyPr/>
          <a:lstStyle/>
          <a:p>
            <a:fld id="{4385B237-6CB9-411B-BC8E-9AE051A9399A}" type="slidenum">
              <a:rPr lang="en-US" smtClean="0"/>
              <a:pPr/>
              <a:t>34</a:t>
            </a:fld>
            <a:endParaRPr lang="en-US" dirty="0"/>
          </a:p>
        </p:txBody>
      </p:sp>
      <p:sp>
        <p:nvSpPr>
          <p:cNvPr id="3" name="Text Placeholder 2">
            <a:extLst>
              <a:ext uri="{FF2B5EF4-FFF2-40B4-BE49-F238E27FC236}">
                <a16:creationId xmlns:a16="http://schemas.microsoft.com/office/drawing/2014/main" id="{CCBF6081-B994-717A-8B60-8F9D3C9E5789}"/>
              </a:ext>
            </a:extLst>
          </p:cNvPr>
          <p:cNvSpPr>
            <a:spLocks noGrp="1"/>
          </p:cNvSpPr>
          <p:nvPr>
            <p:ph type="body" sz="quarter" idx="19"/>
          </p:nvPr>
        </p:nvSpPr>
        <p:spPr>
          <a:xfrm>
            <a:off x="555576" y="1308100"/>
            <a:ext cx="9966960" cy="1557009"/>
          </a:xfrm>
        </p:spPr>
        <p:txBody>
          <a:bodyPr>
            <a:noAutofit/>
          </a:bodyPr>
          <a:lstStyle/>
          <a:p>
            <a:r>
              <a:rPr lang="en-US" dirty="0"/>
              <a:t>Dr. Torres, Ms. Jones’ psychiatrist, was interviewed by the local newspaper about how AI is improving health care.  Dr. Torres stated, “AI combs through patient data to identify trends that change the way we provide care.  It is amazing!”  Ms. Jones calls ABHC and says, “What I find amazing is that you would violate HIPAA by not having patients sign a consent form!”  Did ABHC violate HIPAA by using an AI clinical decision support tool?</a:t>
            </a:r>
          </a:p>
        </p:txBody>
      </p:sp>
      <p:sp>
        <p:nvSpPr>
          <p:cNvPr id="4" name="Text Placeholder 3">
            <a:extLst>
              <a:ext uri="{FF2B5EF4-FFF2-40B4-BE49-F238E27FC236}">
                <a16:creationId xmlns:a16="http://schemas.microsoft.com/office/drawing/2014/main" id="{F780AA89-F614-E0CD-A8CB-9974B2E0BB96}"/>
              </a:ext>
            </a:extLst>
          </p:cNvPr>
          <p:cNvSpPr>
            <a:spLocks noGrp="1"/>
          </p:cNvSpPr>
          <p:nvPr>
            <p:ph type="body" sz="quarter" idx="25"/>
          </p:nvPr>
        </p:nvSpPr>
        <p:spPr>
          <a:xfrm>
            <a:off x="555576" y="4222530"/>
            <a:ext cx="9966960" cy="1946275"/>
          </a:xfrm>
        </p:spPr>
        <p:txBody>
          <a:bodyPr>
            <a:normAutofit/>
          </a:bodyPr>
          <a:lstStyle/>
          <a:p>
            <a:r>
              <a:rPr lang="en-US" sz="2200" dirty="0"/>
              <a:t>Yes</a:t>
            </a:r>
          </a:p>
          <a:p>
            <a:r>
              <a:rPr lang="en-US" sz="2200" dirty="0"/>
              <a:t>No</a:t>
            </a:r>
          </a:p>
          <a:p>
            <a:r>
              <a:rPr lang="en-US" sz="2200" dirty="0"/>
              <a:t>It depends</a:t>
            </a:r>
          </a:p>
          <a:p>
            <a:r>
              <a:rPr lang="en-US" sz="2200" dirty="0"/>
              <a:t>Not sure</a:t>
            </a:r>
          </a:p>
        </p:txBody>
      </p:sp>
    </p:spTree>
    <p:extLst>
      <p:ext uri="{BB962C8B-B14F-4D97-AF65-F5344CB8AC3E}">
        <p14:creationId xmlns:p14="http://schemas.microsoft.com/office/powerpoint/2010/main" val="1324954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D605A-1B95-9E73-3813-5B606DEAFA77}"/>
              </a:ext>
            </a:extLst>
          </p:cNvPr>
          <p:cNvSpPr>
            <a:spLocks noGrp="1"/>
          </p:cNvSpPr>
          <p:nvPr>
            <p:ph type="sldNum" sz="quarter" idx="17"/>
          </p:nvPr>
        </p:nvSpPr>
        <p:spPr/>
        <p:txBody>
          <a:bodyPr/>
          <a:lstStyle/>
          <a:p>
            <a:fld id="{4385B237-6CB9-411B-BC8E-9AE051A9399A}" type="slidenum">
              <a:rPr lang="en-US" smtClean="0"/>
              <a:pPr/>
              <a:t>35</a:t>
            </a:fld>
            <a:endParaRPr lang="en-US" dirty="0"/>
          </a:p>
        </p:txBody>
      </p:sp>
      <p:sp>
        <p:nvSpPr>
          <p:cNvPr id="3" name="Text Placeholder 2">
            <a:extLst>
              <a:ext uri="{FF2B5EF4-FFF2-40B4-BE49-F238E27FC236}">
                <a16:creationId xmlns:a16="http://schemas.microsoft.com/office/drawing/2014/main" id="{AB6487A8-3C3F-90A0-B84F-81D70335A0D5}"/>
              </a:ext>
            </a:extLst>
          </p:cNvPr>
          <p:cNvSpPr>
            <a:spLocks noGrp="1"/>
          </p:cNvSpPr>
          <p:nvPr>
            <p:ph type="body" sz="quarter" idx="24"/>
          </p:nvPr>
        </p:nvSpPr>
        <p:spPr/>
        <p:txBody>
          <a:bodyPr/>
          <a:lstStyle/>
          <a:p>
            <a:r>
              <a:rPr lang="en-US" dirty="0"/>
              <a:t>PATIENT PRIVACY</a:t>
            </a:r>
          </a:p>
        </p:txBody>
      </p:sp>
      <p:sp>
        <p:nvSpPr>
          <p:cNvPr id="4" name="Text Placeholder 3">
            <a:extLst>
              <a:ext uri="{FF2B5EF4-FFF2-40B4-BE49-F238E27FC236}">
                <a16:creationId xmlns:a16="http://schemas.microsoft.com/office/drawing/2014/main" id="{1133BD6C-E237-99C5-A8E0-9C0681386D11}"/>
              </a:ext>
            </a:extLst>
          </p:cNvPr>
          <p:cNvSpPr>
            <a:spLocks noGrp="1"/>
          </p:cNvSpPr>
          <p:nvPr>
            <p:ph type="body" sz="quarter" idx="25"/>
          </p:nvPr>
        </p:nvSpPr>
        <p:spPr/>
        <p:txBody>
          <a:bodyPr/>
          <a:lstStyle/>
          <a:p>
            <a:pPr marL="0" indent="0">
              <a:buNone/>
            </a:pPr>
            <a:r>
              <a:rPr lang="en-US" dirty="0"/>
              <a:t>As HIPAA covered entities, healthcare providers may only use or disclose protected health information (PHI):</a:t>
            </a:r>
          </a:p>
          <a:p>
            <a:pPr lvl="1">
              <a:buFont typeface="Arial" panose="020B0604020202020204" pitchFamily="34" charset="0"/>
              <a:buChar char="–"/>
            </a:pPr>
            <a:r>
              <a:rPr lang="en-US" dirty="0"/>
              <a:t>As required by the Privacy Rule</a:t>
            </a:r>
          </a:p>
          <a:p>
            <a:pPr lvl="1">
              <a:buFont typeface="Arial" panose="020B0604020202020204" pitchFamily="34" charset="0"/>
              <a:buChar char="–"/>
            </a:pPr>
            <a:r>
              <a:rPr lang="en-US" dirty="0"/>
              <a:t>As permitted by the Privacy Rule, including for purposes of treatment, payment and health care operations</a:t>
            </a:r>
          </a:p>
          <a:p>
            <a:pPr lvl="1">
              <a:buFont typeface="Arial" panose="020B0604020202020204" pitchFamily="34" charset="0"/>
              <a:buChar char="–"/>
            </a:pPr>
            <a:r>
              <a:rPr lang="en-US" dirty="0"/>
              <a:t>As authorized by the individual or their personal representative, including marketing and the sale of PHI</a:t>
            </a:r>
          </a:p>
        </p:txBody>
      </p:sp>
    </p:spTree>
    <p:extLst>
      <p:ext uri="{BB962C8B-B14F-4D97-AF65-F5344CB8AC3E}">
        <p14:creationId xmlns:p14="http://schemas.microsoft.com/office/powerpoint/2010/main" val="2353374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D605A-1B95-9E73-3813-5B606DEAFA77}"/>
              </a:ext>
            </a:extLst>
          </p:cNvPr>
          <p:cNvSpPr>
            <a:spLocks noGrp="1"/>
          </p:cNvSpPr>
          <p:nvPr>
            <p:ph type="sldNum" sz="quarter" idx="17"/>
          </p:nvPr>
        </p:nvSpPr>
        <p:spPr/>
        <p:txBody>
          <a:bodyPr/>
          <a:lstStyle/>
          <a:p>
            <a:fld id="{4385B237-6CB9-411B-BC8E-9AE051A9399A}" type="slidenum">
              <a:rPr lang="en-US" smtClean="0"/>
              <a:pPr/>
              <a:t>36</a:t>
            </a:fld>
            <a:endParaRPr lang="en-US" dirty="0"/>
          </a:p>
        </p:txBody>
      </p:sp>
      <p:sp>
        <p:nvSpPr>
          <p:cNvPr id="3" name="Text Placeholder 2">
            <a:extLst>
              <a:ext uri="{FF2B5EF4-FFF2-40B4-BE49-F238E27FC236}">
                <a16:creationId xmlns:a16="http://schemas.microsoft.com/office/drawing/2014/main" id="{AB6487A8-3C3F-90A0-B84F-81D70335A0D5}"/>
              </a:ext>
            </a:extLst>
          </p:cNvPr>
          <p:cNvSpPr>
            <a:spLocks noGrp="1"/>
          </p:cNvSpPr>
          <p:nvPr>
            <p:ph type="body" sz="quarter" idx="24"/>
          </p:nvPr>
        </p:nvSpPr>
        <p:spPr/>
        <p:txBody>
          <a:bodyPr/>
          <a:lstStyle/>
          <a:p>
            <a:r>
              <a:rPr lang="en-US" dirty="0"/>
              <a:t>PATIENT PRIVACY</a:t>
            </a:r>
          </a:p>
        </p:txBody>
      </p:sp>
      <p:sp>
        <p:nvSpPr>
          <p:cNvPr id="4" name="Text Placeholder 3">
            <a:extLst>
              <a:ext uri="{FF2B5EF4-FFF2-40B4-BE49-F238E27FC236}">
                <a16:creationId xmlns:a16="http://schemas.microsoft.com/office/drawing/2014/main" id="{1133BD6C-E237-99C5-A8E0-9C0681386D11}"/>
              </a:ext>
            </a:extLst>
          </p:cNvPr>
          <p:cNvSpPr>
            <a:spLocks noGrp="1"/>
          </p:cNvSpPr>
          <p:nvPr>
            <p:ph type="body" sz="quarter" idx="25"/>
          </p:nvPr>
        </p:nvSpPr>
        <p:spPr/>
        <p:txBody>
          <a:bodyPr>
            <a:normAutofit/>
          </a:bodyPr>
          <a:lstStyle/>
          <a:p>
            <a:r>
              <a:rPr lang="en-US" dirty="0"/>
              <a:t>A covered entity may use a business associate to perform certain functions or activities or to provide certain services that involve the use or disclosure of PHI if a business associate agreement (BAA) is executed.</a:t>
            </a:r>
          </a:p>
          <a:p>
            <a:r>
              <a:rPr lang="en-US" dirty="0"/>
              <a:t>Many BAAs permit the business associate to de-identify the PHI.  Once de-identified, the HIPAA Rules no longer apply to the use and disclosure of that data. </a:t>
            </a:r>
          </a:p>
        </p:txBody>
      </p:sp>
    </p:spTree>
    <p:extLst>
      <p:ext uri="{BB962C8B-B14F-4D97-AF65-F5344CB8AC3E}">
        <p14:creationId xmlns:p14="http://schemas.microsoft.com/office/powerpoint/2010/main" val="415515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D605A-1B95-9E73-3813-5B606DEAFA77}"/>
              </a:ext>
            </a:extLst>
          </p:cNvPr>
          <p:cNvSpPr>
            <a:spLocks noGrp="1"/>
          </p:cNvSpPr>
          <p:nvPr>
            <p:ph type="sldNum" sz="quarter" idx="17"/>
          </p:nvPr>
        </p:nvSpPr>
        <p:spPr/>
        <p:txBody>
          <a:bodyPr/>
          <a:lstStyle/>
          <a:p>
            <a:fld id="{4385B237-6CB9-411B-BC8E-9AE051A9399A}" type="slidenum">
              <a:rPr lang="en-US" smtClean="0"/>
              <a:pPr/>
              <a:t>37</a:t>
            </a:fld>
            <a:endParaRPr lang="en-US" dirty="0"/>
          </a:p>
        </p:txBody>
      </p:sp>
      <p:sp>
        <p:nvSpPr>
          <p:cNvPr id="3" name="Text Placeholder 2">
            <a:extLst>
              <a:ext uri="{FF2B5EF4-FFF2-40B4-BE49-F238E27FC236}">
                <a16:creationId xmlns:a16="http://schemas.microsoft.com/office/drawing/2014/main" id="{AB6487A8-3C3F-90A0-B84F-81D70335A0D5}"/>
              </a:ext>
            </a:extLst>
          </p:cNvPr>
          <p:cNvSpPr>
            <a:spLocks noGrp="1"/>
          </p:cNvSpPr>
          <p:nvPr>
            <p:ph type="body" sz="quarter" idx="24"/>
          </p:nvPr>
        </p:nvSpPr>
        <p:spPr/>
        <p:txBody>
          <a:bodyPr/>
          <a:lstStyle/>
          <a:p>
            <a:r>
              <a:rPr lang="en-US" dirty="0"/>
              <a:t>PATIENT PRIVACY: KEY QUESTIONS</a:t>
            </a:r>
          </a:p>
        </p:txBody>
      </p:sp>
      <p:sp>
        <p:nvSpPr>
          <p:cNvPr id="4" name="Text Placeholder 3">
            <a:extLst>
              <a:ext uri="{FF2B5EF4-FFF2-40B4-BE49-F238E27FC236}">
                <a16:creationId xmlns:a16="http://schemas.microsoft.com/office/drawing/2014/main" id="{1133BD6C-E237-99C5-A8E0-9C0681386D11}"/>
              </a:ext>
            </a:extLst>
          </p:cNvPr>
          <p:cNvSpPr>
            <a:spLocks noGrp="1"/>
          </p:cNvSpPr>
          <p:nvPr>
            <p:ph type="body" sz="quarter" idx="25"/>
          </p:nvPr>
        </p:nvSpPr>
        <p:spPr/>
        <p:txBody>
          <a:bodyPr>
            <a:normAutofit/>
          </a:bodyPr>
          <a:lstStyle/>
          <a:p>
            <a:r>
              <a:rPr lang="en-US" dirty="0"/>
              <a:t>Covered entities:</a:t>
            </a:r>
          </a:p>
          <a:p>
            <a:pPr lvl="1">
              <a:buFont typeface="Arial" panose="020B0604020202020204" pitchFamily="34" charset="0"/>
              <a:buChar char="–"/>
            </a:pPr>
            <a:r>
              <a:rPr lang="en-US" dirty="0"/>
              <a:t>If a patient requests their PHI not be disclosed or requests their PHI be removed from a dataset, can the covered entity restrict or remove the PHI? </a:t>
            </a:r>
          </a:p>
          <a:p>
            <a:pPr lvl="1">
              <a:buFont typeface="Arial" panose="020B0604020202020204" pitchFamily="34" charset="0"/>
              <a:buChar char="–"/>
            </a:pPr>
            <a:r>
              <a:rPr lang="en-US" dirty="0"/>
              <a:t>Does the notice of privacy practices’ description of the uses or disclosures of PHI the covered entity is permitted to make without the individual’s written authorization include disclosures of de-identified data? </a:t>
            </a:r>
          </a:p>
          <a:p>
            <a:pPr lvl="1"/>
            <a:endParaRPr lang="en-US" dirty="0"/>
          </a:p>
        </p:txBody>
      </p:sp>
    </p:spTree>
    <p:extLst>
      <p:ext uri="{BB962C8B-B14F-4D97-AF65-F5344CB8AC3E}">
        <p14:creationId xmlns:p14="http://schemas.microsoft.com/office/powerpoint/2010/main" val="3098138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D605A-1B95-9E73-3813-5B606DEAFA77}"/>
              </a:ext>
            </a:extLst>
          </p:cNvPr>
          <p:cNvSpPr>
            <a:spLocks noGrp="1"/>
          </p:cNvSpPr>
          <p:nvPr>
            <p:ph type="sldNum" sz="quarter" idx="17"/>
          </p:nvPr>
        </p:nvSpPr>
        <p:spPr/>
        <p:txBody>
          <a:bodyPr/>
          <a:lstStyle/>
          <a:p>
            <a:fld id="{4385B237-6CB9-411B-BC8E-9AE051A9399A}" type="slidenum">
              <a:rPr lang="en-US" smtClean="0"/>
              <a:pPr/>
              <a:t>38</a:t>
            </a:fld>
            <a:endParaRPr lang="en-US" dirty="0"/>
          </a:p>
        </p:txBody>
      </p:sp>
      <p:sp>
        <p:nvSpPr>
          <p:cNvPr id="3" name="Text Placeholder 2">
            <a:extLst>
              <a:ext uri="{FF2B5EF4-FFF2-40B4-BE49-F238E27FC236}">
                <a16:creationId xmlns:a16="http://schemas.microsoft.com/office/drawing/2014/main" id="{AB6487A8-3C3F-90A0-B84F-81D70335A0D5}"/>
              </a:ext>
            </a:extLst>
          </p:cNvPr>
          <p:cNvSpPr>
            <a:spLocks noGrp="1"/>
          </p:cNvSpPr>
          <p:nvPr>
            <p:ph type="body" sz="quarter" idx="24"/>
          </p:nvPr>
        </p:nvSpPr>
        <p:spPr/>
        <p:txBody>
          <a:bodyPr/>
          <a:lstStyle/>
          <a:p>
            <a:r>
              <a:rPr lang="en-US" dirty="0"/>
              <a:t>PATIENT PRIVACY: KEY QUESTIONS</a:t>
            </a:r>
          </a:p>
        </p:txBody>
      </p:sp>
      <p:sp>
        <p:nvSpPr>
          <p:cNvPr id="4" name="Text Placeholder 3">
            <a:extLst>
              <a:ext uri="{FF2B5EF4-FFF2-40B4-BE49-F238E27FC236}">
                <a16:creationId xmlns:a16="http://schemas.microsoft.com/office/drawing/2014/main" id="{1133BD6C-E237-99C5-A8E0-9C0681386D11}"/>
              </a:ext>
            </a:extLst>
          </p:cNvPr>
          <p:cNvSpPr>
            <a:spLocks noGrp="1"/>
          </p:cNvSpPr>
          <p:nvPr>
            <p:ph type="body" sz="quarter" idx="25"/>
          </p:nvPr>
        </p:nvSpPr>
        <p:spPr/>
        <p:txBody>
          <a:bodyPr>
            <a:normAutofit/>
          </a:bodyPr>
          <a:lstStyle/>
          <a:p>
            <a:r>
              <a:rPr lang="en-US" dirty="0"/>
              <a:t>Business associates and BAAs:</a:t>
            </a:r>
          </a:p>
          <a:p>
            <a:pPr lvl="1">
              <a:buFont typeface="Arial" panose="020B0604020202020204" pitchFamily="34" charset="0"/>
              <a:buChar char="–"/>
            </a:pPr>
            <a:r>
              <a:rPr lang="en-US" dirty="0"/>
              <a:t>What function, activity or service is the business associate providing to the covered entity? </a:t>
            </a:r>
          </a:p>
          <a:p>
            <a:pPr lvl="1">
              <a:buFont typeface="Arial" panose="020B0604020202020204" pitchFamily="34" charset="0"/>
              <a:buChar char="–"/>
            </a:pPr>
            <a:r>
              <a:rPr lang="en-US" dirty="0"/>
              <a:t>Is the business associate authorized to de-identify the PHI?</a:t>
            </a:r>
          </a:p>
          <a:p>
            <a:pPr lvl="1">
              <a:buFont typeface="Arial" panose="020B0604020202020204" pitchFamily="34" charset="0"/>
              <a:buChar char="–"/>
            </a:pPr>
            <a:r>
              <a:rPr lang="en-US" dirty="0"/>
              <a:t>Does the BAA address how the business associate will de-identify the PHI?</a:t>
            </a:r>
          </a:p>
          <a:p>
            <a:pPr lvl="1">
              <a:buFont typeface="Arial" panose="020B0604020202020204" pitchFamily="34" charset="0"/>
              <a:buChar char="–"/>
            </a:pPr>
            <a:r>
              <a:rPr lang="en-US" dirty="0"/>
              <a:t>Does the BAA address the permitted uses and disclosures by the business associate of the de-identified data?</a:t>
            </a:r>
          </a:p>
        </p:txBody>
      </p:sp>
    </p:spTree>
    <p:extLst>
      <p:ext uri="{BB962C8B-B14F-4D97-AF65-F5344CB8AC3E}">
        <p14:creationId xmlns:p14="http://schemas.microsoft.com/office/powerpoint/2010/main" val="1183707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05AD29-C778-6057-682C-1B717D6756FB}"/>
              </a:ext>
            </a:extLst>
          </p:cNvPr>
          <p:cNvSpPr>
            <a:spLocks noGrp="1"/>
          </p:cNvSpPr>
          <p:nvPr>
            <p:ph type="sldNum" sz="quarter" idx="17"/>
          </p:nvPr>
        </p:nvSpPr>
        <p:spPr/>
        <p:txBody>
          <a:bodyPr/>
          <a:lstStyle/>
          <a:p>
            <a:fld id="{4385B237-6CB9-411B-BC8E-9AE051A9399A}" type="slidenum">
              <a:rPr lang="en-US" smtClean="0"/>
              <a:pPr/>
              <a:t>39</a:t>
            </a:fld>
            <a:endParaRPr lang="en-US" dirty="0"/>
          </a:p>
        </p:txBody>
      </p:sp>
      <p:sp>
        <p:nvSpPr>
          <p:cNvPr id="3" name="Text Placeholder 2">
            <a:extLst>
              <a:ext uri="{FF2B5EF4-FFF2-40B4-BE49-F238E27FC236}">
                <a16:creationId xmlns:a16="http://schemas.microsoft.com/office/drawing/2014/main" id="{7EC90C84-0240-C405-1994-894E5CE88AE5}"/>
              </a:ext>
            </a:extLst>
          </p:cNvPr>
          <p:cNvSpPr>
            <a:spLocks noGrp="1"/>
          </p:cNvSpPr>
          <p:nvPr>
            <p:ph type="body" sz="quarter" idx="19"/>
          </p:nvPr>
        </p:nvSpPr>
        <p:spPr/>
        <p:txBody>
          <a:bodyPr>
            <a:noAutofit/>
          </a:bodyPr>
          <a:lstStyle/>
          <a:p>
            <a:r>
              <a:rPr lang="en-US" dirty="0"/>
              <a:t>At her next appointment, Dr. Torres tells Ms. Jones that ABHC has started using CyberScribe, which will record the visit and create the appropriate documentation.  Ms. Jones asks Dr. Torres who is responsible for protecting the recordings from a ransomware attack. Who would be responsible?   </a:t>
            </a:r>
          </a:p>
        </p:txBody>
      </p:sp>
      <p:sp>
        <p:nvSpPr>
          <p:cNvPr id="4" name="Text Placeholder 3">
            <a:extLst>
              <a:ext uri="{FF2B5EF4-FFF2-40B4-BE49-F238E27FC236}">
                <a16:creationId xmlns:a16="http://schemas.microsoft.com/office/drawing/2014/main" id="{96B251B0-ECAF-22A3-2520-05D2874DA05C}"/>
              </a:ext>
            </a:extLst>
          </p:cNvPr>
          <p:cNvSpPr>
            <a:spLocks noGrp="1"/>
          </p:cNvSpPr>
          <p:nvPr>
            <p:ph type="body" sz="quarter" idx="25"/>
          </p:nvPr>
        </p:nvSpPr>
        <p:spPr>
          <a:xfrm>
            <a:off x="633952" y="3736470"/>
            <a:ext cx="9966960" cy="1946275"/>
          </a:xfrm>
        </p:spPr>
        <p:txBody>
          <a:bodyPr>
            <a:normAutofit fontScale="92500" lnSpcReduction="10000"/>
          </a:bodyPr>
          <a:lstStyle/>
          <a:p>
            <a:r>
              <a:rPr lang="en-US" dirty="0"/>
              <a:t>ABHC</a:t>
            </a:r>
          </a:p>
          <a:p>
            <a:r>
              <a:rPr lang="en-US" dirty="0"/>
              <a:t>CyberScribe</a:t>
            </a:r>
          </a:p>
          <a:p>
            <a:r>
              <a:rPr lang="en-US" dirty="0"/>
              <a:t>Both</a:t>
            </a:r>
          </a:p>
          <a:p>
            <a:r>
              <a:rPr lang="en-US" dirty="0"/>
              <a:t>It depends</a:t>
            </a:r>
          </a:p>
          <a:p>
            <a:r>
              <a:rPr lang="en-US" dirty="0"/>
              <a:t>Not sure</a:t>
            </a:r>
          </a:p>
        </p:txBody>
      </p:sp>
    </p:spTree>
    <p:extLst>
      <p:ext uri="{BB962C8B-B14F-4D97-AF65-F5344CB8AC3E}">
        <p14:creationId xmlns:p14="http://schemas.microsoft.com/office/powerpoint/2010/main" val="254617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41785C-413F-1659-6969-B5933EA8EE74}"/>
              </a:ext>
            </a:extLst>
          </p:cNvPr>
          <p:cNvSpPr>
            <a:spLocks noGrp="1"/>
          </p:cNvSpPr>
          <p:nvPr>
            <p:ph type="sldNum" sz="quarter" idx="17"/>
          </p:nvPr>
        </p:nvSpPr>
        <p:spPr/>
        <p:txBody>
          <a:bodyPr/>
          <a:lstStyle/>
          <a:p>
            <a:fld id="{4385B237-6CB9-411B-BC8E-9AE051A9399A}" type="slidenum">
              <a:rPr lang="en-US" smtClean="0"/>
              <a:pPr/>
              <a:t>4</a:t>
            </a:fld>
            <a:endParaRPr lang="en-US" dirty="0"/>
          </a:p>
        </p:txBody>
      </p:sp>
    </p:spTree>
    <p:extLst>
      <p:ext uri="{BB962C8B-B14F-4D97-AF65-F5344CB8AC3E}">
        <p14:creationId xmlns:p14="http://schemas.microsoft.com/office/powerpoint/2010/main" val="2859393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15CCAB-962F-781A-CA64-70647C7E5C1A}"/>
              </a:ext>
            </a:extLst>
          </p:cNvPr>
          <p:cNvSpPr>
            <a:spLocks noGrp="1"/>
          </p:cNvSpPr>
          <p:nvPr>
            <p:ph type="sldNum" sz="quarter" idx="17"/>
          </p:nvPr>
        </p:nvSpPr>
        <p:spPr/>
        <p:txBody>
          <a:bodyPr/>
          <a:lstStyle/>
          <a:p>
            <a:fld id="{4385B237-6CB9-411B-BC8E-9AE051A9399A}" type="slidenum">
              <a:rPr lang="en-US" smtClean="0"/>
              <a:pPr/>
              <a:t>40</a:t>
            </a:fld>
            <a:endParaRPr lang="en-US" dirty="0"/>
          </a:p>
        </p:txBody>
      </p:sp>
      <p:sp>
        <p:nvSpPr>
          <p:cNvPr id="3" name="Text Placeholder 2">
            <a:extLst>
              <a:ext uri="{FF2B5EF4-FFF2-40B4-BE49-F238E27FC236}">
                <a16:creationId xmlns:a16="http://schemas.microsoft.com/office/drawing/2014/main" id="{81BD0D82-D505-B47B-EDE8-265A657730BD}"/>
              </a:ext>
            </a:extLst>
          </p:cNvPr>
          <p:cNvSpPr>
            <a:spLocks noGrp="1"/>
          </p:cNvSpPr>
          <p:nvPr>
            <p:ph type="body" sz="quarter" idx="24"/>
          </p:nvPr>
        </p:nvSpPr>
        <p:spPr/>
        <p:txBody>
          <a:bodyPr/>
          <a:lstStyle/>
          <a:p>
            <a:r>
              <a:rPr lang="en-US" dirty="0"/>
              <a:t>CYBERSECURITY </a:t>
            </a:r>
          </a:p>
        </p:txBody>
      </p:sp>
      <p:sp>
        <p:nvSpPr>
          <p:cNvPr id="4" name="Text Placeholder 3">
            <a:extLst>
              <a:ext uri="{FF2B5EF4-FFF2-40B4-BE49-F238E27FC236}">
                <a16:creationId xmlns:a16="http://schemas.microsoft.com/office/drawing/2014/main" id="{C90C35D9-4735-08E9-3BD7-BFB6843C815A}"/>
              </a:ext>
            </a:extLst>
          </p:cNvPr>
          <p:cNvSpPr>
            <a:spLocks noGrp="1"/>
          </p:cNvSpPr>
          <p:nvPr>
            <p:ph type="body" sz="quarter" idx="25"/>
          </p:nvPr>
        </p:nvSpPr>
        <p:spPr>
          <a:xfrm>
            <a:off x="555576" y="1643201"/>
            <a:ext cx="8926354" cy="4452029"/>
          </a:xfrm>
        </p:spPr>
        <p:txBody>
          <a:bodyPr>
            <a:normAutofit fontScale="92500" lnSpcReduction="10000"/>
          </a:bodyPr>
          <a:lstStyle/>
          <a:p>
            <a:pPr marL="0" indent="0">
              <a:buNone/>
            </a:pPr>
            <a:r>
              <a:rPr lang="en-US" dirty="0"/>
              <a:t>Under the HIPAA Security Rule, c</a:t>
            </a:r>
            <a:r>
              <a:rPr lang="en-US" sz="2800" dirty="0"/>
              <a:t>overed entities and business associates must:</a:t>
            </a:r>
          </a:p>
          <a:p>
            <a:pPr marL="227013" indent="-227013">
              <a:buFont typeface="Arial" panose="020B0604020202020204" pitchFamily="34" charset="0"/>
              <a:buChar char="•"/>
            </a:pPr>
            <a:r>
              <a:rPr lang="en-US" sz="2600" dirty="0"/>
              <a:t>Ensure the confidentiality, integrity, and availability of all ePHI the covered entity or business associate creates, receives, maintains, or transmits. </a:t>
            </a:r>
          </a:p>
          <a:p>
            <a:pPr marL="227013" indent="-227013">
              <a:buFont typeface="Arial" panose="020B0604020202020204" pitchFamily="34" charset="0"/>
              <a:buChar char="•"/>
            </a:pPr>
            <a:r>
              <a:rPr lang="en-US" sz="2600" dirty="0"/>
              <a:t>Protect against any reasonably anticipated threats or hazards to the security or integrity of such information. </a:t>
            </a:r>
          </a:p>
          <a:p>
            <a:pPr marL="227013" indent="-227013">
              <a:buFont typeface="Arial" panose="020B0604020202020204" pitchFamily="34" charset="0"/>
              <a:buChar char="•"/>
            </a:pPr>
            <a:r>
              <a:rPr lang="en-US" sz="2600" dirty="0"/>
              <a:t>Protect against any reasonably anticipated uses or disclosures of ePHI that are not permitted or required under the HIPAA Privacy Rule. </a:t>
            </a:r>
          </a:p>
          <a:p>
            <a:pPr marL="227013" indent="-227013">
              <a:buFont typeface="Arial" panose="020B0604020202020204" pitchFamily="34" charset="0"/>
              <a:buChar char="•"/>
            </a:pPr>
            <a:r>
              <a:rPr lang="en-US" sz="2600" dirty="0"/>
              <a:t>Ensure workforce members comply with the HIPAA Security Rule.</a:t>
            </a:r>
          </a:p>
          <a:p>
            <a:pPr marL="0" indent="0">
              <a:buNone/>
            </a:pPr>
            <a:endParaRPr lang="en-US" dirty="0"/>
          </a:p>
        </p:txBody>
      </p:sp>
    </p:spTree>
    <p:extLst>
      <p:ext uri="{BB962C8B-B14F-4D97-AF65-F5344CB8AC3E}">
        <p14:creationId xmlns:p14="http://schemas.microsoft.com/office/powerpoint/2010/main" val="593305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001681-471B-DC18-E527-0B647DD717EC}"/>
              </a:ext>
            </a:extLst>
          </p:cNvPr>
          <p:cNvSpPr>
            <a:spLocks noGrp="1"/>
          </p:cNvSpPr>
          <p:nvPr>
            <p:ph type="sldNum" sz="quarter" idx="17"/>
          </p:nvPr>
        </p:nvSpPr>
        <p:spPr/>
        <p:txBody>
          <a:bodyPr/>
          <a:lstStyle/>
          <a:p>
            <a:fld id="{4385B237-6CB9-411B-BC8E-9AE051A9399A}" type="slidenum">
              <a:rPr lang="en-US" smtClean="0"/>
              <a:pPr/>
              <a:t>41</a:t>
            </a:fld>
            <a:endParaRPr lang="en-US" dirty="0"/>
          </a:p>
        </p:txBody>
      </p:sp>
      <p:sp>
        <p:nvSpPr>
          <p:cNvPr id="3" name="Text Placeholder 2">
            <a:extLst>
              <a:ext uri="{FF2B5EF4-FFF2-40B4-BE49-F238E27FC236}">
                <a16:creationId xmlns:a16="http://schemas.microsoft.com/office/drawing/2014/main" id="{F89366DB-17C5-A5DD-618D-FF26813AB7B8}"/>
              </a:ext>
            </a:extLst>
          </p:cNvPr>
          <p:cNvSpPr>
            <a:spLocks noGrp="1"/>
          </p:cNvSpPr>
          <p:nvPr>
            <p:ph type="body" sz="quarter" idx="24"/>
          </p:nvPr>
        </p:nvSpPr>
        <p:spPr/>
        <p:txBody>
          <a:bodyPr/>
          <a:lstStyle/>
          <a:p>
            <a:r>
              <a:rPr lang="en-US" dirty="0"/>
              <a:t>CYBERSECURITY</a:t>
            </a:r>
          </a:p>
        </p:txBody>
      </p:sp>
      <p:sp>
        <p:nvSpPr>
          <p:cNvPr id="4" name="Text Placeholder 3">
            <a:extLst>
              <a:ext uri="{FF2B5EF4-FFF2-40B4-BE49-F238E27FC236}">
                <a16:creationId xmlns:a16="http://schemas.microsoft.com/office/drawing/2014/main" id="{6A310782-E943-F1B2-B239-540C91441196}"/>
              </a:ext>
            </a:extLst>
          </p:cNvPr>
          <p:cNvSpPr>
            <a:spLocks noGrp="1"/>
          </p:cNvSpPr>
          <p:nvPr>
            <p:ph type="body" sz="quarter" idx="25"/>
          </p:nvPr>
        </p:nvSpPr>
        <p:spPr/>
        <p:txBody>
          <a:bodyPr>
            <a:normAutofit lnSpcReduction="10000"/>
          </a:bodyPr>
          <a:lstStyle/>
          <a:p>
            <a:r>
              <a:rPr lang="en-US" dirty="0"/>
              <a:t>HIPAA Security Rule includes:</a:t>
            </a:r>
          </a:p>
          <a:p>
            <a:pPr lvl="1">
              <a:buFont typeface="Arial" panose="020B0604020202020204" pitchFamily="34" charset="0"/>
              <a:buChar char="–"/>
            </a:pPr>
            <a:r>
              <a:rPr lang="en-US" dirty="0"/>
              <a:t>Administrative safeguards:</a:t>
            </a:r>
          </a:p>
          <a:p>
            <a:pPr lvl="2"/>
            <a:r>
              <a:rPr lang="en-US" dirty="0"/>
              <a:t>Security management process, including requirements to conduct security risk analyses and implement risk management measures</a:t>
            </a:r>
          </a:p>
          <a:p>
            <a:pPr lvl="1">
              <a:buFont typeface="Arial" panose="020B0604020202020204" pitchFamily="34" charset="0"/>
              <a:buChar char="–"/>
            </a:pPr>
            <a:r>
              <a:rPr lang="en-US" dirty="0"/>
              <a:t>Technical safeguards: </a:t>
            </a:r>
          </a:p>
          <a:p>
            <a:pPr lvl="2"/>
            <a:r>
              <a:rPr lang="en-US" dirty="0"/>
              <a:t>Access control, including requirements for unique user identification and emergency access procedures</a:t>
            </a:r>
          </a:p>
          <a:p>
            <a:pPr lvl="2"/>
            <a:r>
              <a:rPr lang="en-US" dirty="0"/>
              <a:t>Transmission security, including addressable implementation specifications for integrity controls and encryption  </a:t>
            </a:r>
          </a:p>
        </p:txBody>
      </p:sp>
    </p:spTree>
    <p:extLst>
      <p:ext uri="{BB962C8B-B14F-4D97-AF65-F5344CB8AC3E}">
        <p14:creationId xmlns:p14="http://schemas.microsoft.com/office/powerpoint/2010/main" val="3729963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F2A62C-4665-228A-52FD-C33CB8761139}"/>
              </a:ext>
            </a:extLst>
          </p:cNvPr>
          <p:cNvSpPr>
            <a:spLocks noGrp="1"/>
          </p:cNvSpPr>
          <p:nvPr>
            <p:ph type="sldNum" sz="quarter" idx="17"/>
          </p:nvPr>
        </p:nvSpPr>
        <p:spPr/>
        <p:txBody>
          <a:bodyPr/>
          <a:lstStyle/>
          <a:p>
            <a:fld id="{4385B237-6CB9-411B-BC8E-9AE051A9399A}" type="slidenum">
              <a:rPr lang="en-US" smtClean="0"/>
              <a:pPr/>
              <a:t>42</a:t>
            </a:fld>
            <a:endParaRPr lang="en-US" dirty="0"/>
          </a:p>
        </p:txBody>
      </p:sp>
      <p:sp>
        <p:nvSpPr>
          <p:cNvPr id="3" name="Text Placeholder 2">
            <a:extLst>
              <a:ext uri="{FF2B5EF4-FFF2-40B4-BE49-F238E27FC236}">
                <a16:creationId xmlns:a16="http://schemas.microsoft.com/office/drawing/2014/main" id="{E1A42CE3-B54E-1FCF-2226-9AAF0637C9A1}"/>
              </a:ext>
            </a:extLst>
          </p:cNvPr>
          <p:cNvSpPr>
            <a:spLocks noGrp="1"/>
          </p:cNvSpPr>
          <p:nvPr>
            <p:ph type="body" sz="quarter" idx="21"/>
          </p:nvPr>
        </p:nvSpPr>
        <p:spPr>
          <a:xfrm>
            <a:off x="539423" y="5987928"/>
            <a:ext cx="5002395" cy="490538"/>
          </a:xfrm>
        </p:spPr>
        <p:txBody>
          <a:bodyPr>
            <a:normAutofit/>
          </a:bodyPr>
          <a:lstStyle/>
          <a:p>
            <a:r>
              <a:rPr lang="en-US" dirty="0"/>
              <a:t>See: </a:t>
            </a:r>
            <a:r>
              <a:rPr lang="en-US" dirty="0">
                <a:hlinkClick r:id="rId3"/>
              </a:rPr>
              <a:t>https://nvlpubs.nist.gov/nistpubs/ai/NIST.AI.100-1.pdf</a:t>
            </a:r>
            <a:r>
              <a:rPr lang="en-US" dirty="0"/>
              <a:t> </a:t>
            </a:r>
          </a:p>
        </p:txBody>
      </p:sp>
      <p:sp>
        <p:nvSpPr>
          <p:cNvPr id="5" name="Text Placeholder 4">
            <a:extLst>
              <a:ext uri="{FF2B5EF4-FFF2-40B4-BE49-F238E27FC236}">
                <a16:creationId xmlns:a16="http://schemas.microsoft.com/office/drawing/2014/main" id="{BCB6BDE5-2B9D-F609-50F0-99DBF92AE6D7}"/>
              </a:ext>
            </a:extLst>
          </p:cNvPr>
          <p:cNvSpPr>
            <a:spLocks noGrp="1"/>
          </p:cNvSpPr>
          <p:nvPr>
            <p:ph type="body" sz="quarter" idx="24"/>
          </p:nvPr>
        </p:nvSpPr>
        <p:spPr/>
        <p:txBody>
          <a:bodyPr/>
          <a:lstStyle/>
          <a:p>
            <a:r>
              <a:rPr lang="en-US" dirty="0"/>
              <a:t>CYBERSECURITY</a:t>
            </a:r>
          </a:p>
        </p:txBody>
      </p:sp>
      <p:pic>
        <p:nvPicPr>
          <p:cNvPr id="8" name="Picture 7">
            <a:extLst>
              <a:ext uri="{FF2B5EF4-FFF2-40B4-BE49-F238E27FC236}">
                <a16:creationId xmlns:a16="http://schemas.microsoft.com/office/drawing/2014/main" id="{61072E98-8811-106E-D8FD-C9F6CB5DDC48}"/>
              </a:ext>
            </a:extLst>
          </p:cNvPr>
          <p:cNvPicPr>
            <a:picLocks noChangeAspect="1"/>
          </p:cNvPicPr>
          <p:nvPr/>
        </p:nvPicPr>
        <p:blipFill>
          <a:blip r:embed="rId4"/>
          <a:stretch>
            <a:fillRect/>
          </a:stretch>
        </p:blipFill>
        <p:spPr>
          <a:xfrm>
            <a:off x="771381" y="1559047"/>
            <a:ext cx="6086475" cy="3352800"/>
          </a:xfrm>
          <a:prstGeom prst="rect">
            <a:avLst/>
          </a:prstGeom>
        </p:spPr>
      </p:pic>
      <p:pic>
        <p:nvPicPr>
          <p:cNvPr id="10" name="Picture 9">
            <a:extLst>
              <a:ext uri="{FF2B5EF4-FFF2-40B4-BE49-F238E27FC236}">
                <a16:creationId xmlns:a16="http://schemas.microsoft.com/office/drawing/2014/main" id="{645861C6-FC9E-20FE-28A2-E2C330E49035}"/>
              </a:ext>
            </a:extLst>
          </p:cNvPr>
          <p:cNvPicPr>
            <a:picLocks noChangeAspect="1"/>
          </p:cNvPicPr>
          <p:nvPr/>
        </p:nvPicPr>
        <p:blipFill>
          <a:blip r:embed="rId5"/>
          <a:stretch>
            <a:fillRect/>
          </a:stretch>
        </p:blipFill>
        <p:spPr>
          <a:xfrm>
            <a:off x="5954142" y="2972759"/>
            <a:ext cx="3830635" cy="33528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82498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BE21E91-518D-972C-F494-31D74E36E16D}"/>
              </a:ext>
            </a:extLst>
          </p:cNvPr>
          <p:cNvSpPr>
            <a:spLocks noGrp="1"/>
          </p:cNvSpPr>
          <p:nvPr>
            <p:ph type="sldNum" sz="quarter" idx="17"/>
          </p:nvPr>
        </p:nvSpPr>
        <p:spPr/>
        <p:txBody>
          <a:bodyPr/>
          <a:lstStyle/>
          <a:p>
            <a:fld id="{4385B237-6CB9-411B-BC8E-9AE051A9399A}" type="slidenum">
              <a:rPr lang="en-US" smtClean="0"/>
              <a:pPr/>
              <a:t>43</a:t>
            </a:fld>
            <a:endParaRPr lang="en-US" dirty="0"/>
          </a:p>
        </p:txBody>
      </p:sp>
      <p:sp>
        <p:nvSpPr>
          <p:cNvPr id="8" name="Text Placeholder 7">
            <a:extLst>
              <a:ext uri="{FF2B5EF4-FFF2-40B4-BE49-F238E27FC236}">
                <a16:creationId xmlns:a16="http://schemas.microsoft.com/office/drawing/2014/main" id="{46EED161-CB9D-89FE-B466-D8F69FC7E94D}"/>
              </a:ext>
            </a:extLst>
          </p:cNvPr>
          <p:cNvSpPr>
            <a:spLocks noGrp="1"/>
          </p:cNvSpPr>
          <p:nvPr>
            <p:ph type="body" sz="quarter" idx="24"/>
          </p:nvPr>
        </p:nvSpPr>
        <p:spPr>
          <a:xfrm>
            <a:off x="555576" y="1789469"/>
            <a:ext cx="10963188" cy="1924692"/>
          </a:xfrm>
        </p:spPr>
        <p:txBody>
          <a:bodyPr/>
          <a:lstStyle/>
          <a:p>
            <a:r>
              <a:rPr lang="en-US" sz="4000" dirty="0"/>
              <a:t>ADOPTING PROTECTIONS TO REAP THE BENEFITS OF AI WHILE MITIGATING THE RISKS</a:t>
            </a:r>
          </a:p>
        </p:txBody>
      </p:sp>
    </p:spTree>
    <p:extLst>
      <p:ext uri="{BB962C8B-B14F-4D97-AF65-F5344CB8AC3E}">
        <p14:creationId xmlns:p14="http://schemas.microsoft.com/office/powerpoint/2010/main" val="4258421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86EE3D-6D59-ADFD-A448-F3E8E7373BB3}"/>
              </a:ext>
            </a:extLst>
          </p:cNvPr>
          <p:cNvSpPr>
            <a:spLocks noGrp="1"/>
          </p:cNvSpPr>
          <p:nvPr>
            <p:ph type="sldNum" sz="quarter" idx="17"/>
          </p:nvPr>
        </p:nvSpPr>
        <p:spPr/>
        <p:txBody>
          <a:bodyPr/>
          <a:lstStyle/>
          <a:p>
            <a:fld id="{4385B237-6CB9-411B-BC8E-9AE051A9399A}" type="slidenum">
              <a:rPr lang="en-US" smtClean="0"/>
              <a:pPr/>
              <a:t>44</a:t>
            </a:fld>
            <a:endParaRPr lang="en-US" dirty="0"/>
          </a:p>
        </p:txBody>
      </p:sp>
      <p:sp>
        <p:nvSpPr>
          <p:cNvPr id="7" name="Text Placeholder 6">
            <a:extLst>
              <a:ext uri="{FF2B5EF4-FFF2-40B4-BE49-F238E27FC236}">
                <a16:creationId xmlns:a16="http://schemas.microsoft.com/office/drawing/2014/main" id="{20FA64AC-64BD-E68A-3847-9989BD3186AA}"/>
              </a:ext>
            </a:extLst>
          </p:cNvPr>
          <p:cNvSpPr>
            <a:spLocks noGrp="1"/>
          </p:cNvSpPr>
          <p:nvPr>
            <p:ph type="body" sz="quarter" idx="24"/>
          </p:nvPr>
        </p:nvSpPr>
        <p:spPr>
          <a:xfrm>
            <a:off x="555576" y="537328"/>
            <a:ext cx="10973127" cy="1065229"/>
          </a:xfrm>
        </p:spPr>
        <p:txBody>
          <a:bodyPr>
            <a:normAutofit lnSpcReduction="10000"/>
          </a:bodyPr>
          <a:lstStyle/>
          <a:p>
            <a:pPr>
              <a:spcBef>
                <a:spcPts val="0"/>
              </a:spcBef>
            </a:pPr>
            <a:r>
              <a:rPr lang="en-US" dirty="0"/>
              <a:t>ADOPTING PROTECTIONS </a:t>
            </a:r>
          </a:p>
          <a:p>
            <a:pPr>
              <a:spcBef>
                <a:spcPts val="0"/>
              </a:spcBef>
            </a:pPr>
            <a:r>
              <a:rPr lang="en-US" dirty="0"/>
              <a:t>TO REAP THE BENEFITS OF AI</a:t>
            </a:r>
          </a:p>
        </p:txBody>
      </p:sp>
      <p:graphicFrame>
        <p:nvGraphicFramePr>
          <p:cNvPr id="10" name="Text Placeholder 7">
            <a:extLst>
              <a:ext uri="{FF2B5EF4-FFF2-40B4-BE49-F238E27FC236}">
                <a16:creationId xmlns:a16="http://schemas.microsoft.com/office/drawing/2014/main" id="{D9EEC1E7-A2BC-CC02-5903-0CA1354442ED}"/>
              </a:ext>
            </a:extLst>
          </p:cNvPr>
          <p:cNvGraphicFramePr/>
          <p:nvPr>
            <p:extLst>
              <p:ext uri="{D42A27DB-BD31-4B8C-83A1-F6EECF244321}">
                <p14:modId xmlns:p14="http://schemas.microsoft.com/office/powerpoint/2010/main" val="3675997639"/>
              </p:ext>
            </p:extLst>
          </p:nvPr>
        </p:nvGraphicFramePr>
        <p:xfrm>
          <a:off x="555575" y="1767956"/>
          <a:ext cx="8926354" cy="4469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944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86EE3D-6D59-ADFD-A448-F3E8E7373BB3}"/>
              </a:ext>
            </a:extLst>
          </p:cNvPr>
          <p:cNvSpPr>
            <a:spLocks noGrp="1"/>
          </p:cNvSpPr>
          <p:nvPr>
            <p:ph type="sldNum" sz="quarter" idx="17"/>
          </p:nvPr>
        </p:nvSpPr>
        <p:spPr/>
        <p:txBody>
          <a:bodyPr/>
          <a:lstStyle/>
          <a:p>
            <a:fld id="{4385B237-6CB9-411B-BC8E-9AE051A9399A}" type="slidenum">
              <a:rPr lang="en-US" smtClean="0"/>
              <a:pPr/>
              <a:t>45</a:t>
            </a:fld>
            <a:endParaRPr lang="en-US" dirty="0"/>
          </a:p>
        </p:txBody>
      </p:sp>
      <p:sp>
        <p:nvSpPr>
          <p:cNvPr id="7" name="Text Placeholder 6">
            <a:extLst>
              <a:ext uri="{FF2B5EF4-FFF2-40B4-BE49-F238E27FC236}">
                <a16:creationId xmlns:a16="http://schemas.microsoft.com/office/drawing/2014/main" id="{20FA64AC-64BD-E68A-3847-9989BD3186AA}"/>
              </a:ext>
            </a:extLst>
          </p:cNvPr>
          <p:cNvSpPr>
            <a:spLocks noGrp="1"/>
          </p:cNvSpPr>
          <p:nvPr>
            <p:ph type="body" sz="quarter" idx="24"/>
          </p:nvPr>
        </p:nvSpPr>
        <p:spPr/>
        <p:txBody>
          <a:bodyPr/>
          <a:lstStyle/>
          <a:p>
            <a:r>
              <a:rPr lang="en-US" dirty="0"/>
              <a:t>POLICY IDEAS</a:t>
            </a:r>
          </a:p>
        </p:txBody>
      </p:sp>
      <p:graphicFrame>
        <p:nvGraphicFramePr>
          <p:cNvPr id="11" name="TextBox 5">
            <a:extLst>
              <a:ext uri="{FF2B5EF4-FFF2-40B4-BE49-F238E27FC236}">
                <a16:creationId xmlns:a16="http://schemas.microsoft.com/office/drawing/2014/main" id="{65FBA829-799C-7C04-BFC4-6FE4662C6DA8}"/>
              </a:ext>
            </a:extLst>
          </p:cNvPr>
          <p:cNvGraphicFramePr/>
          <p:nvPr>
            <p:extLst>
              <p:ext uri="{D42A27DB-BD31-4B8C-83A1-F6EECF244321}">
                <p14:modId xmlns:p14="http://schemas.microsoft.com/office/powerpoint/2010/main" val="4244529905"/>
              </p:ext>
            </p:extLst>
          </p:nvPr>
        </p:nvGraphicFramePr>
        <p:xfrm>
          <a:off x="663297" y="1371600"/>
          <a:ext cx="8465463" cy="4247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087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3FC378-13BA-6365-95DF-A5FEC919EDFE}"/>
              </a:ext>
            </a:extLst>
          </p:cNvPr>
          <p:cNvSpPr>
            <a:spLocks noGrp="1"/>
          </p:cNvSpPr>
          <p:nvPr>
            <p:ph type="sldNum" sz="quarter" idx="12"/>
          </p:nvPr>
        </p:nvSpPr>
        <p:spPr/>
        <p:txBody>
          <a:bodyPr/>
          <a:lstStyle/>
          <a:p>
            <a:fld id="{4385B237-6CB9-411B-BC8E-9AE051A9399A}" type="slidenum">
              <a:rPr lang="en-US" smtClean="0"/>
              <a:pPr/>
              <a:t>46</a:t>
            </a:fld>
            <a:endParaRPr lang="en-US" dirty="0"/>
          </a:p>
        </p:txBody>
      </p:sp>
      <p:sp>
        <p:nvSpPr>
          <p:cNvPr id="6" name="Text Placeholder 5">
            <a:extLst>
              <a:ext uri="{FF2B5EF4-FFF2-40B4-BE49-F238E27FC236}">
                <a16:creationId xmlns:a16="http://schemas.microsoft.com/office/drawing/2014/main" id="{53DF9C80-33D3-7107-3E83-8B20A46F8D9E}"/>
              </a:ext>
            </a:extLst>
          </p:cNvPr>
          <p:cNvSpPr>
            <a:spLocks noGrp="1"/>
          </p:cNvSpPr>
          <p:nvPr>
            <p:ph type="body" sz="quarter" idx="14"/>
          </p:nvPr>
        </p:nvSpPr>
        <p:spPr/>
        <p:txBody>
          <a:bodyPr/>
          <a:lstStyle/>
          <a:p>
            <a:r>
              <a:rPr lang="en-US" dirty="0">
                <a:hlinkClick r:id="rId3"/>
              </a:rPr>
              <a:t>mevans@feldesman.com</a:t>
            </a:r>
            <a:r>
              <a:rPr lang="en-US" dirty="0"/>
              <a:t>	</a:t>
            </a:r>
          </a:p>
        </p:txBody>
      </p:sp>
      <p:sp>
        <p:nvSpPr>
          <p:cNvPr id="7" name="Text Placeholder 6">
            <a:extLst>
              <a:ext uri="{FF2B5EF4-FFF2-40B4-BE49-F238E27FC236}">
                <a16:creationId xmlns:a16="http://schemas.microsoft.com/office/drawing/2014/main" id="{8EBD5549-D58D-99DA-68A9-8662AF178BB0}"/>
              </a:ext>
            </a:extLst>
          </p:cNvPr>
          <p:cNvSpPr>
            <a:spLocks noGrp="1"/>
          </p:cNvSpPr>
          <p:nvPr>
            <p:ph type="body" sz="quarter" idx="15"/>
          </p:nvPr>
        </p:nvSpPr>
        <p:spPr>
          <a:xfrm>
            <a:off x="1125427" y="1583910"/>
            <a:ext cx="3773144" cy="1597172"/>
          </a:xfrm>
        </p:spPr>
        <p:txBody>
          <a:bodyPr/>
          <a:lstStyle/>
          <a:p>
            <a:pPr algn="ctr"/>
            <a:r>
              <a:rPr lang="en-US" dirty="0"/>
              <a:t>Molly S. Evans	</a:t>
            </a:r>
          </a:p>
        </p:txBody>
      </p:sp>
      <p:sp>
        <p:nvSpPr>
          <p:cNvPr id="8" name="Text Placeholder 7">
            <a:extLst>
              <a:ext uri="{FF2B5EF4-FFF2-40B4-BE49-F238E27FC236}">
                <a16:creationId xmlns:a16="http://schemas.microsoft.com/office/drawing/2014/main" id="{D6626AAC-45DF-4C3B-8CAE-9C30C34B315D}"/>
              </a:ext>
            </a:extLst>
          </p:cNvPr>
          <p:cNvSpPr>
            <a:spLocks noGrp="1"/>
          </p:cNvSpPr>
          <p:nvPr>
            <p:ph type="body" sz="quarter" idx="16"/>
          </p:nvPr>
        </p:nvSpPr>
        <p:spPr>
          <a:xfrm>
            <a:off x="6638543" y="1567620"/>
            <a:ext cx="4509362" cy="1597172"/>
          </a:xfrm>
        </p:spPr>
        <p:txBody>
          <a:bodyPr/>
          <a:lstStyle/>
          <a:p>
            <a:pPr algn="ctr"/>
            <a:r>
              <a:rPr lang="en-US" dirty="0"/>
              <a:t>Dianne K. Pledgie</a:t>
            </a:r>
          </a:p>
        </p:txBody>
      </p:sp>
      <p:sp>
        <p:nvSpPr>
          <p:cNvPr id="9" name="Text Placeholder 8">
            <a:extLst>
              <a:ext uri="{FF2B5EF4-FFF2-40B4-BE49-F238E27FC236}">
                <a16:creationId xmlns:a16="http://schemas.microsoft.com/office/drawing/2014/main" id="{F39081FC-3B49-320C-7678-1CB5203732C4}"/>
              </a:ext>
            </a:extLst>
          </p:cNvPr>
          <p:cNvSpPr>
            <a:spLocks noGrp="1"/>
          </p:cNvSpPr>
          <p:nvPr>
            <p:ph type="body" sz="quarter" idx="17"/>
          </p:nvPr>
        </p:nvSpPr>
        <p:spPr/>
        <p:txBody>
          <a:bodyPr/>
          <a:lstStyle/>
          <a:p>
            <a:r>
              <a:rPr lang="en-US" dirty="0">
                <a:hlinkClick r:id="rId4"/>
              </a:rPr>
              <a:t>dpledgie@feldesman.com</a:t>
            </a:r>
            <a:r>
              <a:rPr lang="en-US" dirty="0"/>
              <a:t>	</a:t>
            </a:r>
          </a:p>
        </p:txBody>
      </p:sp>
    </p:spTree>
    <p:extLst>
      <p:ext uri="{BB962C8B-B14F-4D97-AF65-F5344CB8AC3E}">
        <p14:creationId xmlns:p14="http://schemas.microsoft.com/office/powerpoint/2010/main" val="4084340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70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59CBF5-E8FF-D310-8E48-B2C1EDDA6812}"/>
              </a:ext>
            </a:extLst>
          </p:cNvPr>
          <p:cNvSpPr>
            <a:spLocks noGrp="1"/>
          </p:cNvSpPr>
          <p:nvPr>
            <p:ph type="sldNum" sz="quarter" idx="17"/>
          </p:nvPr>
        </p:nvSpPr>
        <p:spPr/>
        <p:txBody>
          <a:bodyPr/>
          <a:lstStyle/>
          <a:p>
            <a:fld id="{4385B237-6CB9-411B-BC8E-9AE051A9399A}" type="slidenum">
              <a:rPr lang="en-US" smtClean="0"/>
              <a:pPr/>
              <a:t>5</a:t>
            </a:fld>
            <a:endParaRPr lang="en-US" dirty="0"/>
          </a:p>
        </p:txBody>
      </p:sp>
    </p:spTree>
    <p:extLst>
      <p:ext uri="{BB962C8B-B14F-4D97-AF65-F5344CB8AC3E}">
        <p14:creationId xmlns:p14="http://schemas.microsoft.com/office/powerpoint/2010/main" val="349608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294C98-2DBF-4039-5354-D2B2C45ADA66}"/>
              </a:ext>
            </a:extLst>
          </p:cNvPr>
          <p:cNvSpPr>
            <a:spLocks noGrp="1"/>
          </p:cNvSpPr>
          <p:nvPr>
            <p:ph type="sldNum" sz="quarter" idx="17"/>
          </p:nvPr>
        </p:nvSpPr>
        <p:spPr/>
        <p:txBody>
          <a:bodyPr/>
          <a:lstStyle/>
          <a:p>
            <a:fld id="{4385B237-6CB9-411B-BC8E-9AE051A9399A}" type="slidenum">
              <a:rPr lang="en-US" smtClean="0"/>
              <a:pPr/>
              <a:t>6</a:t>
            </a:fld>
            <a:endParaRPr lang="en-US" dirty="0"/>
          </a:p>
        </p:txBody>
      </p:sp>
      <p:sp>
        <p:nvSpPr>
          <p:cNvPr id="4" name="Text Placeholder 3">
            <a:extLst>
              <a:ext uri="{FF2B5EF4-FFF2-40B4-BE49-F238E27FC236}">
                <a16:creationId xmlns:a16="http://schemas.microsoft.com/office/drawing/2014/main" id="{361D7318-0737-DC65-C36C-85F6749D8CFC}"/>
              </a:ext>
            </a:extLst>
          </p:cNvPr>
          <p:cNvSpPr>
            <a:spLocks noGrp="1"/>
          </p:cNvSpPr>
          <p:nvPr>
            <p:ph type="body" sz="quarter" idx="24"/>
          </p:nvPr>
        </p:nvSpPr>
        <p:spPr/>
        <p:txBody>
          <a:bodyPr/>
          <a:lstStyle/>
          <a:p>
            <a:r>
              <a:rPr lang="en-US" dirty="0"/>
              <a:t>AGENDA </a:t>
            </a:r>
          </a:p>
        </p:txBody>
      </p:sp>
      <p:graphicFrame>
        <p:nvGraphicFramePr>
          <p:cNvPr id="7" name="Text Placeholder 4">
            <a:extLst>
              <a:ext uri="{FF2B5EF4-FFF2-40B4-BE49-F238E27FC236}">
                <a16:creationId xmlns:a16="http://schemas.microsoft.com/office/drawing/2014/main" id="{D3DD8370-87FD-356F-9CA0-D8422390ED8D}"/>
              </a:ext>
            </a:extLst>
          </p:cNvPr>
          <p:cNvGraphicFramePr/>
          <p:nvPr>
            <p:extLst>
              <p:ext uri="{D42A27DB-BD31-4B8C-83A1-F6EECF244321}">
                <p14:modId xmlns:p14="http://schemas.microsoft.com/office/powerpoint/2010/main" val="1493502543"/>
              </p:ext>
            </p:extLst>
          </p:nvPr>
        </p:nvGraphicFramePr>
        <p:xfrm>
          <a:off x="555575" y="1767956"/>
          <a:ext cx="8926354" cy="4469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91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7F7C64-B23F-B068-259D-DB6B0691D406}"/>
              </a:ext>
            </a:extLst>
          </p:cNvPr>
          <p:cNvSpPr>
            <a:spLocks noGrp="1"/>
          </p:cNvSpPr>
          <p:nvPr>
            <p:ph type="sldNum" sz="quarter" idx="17"/>
          </p:nvPr>
        </p:nvSpPr>
        <p:spPr/>
        <p:txBody>
          <a:bodyPr/>
          <a:lstStyle/>
          <a:p>
            <a:fld id="{4385B237-6CB9-411B-BC8E-9AE051A9399A}" type="slidenum">
              <a:rPr lang="en-US" smtClean="0"/>
              <a:pPr/>
              <a:t>7</a:t>
            </a:fld>
            <a:endParaRPr lang="en-US" dirty="0"/>
          </a:p>
        </p:txBody>
      </p:sp>
      <p:sp>
        <p:nvSpPr>
          <p:cNvPr id="4" name="Text Placeholder 3">
            <a:extLst>
              <a:ext uri="{FF2B5EF4-FFF2-40B4-BE49-F238E27FC236}">
                <a16:creationId xmlns:a16="http://schemas.microsoft.com/office/drawing/2014/main" id="{8270BA9E-AD49-04F1-C611-D2C74A7F737E}"/>
              </a:ext>
            </a:extLst>
          </p:cNvPr>
          <p:cNvSpPr>
            <a:spLocks noGrp="1"/>
          </p:cNvSpPr>
          <p:nvPr>
            <p:ph type="body" sz="quarter" idx="24"/>
          </p:nvPr>
        </p:nvSpPr>
        <p:spPr/>
        <p:txBody>
          <a:bodyPr/>
          <a:lstStyle/>
          <a:p>
            <a:r>
              <a:rPr lang="en-US" dirty="0"/>
              <a:t>AI IN BEHAVIORAL HEALTH SETTINGS</a:t>
            </a:r>
          </a:p>
        </p:txBody>
      </p:sp>
    </p:spTree>
    <p:extLst>
      <p:ext uri="{BB962C8B-B14F-4D97-AF65-F5344CB8AC3E}">
        <p14:creationId xmlns:p14="http://schemas.microsoft.com/office/powerpoint/2010/main" val="76919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AAC087-656B-B7AE-01D0-FA28A9621287}"/>
              </a:ext>
            </a:extLst>
          </p:cNvPr>
          <p:cNvSpPr>
            <a:spLocks noGrp="1"/>
          </p:cNvSpPr>
          <p:nvPr>
            <p:ph type="sldNum" sz="quarter" idx="17"/>
          </p:nvPr>
        </p:nvSpPr>
        <p:spPr/>
        <p:txBody>
          <a:bodyPr/>
          <a:lstStyle/>
          <a:p>
            <a:fld id="{4385B237-6CB9-411B-BC8E-9AE051A9399A}" type="slidenum">
              <a:rPr lang="en-US" smtClean="0"/>
              <a:pPr/>
              <a:t>8</a:t>
            </a:fld>
            <a:endParaRPr lang="en-US" dirty="0"/>
          </a:p>
        </p:txBody>
      </p:sp>
      <p:sp>
        <p:nvSpPr>
          <p:cNvPr id="4" name="Text Placeholder 3">
            <a:extLst>
              <a:ext uri="{FF2B5EF4-FFF2-40B4-BE49-F238E27FC236}">
                <a16:creationId xmlns:a16="http://schemas.microsoft.com/office/drawing/2014/main" id="{361F860A-CCDC-0C4E-1F22-08AC6E9F28C7}"/>
              </a:ext>
            </a:extLst>
          </p:cNvPr>
          <p:cNvSpPr>
            <a:spLocks noGrp="1"/>
          </p:cNvSpPr>
          <p:nvPr>
            <p:ph type="body" sz="quarter" idx="19"/>
          </p:nvPr>
        </p:nvSpPr>
        <p:spPr/>
        <p:txBody>
          <a:bodyPr>
            <a:normAutofit/>
          </a:bodyPr>
          <a:lstStyle/>
          <a:p>
            <a:r>
              <a:rPr lang="en-US" dirty="0"/>
              <a:t>Our organization is using AI for the following tasks (choose all that apply):</a:t>
            </a:r>
            <a:endParaRPr lang="en-US" sz="2400" dirty="0"/>
          </a:p>
        </p:txBody>
      </p:sp>
      <p:sp>
        <p:nvSpPr>
          <p:cNvPr id="5" name="Text Placeholder 4">
            <a:extLst>
              <a:ext uri="{FF2B5EF4-FFF2-40B4-BE49-F238E27FC236}">
                <a16:creationId xmlns:a16="http://schemas.microsoft.com/office/drawing/2014/main" id="{DC9BBDC9-BB50-FFD3-ECD5-3D3FEF6AA51B}"/>
              </a:ext>
            </a:extLst>
          </p:cNvPr>
          <p:cNvSpPr>
            <a:spLocks noGrp="1"/>
          </p:cNvSpPr>
          <p:nvPr>
            <p:ph type="body" sz="quarter" idx="25"/>
          </p:nvPr>
        </p:nvSpPr>
        <p:spPr/>
        <p:txBody>
          <a:bodyPr>
            <a:normAutofit/>
          </a:bodyPr>
          <a:lstStyle/>
          <a:p>
            <a:r>
              <a:rPr lang="en-US" sz="2200" dirty="0"/>
              <a:t>Administrative Tasks</a:t>
            </a:r>
          </a:p>
          <a:p>
            <a:r>
              <a:rPr lang="en-US" sz="2200" dirty="0"/>
              <a:t>Clinical Decision-making </a:t>
            </a:r>
          </a:p>
          <a:p>
            <a:r>
              <a:rPr lang="en-US" sz="2200" dirty="0"/>
              <a:t>Other</a:t>
            </a:r>
          </a:p>
          <a:p>
            <a:r>
              <a:rPr lang="en-US" sz="2200" dirty="0"/>
              <a:t>We aren’t using AI as far as I know </a:t>
            </a:r>
          </a:p>
        </p:txBody>
      </p:sp>
    </p:spTree>
    <p:extLst>
      <p:ext uri="{BB962C8B-B14F-4D97-AF65-F5344CB8AC3E}">
        <p14:creationId xmlns:p14="http://schemas.microsoft.com/office/powerpoint/2010/main" val="219951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CD592-4EA1-8FEF-E5B3-1E6C1B6599FD}"/>
              </a:ext>
            </a:extLst>
          </p:cNvPr>
          <p:cNvSpPr>
            <a:spLocks noGrp="1"/>
          </p:cNvSpPr>
          <p:nvPr>
            <p:ph type="sldNum" sz="quarter" idx="17"/>
          </p:nvPr>
        </p:nvSpPr>
        <p:spPr>
          <a:xfrm>
            <a:off x="8893224" y="6554107"/>
            <a:ext cx="2743200" cy="365125"/>
          </a:xfrm>
        </p:spPr>
        <p:txBody>
          <a:bodyPr anchor="ctr">
            <a:normAutofit/>
          </a:bodyPr>
          <a:lstStyle/>
          <a:p>
            <a:pPr>
              <a:spcAft>
                <a:spcPts val="600"/>
              </a:spcAft>
            </a:pPr>
            <a:fld id="{4385B237-6CB9-411B-BC8E-9AE051A9399A}" type="slidenum">
              <a:rPr lang="en-US" smtClean="0"/>
              <a:pPr>
                <a:spcAft>
                  <a:spcPts val="600"/>
                </a:spcAft>
              </a:pPr>
              <a:t>9</a:t>
            </a:fld>
            <a:endParaRPr lang="en-US" dirty="0"/>
          </a:p>
        </p:txBody>
      </p:sp>
      <p:sp>
        <p:nvSpPr>
          <p:cNvPr id="3" name="Text Placeholder 2">
            <a:extLst>
              <a:ext uri="{FF2B5EF4-FFF2-40B4-BE49-F238E27FC236}">
                <a16:creationId xmlns:a16="http://schemas.microsoft.com/office/drawing/2014/main" id="{562A7AA0-580D-0B4F-F16E-00E74B7CCE4D}"/>
              </a:ext>
            </a:extLst>
          </p:cNvPr>
          <p:cNvSpPr>
            <a:spLocks noGrp="1"/>
          </p:cNvSpPr>
          <p:nvPr>
            <p:ph type="body" sz="quarter" idx="13"/>
          </p:nvPr>
        </p:nvSpPr>
        <p:spPr>
          <a:xfrm>
            <a:off x="284602" y="812821"/>
            <a:ext cx="9454896" cy="584775"/>
          </a:xfrm>
        </p:spPr>
        <p:txBody>
          <a:bodyPr anchor="ctr">
            <a:normAutofit/>
          </a:bodyPr>
          <a:lstStyle/>
          <a:p>
            <a:pPr algn="l"/>
            <a:r>
              <a:rPr lang="en-US" dirty="0"/>
              <a:t>HOW IS YOUR ORGANIZATION USING AI?</a:t>
            </a:r>
          </a:p>
        </p:txBody>
      </p:sp>
      <p:graphicFrame>
        <p:nvGraphicFramePr>
          <p:cNvPr id="18" name="Rectangle 2">
            <a:extLst>
              <a:ext uri="{FF2B5EF4-FFF2-40B4-BE49-F238E27FC236}">
                <a16:creationId xmlns:a16="http://schemas.microsoft.com/office/drawing/2014/main" id="{15FBC0D4-D52E-11AB-DD46-E558D88C7BAE}"/>
              </a:ext>
            </a:extLst>
          </p:cNvPr>
          <p:cNvGraphicFramePr/>
          <p:nvPr>
            <p:extLst>
              <p:ext uri="{D42A27DB-BD31-4B8C-83A1-F6EECF244321}">
                <p14:modId xmlns:p14="http://schemas.microsoft.com/office/powerpoint/2010/main" val="3931526948"/>
              </p:ext>
            </p:extLst>
          </p:nvPr>
        </p:nvGraphicFramePr>
        <p:xfrm>
          <a:off x="518160" y="1906524"/>
          <a:ext cx="11155680" cy="3044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7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 F E L D E S M A N _ D O C S ! 3 6 8 5 0 0 2 . 1 < / d o c u m e n t i d >  
     < s e n d e r i d > D P L E D G I E < / s e n d e r i d >  
     < s e n d e r e m a i l > D P L E D G I E @ F E L D E S M A N . C O M < / s e n d e r e m a i l >  
     < l a s t m o d i f i e d > 2 0 2 4 - 1 0 - 2 5 T 1 0 : 1 7 : 2 7 . 0 0 0 0 0 0 0 - 0 4 : 0 0 < / l a s t m o d i f i e d >  
     < d a t a b a s e > F E L D E S M A N _ D O C S < / d a t a b a s e >  
 < / p r o p e r t i e s > 
</file>

<file path=customXml/itemProps1.xml><?xml version="1.0" encoding="utf-8"?>
<ds:datastoreItem xmlns:ds="http://schemas.openxmlformats.org/officeDocument/2006/customXml" ds:itemID="{59AFC16D-E42C-46D5-818F-867C018D60AC}">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10682</TotalTime>
  <Words>2936</Words>
  <Application>Microsoft Office PowerPoint</Application>
  <PresentationFormat>Widescreen</PresentationFormat>
  <Paragraphs>298</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Open Sans</vt:lpstr>
      <vt:lpstr>Open Sans ExtraBold</vt:lpstr>
      <vt:lpstr>Open Sans ExtraBold</vt:lpstr>
      <vt:lpstr>Open Sans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Tawny Burgess</cp:lastModifiedBy>
  <cp:revision>304</cp:revision>
  <cp:lastPrinted>2024-02-21T20:39:36Z</cp:lastPrinted>
  <dcterms:created xsi:type="dcterms:W3CDTF">2023-03-03T07:16:47Z</dcterms:created>
  <dcterms:modified xsi:type="dcterms:W3CDTF">2024-10-25T19:38:06Z</dcterms:modified>
</cp:coreProperties>
</file>