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32"/>
  </p:notesMasterIdLst>
  <p:sldIdLst>
    <p:sldId id="258" r:id="rId6"/>
    <p:sldId id="2507" r:id="rId7"/>
    <p:sldId id="2508" r:id="rId8"/>
    <p:sldId id="2509" r:id="rId9"/>
    <p:sldId id="272" r:id="rId10"/>
    <p:sldId id="2529" r:id="rId11"/>
    <p:sldId id="2526" r:id="rId12"/>
    <p:sldId id="2477" r:id="rId13"/>
    <p:sldId id="2510" r:id="rId14"/>
    <p:sldId id="2512" r:id="rId15"/>
    <p:sldId id="2260" r:id="rId16"/>
    <p:sldId id="2516" r:id="rId17"/>
    <p:sldId id="2147375955" r:id="rId18"/>
    <p:sldId id="2147375959" r:id="rId19"/>
    <p:sldId id="2147375960" r:id="rId20"/>
    <p:sldId id="2525" r:id="rId21"/>
    <p:sldId id="2147375961" r:id="rId22"/>
    <p:sldId id="2147375962" r:id="rId23"/>
    <p:sldId id="2147375956" r:id="rId24"/>
    <p:sldId id="2523" r:id="rId25"/>
    <p:sldId id="2522" r:id="rId26"/>
    <p:sldId id="2521" r:id="rId27"/>
    <p:sldId id="2520" r:id="rId28"/>
    <p:sldId id="2515" r:id="rId29"/>
    <p:sldId id="260" r:id="rId30"/>
    <p:sldId id="21473759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182C45-70BE-8A3D-1C9F-A528B48B8D7D}" name="Danielle Foster" initials="DF" userId="S::DanielleF@thenationalcouncil.org::808873e2-13e8-4dd8-8941-09157809c31f" providerId="AD"/>
  <p188:author id="{295A5A49-F9E7-7512-C021-EB2DC9421FD9}" name="Blaire Thomas" initials="BT" userId="S::BlaireT@thenationalcouncil.org::2ec49d5a-d8a7-4598-a5ad-857024504fc9" providerId="AD"/>
  <p188:author id="{78B80283-8C0C-5A13-62D1-B4A2D2460388}" name="Samantha Holcombe" initials="SH" userId="S::samanthah@thenationalcouncil.org::d1fec6bf-ad07-4fdc-b47b-c030e71005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F80"/>
    <a:srgbClr val="EA5E29"/>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C95F6-57A9-4051-9DC6-1F94AACBFFFA}" v="33" dt="2024-12-04T19:56:12.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olcombe" userId="d1fec6bf-ad07-4fdc-b47b-c030e7100509" providerId="ADAL" clId="{94459B0B-6628-4FB8-A835-DF523C36331F}"/>
    <pc:docChg chg="undo custSel addSld delSld modSld sldOrd">
      <pc:chgData name="Samantha Holcombe" userId="d1fec6bf-ad07-4fdc-b47b-c030e7100509" providerId="ADAL" clId="{94459B0B-6628-4FB8-A835-DF523C36331F}" dt="2022-01-20T18:59:53.762" v="643"/>
      <pc:docMkLst>
        <pc:docMk/>
      </pc:docMkLst>
      <pc:sldChg chg="modSp mod">
        <pc:chgData name="Samantha Holcombe" userId="d1fec6bf-ad07-4fdc-b47b-c030e7100509" providerId="ADAL" clId="{94459B0B-6628-4FB8-A835-DF523C36331F}" dt="2022-01-20T18:52:32.663" v="4" actId="20577"/>
        <pc:sldMkLst>
          <pc:docMk/>
          <pc:sldMk cId="1111899992" sldId="258"/>
        </pc:sldMkLst>
      </pc:sldChg>
      <pc:sldChg chg="delSp modSp add del mod ord">
        <pc:chgData name="Samantha Holcombe" userId="d1fec6bf-ad07-4fdc-b47b-c030e7100509" providerId="ADAL" clId="{94459B0B-6628-4FB8-A835-DF523C36331F}" dt="2022-01-20T18:53:44.802" v="30" actId="1076"/>
        <pc:sldMkLst>
          <pc:docMk/>
          <pc:sldMk cId="3081968685" sldId="260"/>
        </pc:sldMkLst>
      </pc:sldChg>
      <pc:sldChg chg="add">
        <pc:chgData name="Samantha Holcombe" userId="d1fec6bf-ad07-4fdc-b47b-c030e7100509" providerId="ADAL" clId="{94459B0B-6628-4FB8-A835-DF523C36331F}" dt="2022-01-20T18:59:53.762" v="643"/>
        <pc:sldMkLst>
          <pc:docMk/>
          <pc:sldMk cId="663640902" sldId="271"/>
        </pc:sldMkLst>
      </pc:sldChg>
      <pc:sldChg chg="add">
        <pc:chgData name="Samantha Holcombe" userId="d1fec6bf-ad07-4fdc-b47b-c030e7100509" providerId="ADAL" clId="{94459B0B-6628-4FB8-A835-DF523C36331F}" dt="2022-01-20T18:59:53.762" v="643"/>
        <pc:sldMkLst>
          <pc:docMk/>
          <pc:sldMk cId="334128335" sldId="272"/>
        </pc:sldMkLst>
      </pc:sldChg>
      <pc:sldChg chg="add">
        <pc:chgData name="Samantha Holcombe" userId="d1fec6bf-ad07-4fdc-b47b-c030e7100509" providerId="ADAL" clId="{94459B0B-6628-4FB8-A835-DF523C36331F}" dt="2022-01-20T18:59:53.762" v="643"/>
        <pc:sldMkLst>
          <pc:docMk/>
          <pc:sldMk cId="4240832059" sldId="273"/>
        </pc:sldMkLst>
      </pc:sldChg>
      <pc:sldChg chg="add del">
        <pc:chgData name="Samantha Holcombe" userId="d1fec6bf-ad07-4fdc-b47b-c030e7100509" providerId="ADAL" clId="{94459B0B-6628-4FB8-A835-DF523C36331F}" dt="2022-01-20T18:53:08.231" v="20" actId="47"/>
        <pc:sldMkLst>
          <pc:docMk/>
          <pc:sldMk cId="1455939843" sldId="275"/>
        </pc:sldMkLst>
      </pc:sldChg>
      <pc:sldChg chg="add del">
        <pc:chgData name="Samantha Holcombe" userId="d1fec6bf-ad07-4fdc-b47b-c030e7100509" providerId="ADAL" clId="{94459B0B-6628-4FB8-A835-DF523C36331F}" dt="2022-01-20T18:53:06.453" v="19" actId="47"/>
        <pc:sldMkLst>
          <pc:docMk/>
          <pc:sldMk cId="3387083068" sldId="278"/>
        </pc:sldMkLst>
      </pc:sldChg>
      <pc:sldChg chg="add del">
        <pc:chgData name="Samantha Holcombe" userId="d1fec6bf-ad07-4fdc-b47b-c030e7100509" providerId="ADAL" clId="{94459B0B-6628-4FB8-A835-DF523C36331F}" dt="2022-01-20T18:52:49.276" v="17" actId="47"/>
        <pc:sldMkLst>
          <pc:docMk/>
          <pc:sldMk cId="198802404" sldId="281"/>
        </pc:sldMkLst>
      </pc:sldChg>
      <pc:sldChg chg="del">
        <pc:chgData name="Samantha Holcombe" userId="d1fec6bf-ad07-4fdc-b47b-c030e7100509" providerId="ADAL" clId="{94459B0B-6628-4FB8-A835-DF523C36331F}" dt="2022-01-20T18:52:40.833" v="6" actId="47"/>
        <pc:sldMkLst>
          <pc:docMk/>
          <pc:sldMk cId="2349472817" sldId="2234"/>
        </pc:sldMkLst>
      </pc:sldChg>
      <pc:sldChg chg="del">
        <pc:chgData name="Samantha Holcombe" userId="d1fec6bf-ad07-4fdc-b47b-c030e7100509" providerId="ADAL" clId="{94459B0B-6628-4FB8-A835-DF523C36331F}" dt="2022-01-20T18:52:41.863" v="8" actId="47"/>
        <pc:sldMkLst>
          <pc:docMk/>
          <pc:sldMk cId="3204136261" sldId="2249"/>
        </pc:sldMkLst>
      </pc:sldChg>
      <pc:sldChg chg="ord">
        <pc:chgData name="Samantha Holcombe" userId="d1fec6bf-ad07-4fdc-b47b-c030e7100509" providerId="ADAL" clId="{94459B0B-6628-4FB8-A835-DF523C36331F}" dt="2022-01-20T18:53:53.553" v="32"/>
        <pc:sldMkLst>
          <pc:docMk/>
          <pc:sldMk cId="2682433953" sldId="2260"/>
        </pc:sldMkLst>
      </pc:sldChg>
      <pc:sldChg chg="del">
        <pc:chgData name="Samantha Holcombe" userId="d1fec6bf-ad07-4fdc-b47b-c030e7100509" providerId="ADAL" clId="{94459B0B-6628-4FB8-A835-DF523C36331F}" dt="2022-01-20T18:53:58.340" v="33" actId="47"/>
        <pc:sldMkLst>
          <pc:docMk/>
          <pc:sldMk cId="95561835" sldId="2265"/>
        </pc:sldMkLst>
      </pc:sldChg>
      <pc:sldChg chg="del">
        <pc:chgData name="Samantha Holcombe" userId="d1fec6bf-ad07-4fdc-b47b-c030e7100509" providerId="ADAL" clId="{94459B0B-6628-4FB8-A835-DF523C36331F}" dt="2022-01-20T18:52:41.416" v="7" actId="47"/>
        <pc:sldMkLst>
          <pc:docMk/>
          <pc:sldMk cId="1446182848" sldId="2266"/>
        </pc:sldMkLst>
      </pc:sldChg>
      <pc:sldChg chg="addSp modSp new mod">
        <pc:chgData name="Samantha Holcombe" userId="d1fec6bf-ad07-4fdc-b47b-c030e7100509" providerId="ADAL" clId="{94459B0B-6628-4FB8-A835-DF523C36331F}" dt="2022-01-20T18:58:08.934" v="642" actId="20577"/>
        <pc:sldMkLst>
          <pc:docMk/>
          <pc:sldMk cId="3716005787" sldId="2267"/>
        </pc:sldMkLst>
      </pc:sldChg>
    </pc:docChg>
  </pc:docChgLst>
  <pc:docChgLst>
    <pc:chgData name="Danielle Foster" userId="808873e2-13e8-4dd8-8941-09157809c31f" providerId="ADAL" clId="{5C4C95F6-57A9-4051-9DC6-1F94AACBFFFA}"/>
    <pc:docChg chg="undo custSel addSld delSld modSld sldOrd addMainMaster delMainMaster">
      <pc:chgData name="Danielle Foster" userId="808873e2-13e8-4dd8-8941-09157809c31f" providerId="ADAL" clId="{5C4C95F6-57A9-4051-9DC6-1F94AACBFFFA}" dt="2024-12-04T19:56:12.338" v="1071" actId="478"/>
      <pc:docMkLst>
        <pc:docMk/>
      </pc:docMkLst>
      <pc:sldChg chg="modSp mod">
        <pc:chgData name="Danielle Foster" userId="808873e2-13e8-4dd8-8941-09157809c31f" providerId="ADAL" clId="{5C4C95F6-57A9-4051-9DC6-1F94AACBFFFA}" dt="2024-11-05T16:10:28.660" v="286" actId="20577"/>
        <pc:sldMkLst>
          <pc:docMk/>
          <pc:sldMk cId="1111899992" sldId="258"/>
        </pc:sldMkLst>
        <pc:spChg chg="mod">
          <ac:chgData name="Danielle Foster" userId="808873e2-13e8-4dd8-8941-09157809c31f" providerId="ADAL" clId="{5C4C95F6-57A9-4051-9DC6-1F94AACBFFFA}" dt="2024-11-05T16:10:28.660" v="286" actId="20577"/>
          <ac:spMkLst>
            <pc:docMk/>
            <pc:sldMk cId="1111899992" sldId="258"/>
            <ac:spMk id="2" creationId="{F996E0A1-9D43-EA4B-9DB3-6FFE70159C2D}"/>
          </ac:spMkLst>
        </pc:spChg>
      </pc:sldChg>
      <pc:sldChg chg="addSp delSp modSp mod ord modClrScheme chgLayout modNotesTx">
        <pc:chgData name="Danielle Foster" userId="808873e2-13e8-4dd8-8941-09157809c31f" providerId="ADAL" clId="{5C4C95F6-57A9-4051-9DC6-1F94AACBFFFA}" dt="2024-12-04T19:56:12.338" v="1071" actId="478"/>
        <pc:sldMkLst>
          <pc:docMk/>
          <pc:sldMk cId="3081968685" sldId="260"/>
        </pc:sldMkLst>
        <pc:spChg chg="mod">
          <ac:chgData name="Danielle Foster" userId="808873e2-13e8-4dd8-8941-09157809c31f" providerId="ADAL" clId="{5C4C95F6-57A9-4051-9DC6-1F94AACBFFFA}" dt="2024-12-04T19:55:55.282" v="1070" actId="26606"/>
          <ac:spMkLst>
            <pc:docMk/>
            <pc:sldMk cId="3081968685" sldId="260"/>
            <ac:spMk id="2" creationId="{BFA89F4A-F8A1-414C-BB9F-BF31659F7392}"/>
          </ac:spMkLst>
        </pc:spChg>
        <pc:spChg chg="del">
          <ac:chgData name="Danielle Foster" userId="808873e2-13e8-4dd8-8941-09157809c31f" providerId="ADAL" clId="{5C4C95F6-57A9-4051-9DC6-1F94AACBFFFA}" dt="2024-12-04T19:55:14.041" v="1059" actId="478"/>
          <ac:spMkLst>
            <pc:docMk/>
            <pc:sldMk cId="3081968685" sldId="260"/>
            <ac:spMk id="3" creationId="{2E302943-B843-4964-9527-D1E88C6E9FE6}"/>
          </ac:spMkLst>
        </pc:spChg>
        <pc:spChg chg="add del mod">
          <ac:chgData name="Danielle Foster" userId="808873e2-13e8-4dd8-8941-09157809c31f" providerId="ADAL" clId="{5C4C95F6-57A9-4051-9DC6-1F94AACBFFFA}" dt="2024-12-04T19:56:12.338" v="1071" actId="478"/>
          <ac:spMkLst>
            <pc:docMk/>
            <pc:sldMk cId="3081968685" sldId="260"/>
            <ac:spMk id="4" creationId="{ED330302-3916-5389-CA58-D2DF15CBB26C}"/>
          </ac:spMkLst>
        </pc:spChg>
        <pc:spChg chg="add del mod">
          <ac:chgData name="Danielle Foster" userId="808873e2-13e8-4dd8-8941-09157809c31f" providerId="ADAL" clId="{5C4C95F6-57A9-4051-9DC6-1F94AACBFFFA}" dt="2024-12-04T19:55:18.856" v="1060" actId="478"/>
          <ac:spMkLst>
            <pc:docMk/>
            <pc:sldMk cId="3081968685" sldId="260"/>
            <ac:spMk id="5" creationId="{611A30BA-E56B-334C-7E2E-A12E62207E21}"/>
          </ac:spMkLst>
        </pc:spChg>
        <pc:spChg chg="del">
          <ac:chgData name="Danielle Foster" userId="808873e2-13e8-4dd8-8941-09157809c31f" providerId="ADAL" clId="{5C4C95F6-57A9-4051-9DC6-1F94AACBFFFA}" dt="2024-12-04T19:55:35.184" v="1066" actId="478"/>
          <ac:spMkLst>
            <pc:docMk/>
            <pc:sldMk cId="3081968685" sldId="260"/>
            <ac:spMk id="12" creationId="{FBE82F75-C098-4613-8C1E-9F44326D1C3F}"/>
          </ac:spMkLst>
        </pc:spChg>
        <pc:spChg chg="del">
          <ac:chgData name="Danielle Foster" userId="808873e2-13e8-4dd8-8941-09157809c31f" providerId="ADAL" clId="{5C4C95F6-57A9-4051-9DC6-1F94AACBFFFA}" dt="2024-12-04T19:55:31.220" v="1064" actId="478"/>
          <ac:spMkLst>
            <pc:docMk/>
            <pc:sldMk cId="3081968685" sldId="260"/>
            <ac:spMk id="13" creationId="{47505A48-9A48-425C-BD58-CC98B5C9E46D}"/>
          </ac:spMkLst>
        </pc:spChg>
        <pc:spChg chg="del">
          <ac:chgData name="Danielle Foster" userId="808873e2-13e8-4dd8-8941-09157809c31f" providerId="ADAL" clId="{5C4C95F6-57A9-4051-9DC6-1F94AACBFFFA}" dt="2024-12-04T19:55:29.020" v="1062" actId="478"/>
          <ac:spMkLst>
            <pc:docMk/>
            <pc:sldMk cId="3081968685" sldId="260"/>
            <ac:spMk id="14" creationId="{13A3833E-0A46-4EC2-9728-5434C95B210B}"/>
          </ac:spMkLst>
        </pc:spChg>
        <pc:picChg chg="del">
          <ac:chgData name="Danielle Foster" userId="808873e2-13e8-4dd8-8941-09157809c31f" providerId="ADAL" clId="{5C4C95F6-57A9-4051-9DC6-1F94AACBFFFA}" dt="2024-12-04T19:55:33.037" v="1065" actId="478"/>
          <ac:picMkLst>
            <pc:docMk/>
            <pc:sldMk cId="3081968685" sldId="260"/>
            <ac:picMk id="7" creationId="{F542EC80-B0DF-47BF-8435-BF912E6A724C}"/>
          </ac:picMkLst>
        </pc:picChg>
        <pc:picChg chg="del">
          <ac:chgData name="Danielle Foster" userId="808873e2-13e8-4dd8-8941-09157809c31f" providerId="ADAL" clId="{5C4C95F6-57A9-4051-9DC6-1F94AACBFFFA}" dt="2024-12-04T19:55:29.819" v="1063" actId="478"/>
          <ac:picMkLst>
            <pc:docMk/>
            <pc:sldMk cId="3081968685" sldId="260"/>
            <ac:picMk id="9" creationId="{CF6874E3-B655-4BDE-8F54-C75C117CEC98}"/>
          </ac:picMkLst>
        </pc:picChg>
        <pc:picChg chg="del">
          <ac:chgData name="Danielle Foster" userId="808873e2-13e8-4dd8-8941-09157809c31f" providerId="ADAL" clId="{5C4C95F6-57A9-4051-9DC6-1F94AACBFFFA}" dt="2024-12-04T19:55:27.581" v="1061" actId="478"/>
          <ac:picMkLst>
            <pc:docMk/>
            <pc:sldMk cId="3081968685" sldId="260"/>
            <ac:picMk id="11" creationId="{7376B7CA-9AB1-46C1-9AC5-4B5BF5DF9FA1}"/>
          </ac:picMkLst>
        </pc:picChg>
      </pc:sldChg>
      <pc:sldChg chg="add del">
        <pc:chgData name="Danielle Foster" userId="808873e2-13e8-4dd8-8941-09157809c31f" providerId="ADAL" clId="{5C4C95F6-57A9-4051-9DC6-1F94AACBFFFA}" dt="2024-12-04T14:12:32.788" v="1034" actId="2696"/>
        <pc:sldMkLst>
          <pc:docMk/>
          <pc:sldMk cId="0" sldId="266"/>
        </pc:sldMkLst>
      </pc:sldChg>
      <pc:sldChg chg="add del">
        <pc:chgData name="Danielle Foster" userId="808873e2-13e8-4dd8-8941-09157809c31f" providerId="ADAL" clId="{5C4C95F6-57A9-4051-9DC6-1F94AACBFFFA}" dt="2024-12-04T14:12:46.053" v="1036" actId="2696"/>
        <pc:sldMkLst>
          <pc:docMk/>
          <pc:sldMk cId="0" sldId="267"/>
        </pc:sldMkLst>
      </pc:sldChg>
      <pc:sldChg chg="add del">
        <pc:chgData name="Danielle Foster" userId="808873e2-13e8-4dd8-8941-09157809c31f" providerId="ADAL" clId="{5C4C95F6-57A9-4051-9DC6-1F94AACBFFFA}" dt="2024-12-04T14:13:35.329" v="1044" actId="2696"/>
        <pc:sldMkLst>
          <pc:docMk/>
          <pc:sldMk cId="0" sldId="269"/>
        </pc:sldMkLst>
      </pc:sldChg>
      <pc:sldChg chg="del">
        <pc:chgData name="Danielle Foster" userId="808873e2-13e8-4dd8-8941-09157809c31f" providerId="ADAL" clId="{5C4C95F6-57A9-4051-9DC6-1F94AACBFFFA}" dt="2024-11-05T14:34:41.397" v="1" actId="2696"/>
        <pc:sldMkLst>
          <pc:docMk/>
          <pc:sldMk cId="663640902" sldId="271"/>
        </pc:sldMkLst>
      </pc:sldChg>
      <pc:sldChg chg="add del">
        <pc:chgData name="Danielle Foster" userId="808873e2-13e8-4dd8-8941-09157809c31f" providerId="ADAL" clId="{5C4C95F6-57A9-4051-9DC6-1F94AACBFFFA}" dt="2024-11-15T15:03:59.355" v="880" actId="2696"/>
        <pc:sldMkLst>
          <pc:docMk/>
          <pc:sldMk cId="3946023056" sldId="271"/>
        </pc:sldMkLst>
      </pc:sldChg>
      <pc:sldChg chg="del">
        <pc:chgData name="Danielle Foster" userId="808873e2-13e8-4dd8-8941-09157809c31f" providerId="ADAL" clId="{5C4C95F6-57A9-4051-9DC6-1F94AACBFFFA}" dt="2024-11-05T14:34:31.606" v="0" actId="2696"/>
        <pc:sldMkLst>
          <pc:docMk/>
          <pc:sldMk cId="4240832059" sldId="273"/>
        </pc:sldMkLst>
      </pc:sldChg>
      <pc:sldChg chg="ord modNotesTx">
        <pc:chgData name="Danielle Foster" userId="808873e2-13e8-4dd8-8941-09157809c31f" providerId="ADAL" clId="{5C4C95F6-57A9-4051-9DC6-1F94AACBFFFA}" dt="2024-11-05T17:52:27.767" v="332"/>
        <pc:sldMkLst>
          <pc:docMk/>
          <pc:sldMk cId="2682433953" sldId="2260"/>
        </pc:sldMkLst>
      </pc:sldChg>
      <pc:sldChg chg="del">
        <pc:chgData name="Danielle Foster" userId="808873e2-13e8-4dd8-8941-09157809c31f" providerId="ADAL" clId="{5C4C95F6-57A9-4051-9DC6-1F94AACBFFFA}" dt="2024-11-05T16:20:46.609" v="300" actId="2696"/>
        <pc:sldMkLst>
          <pc:docMk/>
          <pc:sldMk cId="3716005787" sldId="2267"/>
        </pc:sldMkLst>
      </pc:sldChg>
      <pc:sldChg chg="delSp modSp add del mod">
        <pc:chgData name="Danielle Foster" userId="808873e2-13e8-4dd8-8941-09157809c31f" providerId="ADAL" clId="{5C4C95F6-57A9-4051-9DC6-1F94AACBFFFA}" dt="2024-11-15T14:38:22.289" v="495" actId="2696"/>
        <pc:sldMkLst>
          <pc:docMk/>
          <pc:sldMk cId="1366620877" sldId="2305"/>
        </pc:sldMkLst>
        <pc:spChg chg="mod">
          <ac:chgData name="Danielle Foster" userId="808873e2-13e8-4dd8-8941-09157809c31f" providerId="ADAL" clId="{5C4C95F6-57A9-4051-9DC6-1F94AACBFFFA}" dt="2024-11-15T14:38:17.513" v="494" actId="20577"/>
          <ac:spMkLst>
            <pc:docMk/>
            <pc:sldMk cId="1366620877" sldId="2305"/>
            <ac:spMk id="3" creationId="{7C306A71-23A7-B4E0-A15C-23DDEC6B4970}"/>
          </ac:spMkLst>
        </pc:spChg>
        <pc:picChg chg="del">
          <ac:chgData name="Danielle Foster" userId="808873e2-13e8-4dd8-8941-09157809c31f" providerId="ADAL" clId="{5C4C95F6-57A9-4051-9DC6-1F94AACBFFFA}" dt="2024-11-15T14:37:59.016" v="434" actId="478"/>
          <ac:picMkLst>
            <pc:docMk/>
            <pc:sldMk cId="1366620877" sldId="2305"/>
            <ac:picMk id="5" creationId="{855ED5FA-677D-1571-8530-68888FB01414}"/>
          </ac:picMkLst>
        </pc:picChg>
        <pc:picChg chg="del">
          <ac:chgData name="Danielle Foster" userId="808873e2-13e8-4dd8-8941-09157809c31f" providerId="ADAL" clId="{5C4C95F6-57A9-4051-9DC6-1F94AACBFFFA}" dt="2024-11-15T14:37:59.797" v="435" actId="478"/>
          <ac:picMkLst>
            <pc:docMk/>
            <pc:sldMk cId="1366620877" sldId="2305"/>
            <ac:picMk id="6" creationId="{CEF05A3D-CA1F-A42F-05E0-72C62391F0A6}"/>
          </ac:picMkLst>
        </pc:picChg>
      </pc:sldChg>
      <pc:sldChg chg="modSp mod">
        <pc:chgData name="Danielle Foster" userId="808873e2-13e8-4dd8-8941-09157809c31f" providerId="ADAL" clId="{5C4C95F6-57A9-4051-9DC6-1F94AACBFFFA}" dt="2024-11-05T14:48:50.577" v="208" actId="2711"/>
        <pc:sldMkLst>
          <pc:docMk/>
          <pc:sldMk cId="4100726059" sldId="2477"/>
        </pc:sldMkLst>
        <pc:graphicFrameChg chg="mod modGraphic">
          <ac:chgData name="Danielle Foster" userId="808873e2-13e8-4dd8-8941-09157809c31f" providerId="ADAL" clId="{5C4C95F6-57A9-4051-9DC6-1F94AACBFFFA}" dt="2024-11-05T14:48:50.577" v="208" actId="2711"/>
          <ac:graphicFrameMkLst>
            <pc:docMk/>
            <pc:sldMk cId="4100726059" sldId="2477"/>
            <ac:graphicFrameMk id="4" creationId="{A6A39C9F-1E5A-61AD-B53F-864AA8A8C5E0}"/>
          </ac:graphicFrameMkLst>
        </pc:graphicFrameChg>
      </pc:sldChg>
      <pc:sldChg chg="modSp">
        <pc:chgData name="Danielle Foster" userId="808873e2-13e8-4dd8-8941-09157809c31f" providerId="ADAL" clId="{5C4C95F6-57A9-4051-9DC6-1F94AACBFFFA}" dt="2024-11-05T14:49:33.038" v="214" actId="1076"/>
        <pc:sldMkLst>
          <pc:docMk/>
          <pc:sldMk cId="2290547709" sldId="2509"/>
        </pc:sldMkLst>
        <pc:picChg chg="mod">
          <ac:chgData name="Danielle Foster" userId="808873e2-13e8-4dd8-8941-09157809c31f" providerId="ADAL" clId="{5C4C95F6-57A9-4051-9DC6-1F94AACBFFFA}" dt="2024-11-05T14:49:33.038" v="214" actId="1076"/>
          <ac:picMkLst>
            <pc:docMk/>
            <pc:sldMk cId="2290547709" sldId="2509"/>
            <ac:picMk id="1026" creationId="{826D5959-927B-B588-CCDB-A70294FC1442}"/>
          </ac:picMkLst>
        </pc:picChg>
      </pc:sldChg>
      <pc:sldChg chg="modSp mod">
        <pc:chgData name="Danielle Foster" userId="808873e2-13e8-4dd8-8941-09157809c31f" providerId="ADAL" clId="{5C4C95F6-57A9-4051-9DC6-1F94AACBFFFA}" dt="2024-11-05T14:36:16.350" v="3" actId="21"/>
        <pc:sldMkLst>
          <pc:docMk/>
          <pc:sldMk cId="3486479857" sldId="2510"/>
        </pc:sldMkLst>
        <pc:spChg chg="mod">
          <ac:chgData name="Danielle Foster" userId="808873e2-13e8-4dd8-8941-09157809c31f" providerId="ADAL" clId="{5C4C95F6-57A9-4051-9DC6-1F94AACBFFFA}" dt="2024-11-05T14:36:16.350" v="3" actId="21"/>
          <ac:spMkLst>
            <pc:docMk/>
            <pc:sldMk cId="3486479857" sldId="2510"/>
            <ac:spMk id="5" creationId="{8AF5A0E1-1132-D94D-AB38-C6C9845C503F}"/>
          </ac:spMkLst>
        </pc:spChg>
      </pc:sldChg>
      <pc:sldChg chg="delSp modSp add mod">
        <pc:chgData name="Danielle Foster" userId="808873e2-13e8-4dd8-8941-09157809c31f" providerId="ADAL" clId="{5C4C95F6-57A9-4051-9DC6-1F94AACBFFFA}" dt="2024-11-05T17:52:00.383" v="308" actId="1076"/>
        <pc:sldMkLst>
          <pc:docMk/>
          <pc:sldMk cId="1423954690" sldId="2511"/>
        </pc:sldMkLst>
        <pc:spChg chg="mod">
          <ac:chgData name="Danielle Foster" userId="808873e2-13e8-4dd8-8941-09157809c31f" providerId="ADAL" clId="{5C4C95F6-57A9-4051-9DC6-1F94AACBFFFA}" dt="2024-11-05T16:12:56.763" v="298" actId="20577"/>
          <ac:spMkLst>
            <pc:docMk/>
            <pc:sldMk cId="1423954690" sldId="2511"/>
            <ac:spMk id="4" creationId="{AF5FC5AC-EF5A-7D82-1674-728C35A658C6}"/>
          </ac:spMkLst>
        </pc:spChg>
        <pc:spChg chg="mod">
          <ac:chgData name="Danielle Foster" userId="808873e2-13e8-4dd8-8941-09157809c31f" providerId="ADAL" clId="{5C4C95F6-57A9-4051-9DC6-1F94AACBFFFA}" dt="2024-11-05T17:52:00.383" v="308" actId="1076"/>
          <ac:spMkLst>
            <pc:docMk/>
            <pc:sldMk cId="1423954690" sldId="2511"/>
            <ac:spMk id="5" creationId="{D0E1CF6D-7803-D81F-492F-60438FC990B7}"/>
          </ac:spMkLst>
        </pc:spChg>
      </pc:sldChg>
      <pc:sldChg chg="modSp new mod">
        <pc:chgData name="Danielle Foster" userId="808873e2-13e8-4dd8-8941-09157809c31f" providerId="ADAL" clId="{5C4C95F6-57A9-4051-9DC6-1F94AACBFFFA}" dt="2024-12-03T20:34:34.383" v="1032" actId="14"/>
        <pc:sldMkLst>
          <pc:docMk/>
          <pc:sldMk cId="2647800685" sldId="2512"/>
        </pc:sldMkLst>
        <pc:spChg chg="mod">
          <ac:chgData name="Danielle Foster" userId="808873e2-13e8-4dd8-8941-09157809c31f" providerId="ADAL" clId="{5C4C95F6-57A9-4051-9DC6-1F94AACBFFFA}" dt="2024-11-05T17:52:22.426" v="330" actId="20577"/>
          <ac:spMkLst>
            <pc:docMk/>
            <pc:sldMk cId="2647800685" sldId="2512"/>
            <ac:spMk id="2" creationId="{18BDBF00-ECB3-2B9F-5478-23FBFDA49E25}"/>
          </ac:spMkLst>
        </pc:spChg>
        <pc:spChg chg="mod">
          <ac:chgData name="Danielle Foster" userId="808873e2-13e8-4dd8-8941-09157809c31f" providerId="ADAL" clId="{5C4C95F6-57A9-4051-9DC6-1F94AACBFFFA}" dt="2024-12-03T20:34:34.383" v="1032" actId="14"/>
          <ac:spMkLst>
            <pc:docMk/>
            <pc:sldMk cId="2647800685" sldId="2512"/>
            <ac:spMk id="3" creationId="{58A0EEC6-9E2E-E6F7-0072-5FC0BE2DC20A}"/>
          </ac:spMkLst>
        </pc:spChg>
      </pc:sldChg>
      <pc:sldChg chg="modSp new del mod">
        <pc:chgData name="Danielle Foster" userId="808873e2-13e8-4dd8-8941-09157809c31f" providerId="ADAL" clId="{5C4C95F6-57A9-4051-9DC6-1F94AACBFFFA}" dt="2024-11-13T18:42:45.225" v="419" actId="2696"/>
        <pc:sldMkLst>
          <pc:docMk/>
          <pc:sldMk cId="2219668608" sldId="2513"/>
        </pc:sldMkLst>
        <pc:spChg chg="mod">
          <ac:chgData name="Danielle Foster" userId="808873e2-13e8-4dd8-8941-09157809c31f" providerId="ADAL" clId="{5C4C95F6-57A9-4051-9DC6-1F94AACBFFFA}" dt="2024-11-05T17:53:36.789" v="383" actId="20577"/>
          <ac:spMkLst>
            <pc:docMk/>
            <pc:sldMk cId="2219668608" sldId="2513"/>
            <ac:spMk id="2" creationId="{5F2BE13E-1205-2B77-5A82-FE61CE06862C}"/>
          </ac:spMkLst>
        </pc:spChg>
      </pc:sldChg>
      <pc:sldChg chg="addSp delSp add del delDesignElem">
        <pc:chgData name="Danielle Foster" userId="808873e2-13e8-4dd8-8941-09157809c31f" providerId="ADAL" clId="{5C4C95F6-57A9-4051-9DC6-1F94AACBFFFA}" dt="2024-11-13T18:43:45.280" v="431" actId="2696"/>
        <pc:sldMkLst>
          <pc:docMk/>
          <pc:sldMk cId="3192487977" sldId="2514"/>
        </pc:sldMkLst>
        <pc:grpChg chg="del">
          <ac:chgData name="Danielle Foster" userId="808873e2-13e8-4dd8-8941-09157809c31f" providerId="ADAL" clId="{5C4C95F6-57A9-4051-9DC6-1F94AACBFFFA}" dt="2024-11-13T18:43:01.268" v="422"/>
          <ac:grpSpMkLst>
            <pc:docMk/>
            <pc:sldMk cId="3192487977" sldId="2514"/>
            <ac:grpSpMk id="22" creationId="{114ED94A-C85D-4CD3-4205-438D21CE6B38}"/>
          </ac:grpSpMkLst>
        </pc:grpChg>
        <pc:picChg chg="add">
          <ac:chgData name="Danielle Foster" userId="808873e2-13e8-4dd8-8941-09157809c31f" providerId="ADAL" clId="{5C4C95F6-57A9-4051-9DC6-1F94AACBFFFA}" dt="2024-11-13T18:43:25.812" v="426"/>
          <ac:picMkLst>
            <pc:docMk/>
            <pc:sldMk cId="3192487977" sldId="2514"/>
            <ac:picMk id="4" creationId="{60DD8E00-E8EF-2C4E-C4FA-3B13FB488387}"/>
          </ac:picMkLst>
        </pc:picChg>
      </pc:sldChg>
      <pc:sldChg chg="modSp add del mod">
        <pc:chgData name="Danielle Foster" userId="808873e2-13e8-4dd8-8941-09157809c31f" providerId="ADAL" clId="{5C4C95F6-57A9-4051-9DC6-1F94AACBFFFA}" dt="2024-11-12T19:31:37.751" v="411" actId="2696"/>
        <pc:sldMkLst>
          <pc:docMk/>
          <pc:sldMk cId="3527668882" sldId="2514"/>
        </pc:sldMkLst>
        <pc:spChg chg="mod">
          <ac:chgData name="Danielle Foster" userId="808873e2-13e8-4dd8-8941-09157809c31f" providerId="ADAL" clId="{5C4C95F6-57A9-4051-9DC6-1F94AACBFFFA}" dt="2024-11-05T17:53:58.758" v="400" actId="20577"/>
          <ac:spMkLst>
            <pc:docMk/>
            <pc:sldMk cId="3527668882" sldId="2514"/>
            <ac:spMk id="2" creationId="{7F74555F-16CC-CF46-043F-0DA7D183D473}"/>
          </ac:spMkLst>
        </pc:spChg>
      </pc:sldChg>
      <pc:sldChg chg="new del">
        <pc:chgData name="Danielle Foster" userId="808873e2-13e8-4dd8-8941-09157809c31f" providerId="ADAL" clId="{5C4C95F6-57A9-4051-9DC6-1F94AACBFFFA}" dt="2024-11-12T19:31:23.986" v="409" actId="2696"/>
        <pc:sldMkLst>
          <pc:docMk/>
          <pc:sldMk cId="1658566386" sldId="2517"/>
        </pc:sldMkLst>
      </pc:sldChg>
      <pc:sldChg chg="new del">
        <pc:chgData name="Danielle Foster" userId="808873e2-13e8-4dd8-8941-09157809c31f" providerId="ADAL" clId="{5C4C95F6-57A9-4051-9DC6-1F94AACBFFFA}" dt="2024-11-12T19:31:07.488" v="407" actId="2696"/>
        <pc:sldMkLst>
          <pc:docMk/>
          <pc:sldMk cId="813062040" sldId="2518"/>
        </pc:sldMkLst>
      </pc:sldChg>
      <pc:sldChg chg="new del">
        <pc:chgData name="Danielle Foster" userId="808873e2-13e8-4dd8-8941-09157809c31f" providerId="ADAL" clId="{5C4C95F6-57A9-4051-9DC6-1F94AACBFFFA}" dt="2024-11-12T19:30:58.018" v="405" actId="2696"/>
        <pc:sldMkLst>
          <pc:docMk/>
          <pc:sldMk cId="2260799571" sldId="2519"/>
        </pc:sldMkLst>
      </pc:sldChg>
      <pc:sldChg chg="add">
        <pc:chgData name="Danielle Foster" userId="808873e2-13e8-4dd8-8941-09157809c31f" providerId="ADAL" clId="{5C4C95F6-57A9-4051-9DC6-1F94AACBFFFA}" dt="2024-11-12T19:30:49.913" v="404"/>
        <pc:sldMkLst>
          <pc:docMk/>
          <pc:sldMk cId="988703314" sldId="2520"/>
        </pc:sldMkLst>
      </pc:sldChg>
      <pc:sldChg chg="add">
        <pc:chgData name="Danielle Foster" userId="808873e2-13e8-4dd8-8941-09157809c31f" providerId="ADAL" clId="{5C4C95F6-57A9-4051-9DC6-1F94AACBFFFA}" dt="2024-11-12T19:31:03.839" v="406"/>
        <pc:sldMkLst>
          <pc:docMk/>
          <pc:sldMk cId="1667702936" sldId="2521"/>
        </pc:sldMkLst>
      </pc:sldChg>
      <pc:sldChg chg="add">
        <pc:chgData name="Danielle Foster" userId="808873e2-13e8-4dd8-8941-09157809c31f" providerId="ADAL" clId="{5C4C95F6-57A9-4051-9DC6-1F94AACBFFFA}" dt="2024-11-12T19:31:20.809" v="408"/>
        <pc:sldMkLst>
          <pc:docMk/>
          <pc:sldMk cId="3473736142" sldId="2522"/>
        </pc:sldMkLst>
      </pc:sldChg>
      <pc:sldChg chg="addSp delSp modSp add mod">
        <pc:chgData name="Danielle Foster" userId="808873e2-13e8-4dd8-8941-09157809c31f" providerId="ADAL" clId="{5C4C95F6-57A9-4051-9DC6-1F94AACBFFFA}" dt="2024-11-12T19:32:17.365" v="417" actId="1076"/>
        <pc:sldMkLst>
          <pc:docMk/>
          <pc:sldMk cId="133484902" sldId="2523"/>
        </pc:sldMkLst>
        <pc:spChg chg="del">
          <ac:chgData name="Danielle Foster" userId="808873e2-13e8-4dd8-8941-09157809c31f" providerId="ADAL" clId="{5C4C95F6-57A9-4051-9DC6-1F94AACBFFFA}" dt="2024-11-12T19:31:49.336" v="412" actId="478"/>
          <ac:spMkLst>
            <pc:docMk/>
            <pc:sldMk cId="133484902" sldId="2523"/>
            <ac:spMk id="2" creationId="{7F74555F-16CC-CF46-043F-0DA7D183D473}"/>
          </ac:spMkLst>
        </pc:spChg>
        <pc:spChg chg="add del mod">
          <ac:chgData name="Danielle Foster" userId="808873e2-13e8-4dd8-8941-09157809c31f" providerId="ADAL" clId="{5C4C95F6-57A9-4051-9DC6-1F94AACBFFFA}" dt="2024-11-12T19:31:53.464" v="413" actId="478"/>
          <ac:spMkLst>
            <pc:docMk/>
            <pc:sldMk cId="133484902" sldId="2523"/>
            <ac:spMk id="4" creationId="{0C52F59A-B447-D228-6054-D1852F0296C5}"/>
          </ac:spMkLst>
        </pc:spChg>
        <pc:spChg chg="mod">
          <ac:chgData name="Danielle Foster" userId="808873e2-13e8-4dd8-8941-09157809c31f" providerId="ADAL" clId="{5C4C95F6-57A9-4051-9DC6-1F94AACBFFFA}" dt="2024-11-12T19:32:10.810" v="415" actId="1076"/>
          <ac:spMkLst>
            <pc:docMk/>
            <pc:sldMk cId="133484902" sldId="2523"/>
            <ac:spMk id="9" creationId="{BBBDFB1B-E240-5476-482D-ED61A60057B9}"/>
          </ac:spMkLst>
        </pc:spChg>
        <pc:picChg chg="mod">
          <ac:chgData name="Danielle Foster" userId="808873e2-13e8-4dd8-8941-09157809c31f" providerId="ADAL" clId="{5C4C95F6-57A9-4051-9DC6-1F94AACBFFFA}" dt="2024-11-12T19:32:06.771" v="414" actId="1076"/>
          <ac:picMkLst>
            <pc:docMk/>
            <pc:sldMk cId="133484902" sldId="2523"/>
            <ac:picMk id="7" creationId="{BA6BCE19-0963-7CB9-E038-0A53703D156A}"/>
          </ac:picMkLst>
        </pc:picChg>
        <pc:picChg chg="mod">
          <ac:chgData name="Danielle Foster" userId="808873e2-13e8-4dd8-8941-09157809c31f" providerId="ADAL" clId="{5C4C95F6-57A9-4051-9DC6-1F94AACBFFFA}" dt="2024-11-12T19:32:13.990" v="416" actId="1076"/>
          <ac:picMkLst>
            <pc:docMk/>
            <pc:sldMk cId="133484902" sldId="2523"/>
            <ac:picMk id="8" creationId="{1FF37F71-21FF-91CF-6F15-27B9836ED493}"/>
          </ac:picMkLst>
        </pc:picChg>
        <pc:picChg chg="mod">
          <ac:chgData name="Danielle Foster" userId="808873e2-13e8-4dd8-8941-09157809c31f" providerId="ADAL" clId="{5C4C95F6-57A9-4051-9DC6-1F94AACBFFFA}" dt="2024-11-12T19:32:17.365" v="417" actId="1076"/>
          <ac:picMkLst>
            <pc:docMk/>
            <pc:sldMk cId="133484902" sldId="2523"/>
            <ac:picMk id="10" creationId="{E8D0016D-077D-B3F6-D29E-AC1B88ACD0CE}"/>
          </ac:picMkLst>
        </pc:picChg>
      </pc:sldChg>
      <pc:sldChg chg="delSp add del delDesignElem">
        <pc:chgData name="Danielle Foster" userId="808873e2-13e8-4dd8-8941-09157809c31f" providerId="ADAL" clId="{5C4C95F6-57A9-4051-9DC6-1F94AACBFFFA}" dt="2024-11-13T18:43:43.323" v="430" actId="2696"/>
        <pc:sldMkLst>
          <pc:docMk/>
          <pc:sldMk cId="1322899003" sldId="2524"/>
        </pc:sldMkLst>
        <pc:grpChg chg="del">
          <ac:chgData name="Danielle Foster" userId="808873e2-13e8-4dd8-8941-09157809c31f" providerId="ADAL" clId="{5C4C95F6-57A9-4051-9DC6-1F94AACBFFFA}" dt="2024-11-13T18:43:22.932" v="425"/>
          <ac:grpSpMkLst>
            <pc:docMk/>
            <pc:sldMk cId="1322899003" sldId="2524"/>
            <ac:grpSpMk id="22" creationId="{114ED94A-C85D-4CD3-4205-438D21CE6B38}"/>
          </ac:grpSpMkLst>
        </pc:grpChg>
      </pc:sldChg>
      <pc:sldChg chg="addSp modSp add del">
        <pc:chgData name="Danielle Foster" userId="808873e2-13e8-4dd8-8941-09157809c31f" providerId="ADAL" clId="{5C4C95F6-57A9-4051-9DC6-1F94AACBFFFA}" dt="2024-12-04T14:13:11.893" v="1041"/>
        <pc:sldMkLst>
          <pc:docMk/>
          <pc:sldMk cId="2651503901" sldId="2525"/>
        </pc:sldMkLst>
        <pc:spChg chg="add mod">
          <ac:chgData name="Danielle Foster" userId="808873e2-13e8-4dd8-8941-09157809c31f" providerId="ADAL" clId="{5C4C95F6-57A9-4051-9DC6-1F94AACBFFFA}" dt="2024-12-04T14:13:11.893" v="1041"/>
          <ac:spMkLst>
            <pc:docMk/>
            <pc:sldMk cId="2651503901" sldId="2525"/>
            <ac:spMk id="4" creationId="{D3CB5818-A79A-DA80-DEE3-DA336B7AB59E}"/>
          </ac:spMkLst>
        </pc:spChg>
      </pc:sldChg>
      <pc:sldChg chg="add del">
        <pc:chgData name="Danielle Foster" userId="808873e2-13e8-4dd8-8941-09157809c31f" providerId="ADAL" clId="{5C4C95F6-57A9-4051-9DC6-1F94AACBFFFA}" dt="2024-11-13T18:43:41.286" v="429" actId="2696"/>
        <pc:sldMkLst>
          <pc:docMk/>
          <pc:sldMk cId="505696012" sldId="2526"/>
        </pc:sldMkLst>
      </pc:sldChg>
      <pc:sldChg chg="addSp delSp modSp new mod">
        <pc:chgData name="Danielle Foster" userId="808873e2-13e8-4dd8-8941-09157809c31f" providerId="ADAL" clId="{5C4C95F6-57A9-4051-9DC6-1F94AACBFFFA}" dt="2024-11-25T13:40:43.485" v="1027" actId="732"/>
        <pc:sldMkLst>
          <pc:docMk/>
          <pc:sldMk cId="3736630139" sldId="2526"/>
        </pc:sldMkLst>
        <pc:spChg chg="mod">
          <ac:chgData name="Danielle Foster" userId="808873e2-13e8-4dd8-8941-09157809c31f" providerId="ADAL" clId="{5C4C95F6-57A9-4051-9DC6-1F94AACBFFFA}" dt="2024-11-15T14:38:55.218" v="514" actId="20577"/>
          <ac:spMkLst>
            <pc:docMk/>
            <pc:sldMk cId="3736630139" sldId="2526"/>
            <ac:spMk id="2" creationId="{89EFD380-FF16-E5FD-5BC4-74463DF8FE3B}"/>
          </ac:spMkLst>
        </pc:spChg>
        <pc:spChg chg="del">
          <ac:chgData name="Danielle Foster" userId="808873e2-13e8-4dd8-8941-09157809c31f" providerId="ADAL" clId="{5C4C95F6-57A9-4051-9DC6-1F94AACBFFFA}" dt="2024-11-15T14:39:03.594" v="515" actId="478"/>
          <ac:spMkLst>
            <pc:docMk/>
            <pc:sldMk cId="3736630139" sldId="2526"/>
            <ac:spMk id="3" creationId="{8CA209F2-831C-E752-2C23-8C6E0AA00484}"/>
          </ac:spMkLst>
        </pc:spChg>
        <pc:spChg chg="add del">
          <ac:chgData name="Danielle Foster" userId="808873e2-13e8-4dd8-8941-09157809c31f" providerId="ADAL" clId="{5C4C95F6-57A9-4051-9DC6-1F94AACBFFFA}" dt="2024-11-15T14:39:17.991" v="517" actId="478"/>
          <ac:spMkLst>
            <pc:docMk/>
            <pc:sldMk cId="3736630139" sldId="2526"/>
            <ac:spMk id="4" creationId="{17FD3D45-3CEB-9667-DABA-89DFB4E8AEBF}"/>
          </ac:spMkLst>
        </pc:spChg>
        <pc:spChg chg="add mod">
          <ac:chgData name="Danielle Foster" userId="808873e2-13e8-4dd8-8941-09157809c31f" providerId="ADAL" clId="{5C4C95F6-57A9-4051-9DC6-1F94AACBFFFA}" dt="2024-11-22T17:36:00.962" v="1012" actId="1076"/>
          <ac:spMkLst>
            <pc:docMk/>
            <pc:sldMk cId="3736630139" sldId="2526"/>
            <ac:spMk id="5" creationId="{0FABA394-AA01-5768-488E-7B945324EE5D}"/>
          </ac:spMkLst>
        </pc:spChg>
        <pc:spChg chg="add mod">
          <ac:chgData name="Danielle Foster" userId="808873e2-13e8-4dd8-8941-09157809c31f" providerId="ADAL" clId="{5C4C95F6-57A9-4051-9DC6-1F94AACBFFFA}" dt="2024-11-22T17:36:07.463" v="1014" actId="1076"/>
          <ac:spMkLst>
            <pc:docMk/>
            <pc:sldMk cId="3736630139" sldId="2526"/>
            <ac:spMk id="6" creationId="{468193B0-4E22-3E3E-D299-C075CB643DFD}"/>
          </ac:spMkLst>
        </pc:spChg>
        <pc:picChg chg="add mod modCrop">
          <ac:chgData name="Danielle Foster" userId="808873e2-13e8-4dd8-8941-09157809c31f" providerId="ADAL" clId="{5C4C95F6-57A9-4051-9DC6-1F94AACBFFFA}" dt="2024-11-25T13:40:35.824" v="1025" actId="732"/>
          <ac:picMkLst>
            <pc:docMk/>
            <pc:sldMk cId="3736630139" sldId="2526"/>
            <ac:picMk id="4" creationId="{32A6ED1B-5DDF-A043-BF6C-9BCA41EABB36}"/>
          </ac:picMkLst>
        </pc:picChg>
        <pc:picChg chg="add mod modCrop">
          <ac:chgData name="Danielle Foster" userId="808873e2-13e8-4dd8-8941-09157809c31f" providerId="ADAL" clId="{5C4C95F6-57A9-4051-9DC6-1F94AACBFFFA}" dt="2024-11-25T13:40:43.485" v="1027" actId="732"/>
          <ac:picMkLst>
            <pc:docMk/>
            <pc:sldMk cId="3736630139" sldId="2526"/>
            <ac:picMk id="7" creationId="{5105654F-9721-75FE-EA3C-2AF47596FDC9}"/>
          </ac:picMkLst>
        </pc:picChg>
      </pc:sldChg>
      <pc:sldChg chg="new del">
        <pc:chgData name="Danielle Foster" userId="808873e2-13e8-4dd8-8941-09157809c31f" providerId="ADAL" clId="{5C4C95F6-57A9-4051-9DC6-1F94AACBFFFA}" dt="2024-11-15T14:58:55.109" v="784" actId="2696"/>
        <pc:sldMkLst>
          <pc:docMk/>
          <pc:sldMk cId="2601408038" sldId="2527"/>
        </pc:sldMkLst>
      </pc:sldChg>
      <pc:sldChg chg="new del">
        <pc:chgData name="Danielle Foster" userId="808873e2-13e8-4dd8-8941-09157809c31f" providerId="ADAL" clId="{5C4C95F6-57A9-4051-9DC6-1F94AACBFFFA}" dt="2024-11-15T15:01:50.960" v="813" actId="47"/>
        <pc:sldMkLst>
          <pc:docMk/>
          <pc:sldMk cId="1503724998" sldId="2528"/>
        </pc:sldMkLst>
      </pc:sldChg>
      <pc:sldChg chg="new del">
        <pc:chgData name="Danielle Foster" userId="808873e2-13e8-4dd8-8941-09157809c31f" providerId="ADAL" clId="{5C4C95F6-57A9-4051-9DC6-1F94AACBFFFA}" dt="2024-11-15T14:44:04.555" v="615" actId="2696"/>
        <pc:sldMkLst>
          <pc:docMk/>
          <pc:sldMk cId="796399508" sldId="2529"/>
        </pc:sldMkLst>
      </pc:sldChg>
      <pc:sldChg chg="addSp delSp modSp add mod">
        <pc:chgData name="Danielle Foster" userId="808873e2-13e8-4dd8-8941-09157809c31f" providerId="ADAL" clId="{5C4C95F6-57A9-4051-9DC6-1F94AACBFFFA}" dt="2024-11-15T14:48:19.045" v="782"/>
        <pc:sldMkLst>
          <pc:docMk/>
          <pc:sldMk cId="3263145961" sldId="2529"/>
        </pc:sldMkLst>
        <pc:spChg chg="mod">
          <ac:chgData name="Danielle Foster" userId="808873e2-13e8-4dd8-8941-09157809c31f" providerId="ADAL" clId="{5C4C95F6-57A9-4051-9DC6-1F94AACBFFFA}" dt="2024-11-15T14:44:23.875" v="665" actId="20577"/>
          <ac:spMkLst>
            <pc:docMk/>
            <pc:sldMk cId="3263145961" sldId="2529"/>
            <ac:spMk id="2" creationId="{7E74484D-577A-7DAE-A8DD-1272CF879F99}"/>
          </ac:spMkLst>
        </pc:spChg>
        <pc:spChg chg="add del mod">
          <ac:chgData name="Danielle Foster" userId="808873e2-13e8-4dd8-8941-09157809c31f" providerId="ADAL" clId="{5C4C95F6-57A9-4051-9DC6-1F94AACBFFFA}" dt="2024-11-15T14:46:53.208" v="711"/>
          <ac:spMkLst>
            <pc:docMk/>
            <pc:sldMk cId="3263145961" sldId="2529"/>
            <ac:spMk id="6" creationId="{D17AE94C-BC2A-E439-E049-C68351C3DC53}"/>
          </ac:spMkLst>
        </pc:spChg>
        <pc:spChg chg="add mod">
          <ac:chgData name="Danielle Foster" userId="808873e2-13e8-4dd8-8941-09157809c31f" providerId="ADAL" clId="{5C4C95F6-57A9-4051-9DC6-1F94AACBFFFA}" dt="2024-11-15T14:47:26.267" v="717"/>
          <ac:spMkLst>
            <pc:docMk/>
            <pc:sldMk cId="3263145961" sldId="2529"/>
            <ac:spMk id="8" creationId="{2F8F5A8D-7E6D-8795-2AF4-79FE5DF5110B}"/>
          </ac:spMkLst>
        </pc:spChg>
        <pc:spChg chg="mod">
          <ac:chgData name="Danielle Foster" userId="808873e2-13e8-4dd8-8941-09157809c31f" providerId="ADAL" clId="{5C4C95F6-57A9-4051-9DC6-1F94AACBFFFA}" dt="2024-11-15T14:44:45.916" v="675" actId="6549"/>
          <ac:spMkLst>
            <pc:docMk/>
            <pc:sldMk cId="3263145961" sldId="2529"/>
            <ac:spMk id="12" creationId="{BD26F6A6-EFCE-8798-FCDD-53A045436012}"/>
          </ac:spMkLst>
        </pc:spChg>
        <pc:spChg chg="add mod">
          <ac:chgData name="Danielle Foster" userId="808873e2-13e8-4dd8-8941-09157809c31f" providerId="ADAL" clId="{5C4C95F6-57A9-4051-9DC6-1F94AACBFFFA}" dt="2024-11-15T14:48:19.045" v="782"/>
          <ac:spMkLst>
            <pc:docMk/>
            <pc:sldMk cId="3263145961" sldId="2529"/>
            <ac:spMk id="14" creationId="{FD448BA6-9A48-0AB7-64D0-FEF30FF0BCF7}"/>
          </ac:spMkLst>
        </pc:spChg>
        <pc:spChg chg="add mod">
          <ac:chgData name="Danielle Foster" userId="808873e2-13e8-4dd8-8941-09157809c31f" providerId="ADAL" clId="{5C4C95F6-57A9-4051-9DC6-1F94AACBFFFA}" dt="2024-11-15T14:47:58.583" v="762" actId="20577"/>
          <ac:spMkLst>
            <pc:docMk/>
            <pc:sldMk cId="3263145961" sldId="2529"/>
            <ac:spMk id="15" creationId="{49FF36EE-7986-8C8E-DD58-52161257C83F}"/>
          </ac:spMkLst>
        </pc:spChg>
        <pc:graphicFrameChg chg="del mod modGraphic">
          <ac:chgData name="Danielle Foster" userId="808873e2-13e8-4dd8-8941-09157809c31f" providerId="ADAL" clId="{5C4C95F6-57A9-4051-9DC6-1F94AACBFFFA}" dt="2024-11-15T14:46:39.446" v="708" actId="478"/>
          <ac:graphicFrameMkLst>
            <pc:docMk/>
            <pc:sldMk cId="3263145961" sldId="2529"/>
            <ac:graphicFrameMk id="10" creationId="{E3DB98A4-0F82-ADEC-9A41-1BA640C58F2A}"/>
          </ac:graphicFrameMkLst>
        </pc:graphicFrameChg>
        <pc:picChg chg="del">
          <ac:chgData name="Danielle Foster" userId="808873e2-13e8-4dd8-8941-09157809c31f" providerId="ADAL" clId="{5C4C95F6-57A9-4051-9DC6-1F94AACBFFFA}" dt="2024-11-15T14:44:48.824" v="678" actId="478"/>
          <ac:picMkLst>
            <pc:docMk/>
            <pc:sldMk cId="3263145961" sldId="2529"/>
            <ac:picMk id="3" creationId="{37910BCD-3602-9B58-A724-2CB96C1046BA}"/>
          </ac:picMkLst>
        </pc:picChg>
        <pc:picChg chg="del">
          <ac:chgData name="Danielle Foster" userId="808873e2-13e8-4dd8-8941-09157809c31f" providerId="ADAL" clId="{5C4C95F6-57A9-4051-9DC6-1F94AACBFFFA}" dt="2024-11-15T14:44:44.048" v="674" actId="478"/>
          <ac:picMkLst>
            <pc:docMk/>
            <pc:sldMk cId="3263145961" sldId="2529"/>
            <ac:picMk id="7" creationId="{61F15620-DC05-C323-3BCB-71E0AB4A6B37}"/>
          </ac:picMkLst>
        </pc:picChg>
        <pc:picChg chg="mod">
          <ac:chgData name="Danielle Foster" userId="808873e2-13e8-4dd8-8941-09157809c31f" providerId="ADAL" clId="{5C4C95F6-57A9-4051-9DC6-1F94AACBFFFA}" dt="2024-11-15T14:46:13.463" v="706" actId="1076"/>
          <ac:picMkLst>
            <pc:docMk/>
            <pc:sldMk cId="3263145961" sldId="2529"/>
            <ac:picMk id="9" creationId="{2A6C715C-6F51-65EB-F544-0C0402D9991C}"/>
          </ac:picMkLst>
        </pc:picChg>
        <pc:picChg chg="del">
          <ac:chgData name="Danielle Foster" userId="808873e2-13e8-4dd8-8941-09157809c31f" providerId="ADAL" clId="{5C4C95F6-57A9-4051-9DC6-1F94AACBFFFA}" dt="2024-11-15T14:44:46.521" v="676" actId="478"/>
          <ac:picMkLst>
            <pc:docMk/>
            <pc:sldMk cId="3263145961" sldId="2529"/>
            <ac:picMk id="11" creationId="{18FD5128-FC37-FF82-0AE9-E97BE6866228}"/>
          </ac:picMkLst>
        </pc:picChg>
        <pc:picChg chg="mod">
          <ac:chgData name="Danielle Foster" userId="808873e2-13e8-4dd8-8941-09157809c31f" providerId="ADAL" clId="{5C4C95F6-57A9-4051-9DC6-1F94AACBFFFA}" dt="2024-11-15T14:46:09.613" v="705" actId="1076"/>
          <ac:picMkLst>
            <pc:docMk/>
            <pc:sldMk cId="3263145961" sldId="2529"/>
            <ac:picMk id="13" creationId="{81910970-64F9-A22C-BB7A-270A2A778B09}"/>
          </ac:picMkLst>
        </pc:picChg>
        <pc:picChg chg="del">
          <ac:chgData name="Danielle Foster" userId="808873e2-13e8-4dd8-8941-09157809c31f" providerId="ADAL" clId="{5C4C95F6-57A9-4051-9DC6-1F94AACBFFFA}" dt="2024-11-15T14:44:34.070" v="668" actId="478"/>
          <ac:picMkLst>
            <pc:docMk/>
            <pc:sldMk cId="3263145961" sldId="2529"/>
            <ac:picMk id="17" creationId="{96DF9B38-69FD-FA65-9126-854D06CF2AE8}"/>
          </ac:picMkLst>
        </pc:picChg>
        <pc:picChg chg="del">
          <ac:chgData name="Danielle Foster" userId="808873e2-13e8-4dd8-8941-09157809c31f" providerId="ADAL" clId="{5C4C95F6-57A9-4051-9DC6-1F94AACBFFFA}" dt="2024-11-15T14:44:39.764" v="672" actId="478"/>
          <ac:picMkLst>
            <pc:docMk/>
            <pc:sldMk cId="3263145961" sldId="2529"/>
            <ac:picMk id="19" creationId="{B469E37B-ED70-41AD-9000-7D06937D0F0F}"/>
          </ac:picMkLst>
        </pc:picChg>
        <pc:picChg chg="mod modCrop">
          <ac:chgData name="Danielle Foster" userId="808873e2-13e8-4dd8-8941-09157809c31f" providerId="ADAL" clId="{5C4C95F6-57A9-4051-9DC6-1F94AACBFFFA}" dt="2024-11-15T14:46:26.227" v="707" actId="732"/>
          <ac:picMkLst>
            <pc:docMk/>
            <pc:sldMk cId="3263145961" sldId="2529"/>
            <ac:picMk id="23" creationId="{4EE8E4DF-18FC-E465-CD87-1DFDD4AD8A67}"/>
          </ac:picMkLst>
        </pc:picChg>
        <pc:picChg chg="del">
          <ac:chgData name="Danielle Foster" userId="808873e2-13e8-4dd8-8941-09157809c31f" providerId="ADAL" clId="{5C4C95F6-57A9-4051-9DC6-1F94AACBFFFA}" dt="2024-11-15T14:44:51.572" v="680" actId="478"/>
          <ac:picMkLst>
            <pc:docMk/>
            <pc:sldMk cId="3263145961" sldId="2529"/>
            <ac:picMk id="25" creationId="{A6E09497-B08F-25EA-15DC-34A862DDE48F}"/>
          </ac:picMkLst>
        </pc:picChg>
        <pc:picChg chg="del">
          <ac:chgData name="Danielle Foster" userId="808873e2-13e8-4dd8-8941-09157809c31f" providerId="ADAL" clId="{5C4C95F6-57A9-4051-9DC6-1F94AACBFFFA}" dt="2024-11-15T14:44:36.734" v="670" actId="478"/>
          <ac:picMkLst>
            <pc:docMk/>
            <pc:sldMk cId="3263145961" sldId="2529"/>
            <ac:picMk id="27" creationId="{3B7DC3E2-A69A-A021-E092-AEB6C29F5964}"/>
          </ac:picMkLst>
        </pc:picChg>
        <pc:picChg chg="del">
          <ac:chgData name="Danielle Foster" userId="808873e2-13e8-4dd8-8941-09157809c31f" providerId="ADAL" clId="{5C4C95F6-57A9-4051-9DC6-1F94AACBFFFA}" dt="2024-11-15T14:44:31.127" v="667" actId="478"/>
          <ac:picMkLst>
            <pc:docMk/>
            <pc:sldMk cId="3263145961" sldId="2529"/>
            <ac:picMk id="1028" creationId="{37BCEE7A-F795-B6CA-BCB6-B9407E9CFCE8}"/>
          </ac:picMkLst>
        </pc:picChg>
      </pc:sldChg>
      <pc:sldChg chg="modSp add mod">
        <pc:chgData name="Danielle Foster" userId="808873e2-13e8-4dd8-8941-09157809c31f" providerId="ADAL" clId="{5C4C95F6-57A9-4051-9DC6-1F94AACBFFFA}" dt="2024-11-15T15:03:00.867" v="879" actId="20577"/>
        <pc:sldMkLst>
          <pc:docMk/>
          <pc:sldMk cId="3948758172" sldId="2147375955"/>
        </pc:sldMkLst>
        <pc:spChg chg="mod">
          <ac:chgData name="Danielle Foster" userId="808873e2-13e8-4dd8-8941-09157809c31f" providerId="ADAL" clId="{5C4C95F6-57A9-4051-9DC6-1F94AACBFFFA}" dt="2024-11-15T14:59:34.582" v="798"/>
          <ac:spMkLst>
            <pc:docMk/>
            <pc:sldMk cId="3948758172" sldId="2147375955"/>
            <ac:spMk id="2" creationId="{03CAA0D8-0A8C-8992-3957-5036F9E2EB68}"/>
          </ac:spMkLst>
        </pc:spChg>
        <pc:spChg chg="mod">
          <ac:chgData name="Danielle Foster" userId="808873e2-13e8-4dd8-8941-09157809c31f" providerId="ADAL" clId="{5C4C95F6-57A9-4051-9DC6-1F94AACBFFFA}" dt="2024-11-15T15:03:00.867" v="879" actId="20577"/>
          <ac:spMkLst>
            <pc:docMk/>
            <pc:sldMk cId="3948758172" sldId="2147375955"/>
            <ac:spMk id="3" creationId="{E01C451C-8799-6215-500C-4AEF8AF7044B}"/>
          </ac:spMkLst>
        </pc:spChg>
      </pc:sldChg>
      <pc:sldChg chg="addSp delSp modSp add mod">
        <pc:chgData name="Danielle Foster" userId="808873e2-13e8-4dd8-8941-09157809c31f" providerId="ADAL" clId="{5C4C95F6-57A9-4051-9DC6-1F94AACBFFFA}" dt="2024-11-15T15:02:49.839" v="878" actId="478"/>
        <pc:sldMkLst>
          <pc:docMk/>
          <pc:sldMk cId="3846515509" sldId="2147375956"/>
        </pc:sldMkLst>
        <pc:spChg chg="mod">
          <ac:chgData name="Danielle Foster" userId="808873e2-13e8-4dd8-8941-09157809c31f" providerId="ADAL" clId="{5C4C95F6-57A9-4051-9DC6-1F94AACBFFFA}" dt="2024-11-15T15:02:45.853" v="877" actId="20577"/>
          <ac:spMkLst>
            <pc:docMk/>
            <pc:sldMk cId="3846515509" sldId="2147375956"/>
            <ac:spMk id="2" creationId="{41B9353C-D08B-46F0-6F95-627DEAD2FF59}"/>
          </ac:spMkLst>
        </pc:spChg>
        <pc:spChg chg="mod">
          <ac:chgData name="Danielle Foster" userId="808873e2-13e8-4dd8-8941-09157809c31f" providerId="ADAL" clId="{5C4C95F6-57A9-4051-9DC6-1F94AACBFFFA}" dt="2024-11-15T15:02:37.051" v="855" actId="20577"/>
          <ac:spMkLst>
            <pc:docMk/>
            <pc:sldMk cId="3846515509" sldId="2147375956"/>
            <ac:spMk id="3" creationId="{376ED324-A716-8BAF-321C-8B3BF2E5C4D5}"/>
          </ac:spMkLst>
        </pc:spChg>
        <pc:spChg chg="add del mod">
          <ac:chgData name="Danielle Foster" userId="808873e2-13e8-4dd8-8941-09157809c31f" providerId="ADAL" clId="{5C4C95F6-57A9-4051-9DC6-1F94AACBFFFA}" dt="2024-11-15T15:02:49.839" v="878" actId="478"/>
          <ac:spMkLst>
            <pc:docMk/>
            <pc:sldMk cId="3846515509" sldId="2147375956"/>
            <ac:spMk id="4" creationId="{DD93C1DA-3FAD-B2A3-A4FA-8176788CB46D}"/>
          </ac:spMkLst>
        </pc:spChg>
      </pc:sldChg>
      <pc:sldChg chg="new del">
        <pc:chgData name="Danielle Foster" userId="808873e2-13e8-4dd8-8941-09157809c31f" providerId="ADAL" clId="{5C4C95F6-57A9-4051-9DC6-1F94AACBFFFA}" dt="2024-11-15T15:05:24.064" v="883" actId="2696"/>
        <pc:sldMkLst>
          <pc:docMk/>
          <pc:sldMk cId="2495104831" sldId="2147375957"/>
        </pc:sldMkLst>
      </pc:sldChg>
      <pc:sldChg chg="modSp add mod modNotesTx">
        <pc:chgData name="Danielle Foster" userId="808873e2-13e8-4dd8-8941-09157809c31f" providerId="ADAL" clId="{5C4C95F6-57A9-4051-9DC6-1F94AACBFFFA}" dt="2024-11-15T15:09:43.854" v="1003" actId="1076"/>
        <pc:sldMkLst>
          <pc:docMk/>
          <pc:sldMk cId="1858482716" sldId="2147375958"/>
        </pc:sldMkLst>
        <pc:spChg chg="mod">
          <ac:chgData name="Danielle Foster" userId="808873e2-13e8-4dd8-8941-09157809c31f" providerId="ADAL" clId="{5C4C95F6-57A9-4051-9DC6-1F94AACBFFFA}" dt="2024-11-15T15:09:43.854" v="1003" actId="1076"/>
          <ac:spMkLst>
            <pc:docMk/>
            <pc:sldMk cId="1858482716" sldId="2147375958"/>
            <ac:spMk id="2" creationId="{CB0AE607-736E-7C38-4B54-6D73814672C1}"/>
          </ac:spMkLst>
        </pc:spChg>
        <pc:graphicFrameChg chg="mod modGraphic">
          <ac:chgData name="Danielle Foster" userId="808873e2-13e8-4dd8-8941-09157809c31f" providerId="ADAL" clId="{5C4C95F6-57A9-4051-9DC6-1F94AACBFFFA}" dt="2024-11-15T15:09:41.276" v="1002" actId="1076"/>
          <ac:graphicFrameMkLst>
            <pc:docMk/>
            <pc:sldMk cId="1858482716" sldId="2147375958"/>
            <ac:graphicFrameMk id="4" creationId="{DD11A162-6A1F-A821-BC8C-393FC38D4418}"/>
          </ac:graphicFrameMkLst>
        </pc:graphicFrameChg>
      </pc:sldChg>
      <pc:sldChg chg="add">
        <pc:chgData name="Danielle Foster" userId="808873e2-13e8-4dd8-8941-09157809c31f" providerId="ADAL" clId="{5C4C95F6-57A9-4051-9DC6-1F94AACBFFFA}" dt="2024-12-04T14:12:29.772" v="1033"/>
        <pc:sldMkLst>
          <pc:docMk/>
          <pc:sldMk cId="0" sldId="2147375959"/>
        </pc:sldMkLst>
      </pc:sldChg>
      <pc:sldChg chg="add">
        <pc:chgData name="Danielle Foster" userId="808873e2-13e8-4dd8-8941-09157809c31f" providerId="ADAL" clId="{5C4C95F6-57A9-4051-9DC6-1F94AACBFFFA}" dt="2024-12-04T14:12:39.985" v="1035"/>
        <pc:sldMkLst>
          <pc:docMk/>
          <pc:sldMk cId="0" sldId="2147375960"/>
        </pc:sldMkLst>
      </pc:sldChg>
      <pc:sldChg chg="add">
        <pc:chgData name="Danielle Foster" userId="808873e2-13e8-4dd8-8941-09157809c31f" providerId="ADAL" clId="{5C4C95F6-57A9-4051-9DC6-1F94AACBFFFA}" dt="2024-12-04T14:13:31.413" v="1043"/>
        <pc:sldMkLst>
          <pc:docMk/>
          <pc:sldMk cId="0" sldId="2147375961"/>
        </pc:sldMkLst>
      </pc:sldChg>
      <pc:sldChg chg="delSp add del delDesignElem">
        <pc:chgData name="Danielle Foster" userId="808873e2-13e8-4dd8-8941-09157809c31f" providerId="ADAL" clId="{5C4C95F6-57A9-4051-9DC6-1F94AACBFFFA}" dt="2024-12-04T14:13:16.145" v="1042" actId="2696"/>
        <pc:sldMkLst>
          <pc:docMk/>
          <pc:sldMk cId="1820361809" sldId="2147375961"/>
        </pc:sldMkLst>
        <pc:grpChg chg="del">
          <ac:chgData name="Danielle Foster" userId="808873e2-13e8-4dd8-8941-09157809c31f" providerId="ADAL" clId="{5C4C95F6-57A9-4051-9DC6-1F94AACBFFFA}" dt="2024-12-04T14:12:53.275" v="1038"/>
          <ac:grpSpMkLst>
            <pc:docMk/>
            <pc:sldMk cId="1820361809" sldId="2147375961"/>
            <ac:grpSpMk id="22" creationId="{114ED94A-C85D-4CD3-4205-438D21CE6B38}"/>
          </ac:grpSpMkLst>
        </pc:grpChg>
      </pc:sldChg>
      <pc:sldChg chg="delSp add setBg delDesignElem">
        <pc:chgData name="Danielle Foster" userId="808873e2-13e8-4dd8-8941-09157809c31f" providerId="ADAL" clId="{5C4C95F6-57A9-4051-9DC6-1F94AACBFFFA}" dt="2024-12-04T14:13:39.613" v="1046"/>
        <pc:sldMkLst>
          <pc:docMk/>
          <pc:sldMk cId="4012485824" sldId="2147375962"/>
        </pc:sldMkLst>
        <pc:spChg chg="del">
          <ac:chgData name="Danielle Foster" userId="808873e2-13e8-4dd8-8941-09157809c31f" providerId="ADAL" clId="{5C4C95F6-57A9-4051-9DC6-1F94AACBFFFA}" dt="2024-12-04T14:13:39.613" v="1046"/>
          <ac:spMkLst>
            <pc:docMk/>
            <pc:sldMk cId="4012485824" sldId="2147375962"/>
            <ac:spMk id="18" creationId="{100EDD19-6802-4EC3-95CE-CFFAB042CFD6}"/>
          </ac:spMkLst>
        </pc:spChg>
        <pc:spChg chg="del">
          <ac:chgData name="Danielle Foster" userId="808873e2-13e8-4dd8-8941-09157809c31f" providerId="ADAL" clId="{5C4C95F6-57A9-4051-9DC6-1F94AACBFFFA}" dt="2024-12-04T14:13:39.613" v="1046"/>
          <ac:spMkLst>
            <pc:docMk/>
            <pc:sldMk cId="4012485824" sldId="2147375962"/>
            <ac:spMk id="19" creationId="{DB17E863-922E-4C26-BD64-E8FD41D28661}"/>
          </ac:spMkLst>
        </pc:spChg>
      </pc:sldChg>
      <pc:sldMasterChg chg="add del addSldLayout delSldLayout">
        <pc:chgData name="Danielle Foster" userId="808873e2-13e8-4dd8-8941-09157809c31f" providerId="ADAL" clId="{5C4C95F6-57A9-4051-9DC6-1F94AACBFFFA}" dt="2024-12-04T14:13:00.829" v="1040" actId="2696"/>
        <pc:sldMasterMkLst>
          <pc:docMk/>
          <pc:sldMasterMk cId="1968858899" sldId="2147483658"/>
        </pc:sldMasterMkLst>
        <pc:sldLayoutChg chg="add del">
          <pc:chgData name="Danielle Foster" userId="808873e2-13e8-4dd8-8941-09157809c31f" providerId="ADAL" clId="{5C4C95F6-57A9-4051-9DC6-1F94AACBFFFA}" dt="2024-12-04T14:13:00.829" v="1040" actId="2696"/>
          <pc:sldLayoutMkLst>
            <pc:docMk/>
            <pc:sldMasterMk cId="1968858899" sldId="2147483658"/>
            <pc:sldLayoutMk cId="1729663021" sldId="2147483659"/>
          </pc:sldLayoutMkLst>
        </pc:sldLayoutChg>
        <pc:sldLayoutChg chg="add del">
          <pc:chgData name="Danielle Foster" userId="808873e2-13e8-4dd8-8941-09157809c31f" providerId="ADAL" clId="{5C4C95F6-57A9-4051-9DC6-1F94AACBFFFA}" dt="2024-12-04T14:13:00.829" v="1040" actId="2696"/>
          <pc:sldLayoutMkLst>
            <pc:docMk/>
            <pc:sldMasterMk cId="1968858899" sldId="2147483658"/>
            <pc:sldLayoutMk cId="1858377840" sldId="2147483660"/>
          </pc:sldLayoutMkLst>
        </pc:sldLayoutChg>
        <pc:sldLayoutChg chg="add del">
          <pc:chgData name="Danielle Foster" userId="808873e2-13e8-4dd8-8941-09157809c31f" providerId="ADAL" clId="{5C4C95F6-57A9-4051-9DC6-1F94AACBFFFA}" dt="2024-12-04T14:13:00.829" v="1040" actId="2696"/>
          <pc:sldLayoutMkLst>
            <pc:docMk/>
            <pc:sldMasterMk cId="1968858899" sldId="2147483658"/>
            <pc:sldLayoutMk cId="3735370736" sldId="2147483661"/>
          </pc:sldLayoutMkLst>
        </pc:sldLayoutChg>
        <pc:sldLayoutChg chg="add del">
          <pc:chgData name="Danielle Foster" userId="808873e2-13e8-4dd8-8941-09157809c31f" providerId="ADAL" clId="{5C4C95F6-57A9-4051-9DC6-1F94AACBFFFA}" dt="2024-12-04T14:13:00.829" v="1040" actId="2696"/>
          <pc:sldLayoutMkLst>
            <pc:docMk/>
            <pc:sldMasterMk cId="1968858899" sldId="2147483658"/>
            <pc:sldLayoutMk cId="3775473824" sldId="2147483662"/>
          </pc:sldLayoutMkLst>
        </pc:sldLayoutChg>
        <pc:sldLayoutChg chg="add del">
          <pc:chgData name="Danielle Foster" userId="808873e2-13e8-4dd8-8941-09157809c31f" providerId="ADAL" clId="{5C4C95F6-57A9-4051-9DC6-1F94AACBFFFA}" dt="2024-12-04T14:13:00.829" v="1040" actId="2696"/>
          <pc:sldLayoutMkLst>
            <pc:docMk/>
            <pc:sldMasterMk cId="1968858899" sldId="2147483658"/>
            <pc:sldLayoutMk cId="4256750131" sldId="2147483663"/>
          </pc:sldLayoutMkLst>
        </pc:sldLayoutChg>
        <pc:sldLayoutChg chg="add del">
          <pc:chgData name="Danielle Foster" userId="808873e2-13e8-4dd8-8941-09157809c31f" providerId="ADAL" clId="{5C4C95F6-57A9-4051-9DC6-1F94AACBFFFA}" dt="2024-12-04T14:13:00.829" v="1040" actId="2696"/>
          <pc:sldLayoutMkLst>
            <pc:docMk/>
            <pc:sldMasterMk cId="1968858899" sldId="2147483658"/>
            <pc:sldLayoutMk cId="1272730594" sldId="2147483664"/>
          </pc:sldLayoutMkLst>
        </pc:sldLayoutChg>
        <pc:sldLayoutChg chg="add del">
          <pc:chgData name="Danielle Foster" userId="808873e2-13e8-4dd8-8941-09157809c31f" providerId="ADAL" clId="{5C4C95F6-57A9-4051-9DC6-1F94AACBFFFA}" dt="2024-12-04T14:13:00.829" v="1040" actId="2696"/>
          <pc:sldLayoutMkLst>
            <pc:docMk/>
            <pc:sldMasterMk cId="1968858899" sldId="2147483658"/>
            <pc:sldLayoutMk cId="3404885706" sldId="2147483665"/>
          </pc:sldLayoutMkLst>
        </pc:sldLayoutChg>
        <pc:sldLayoutChg chg="add del">
          <pc:chgData name="Danielle Foster" userId="808873e2-13e8-4dd8-8941-09157809c31f" providerId="ADAL" clId="{5C4C95F6-57A9-4051-9DC6-1F94AACBFFFA}" dt="2024-12-04T14:13:00.829" v="1040" actId="2696"/>
          <pc:sldLayoutMkLst>
            <pc:docMk/>
            <pc:sldMasterMk cId="1968858899" sldId="2147483658"/>
            <pc:sldLayoutMk cId="370747376" sldId="2147483666"/>
          </pc:sldLayoutMkLst>
        </pc:sldLayoutChg>
        <pc:sldLayoutChg chg="add del">
          <pc:chgData name="Danielle Foster" userId="808873e2-13e8-4dd8-8941-09157809c31f" providerId="ADAL" clId="{5C4C95F6-57A9-4051-9DC6-1F94AACBFFFA}" dt="2024-12-04T14:13:00.829" v="1040" actId="2696"/>
          <pc:sldLayoutMkLst>
            <pc:docMk/>
            <pc:sldMasterMk cId="1968858899" sldId="2147483658"/>
            <pc:sldLayoutMk cId="4243846080" sldId="2147483667"/>
          </pc:sldLayoutMkLst>
        </pc:sldLayoutChg>
        <pc:sldLayoutChg chg="add del">
          <pc:chgData name="Danielle Foster" userId="808873e2-13e8-4dd8-8941-09157809c31f" providerId="ADAL" clId="{5C4C95F6-57A9-4051-9DC6-1F94AACBFFFA}" dt="2024-12-04T14:13:00.829" v="1040" actId="2696"/>
          <pc:sldLayoutMkLst>
            <pc:docMk/>
            <pc:sldMasterMk cId="1968858899" sldId="2147483658"/>
            <pc:sldLayoutMk cId="1126006055" sldId="2147483668"/>
          </pc:sldLayoutMkLst>
        </pc:sldLayoutChg>
        <pc:sldLayoutChg chg="add del">
          <pc:chgData name="Danielle Foster" userId="808873e2-13e8-4dd8-8941-09157809c31f" providerId="ADAL" clId="{5C4C95F6-57A9-4051-9DC6-1F94AACBFFFA}" dt="2024-12-04T14:13:00.829" v="1040" actId="2696"/>
          <pc:sldLayoutMkLst>
            <pc:docMk/>
            <pc:sldMasterMk cId="1968858899" sldId="2147483658"/>
            <pc:sldLayoutMk cId="3805821391" sldId="2147483669"/>
          </pc:sldLayoutMkLst>
        </pc:sldLayoutChg>
      </pc:sldMasterChg>
    </pc:docChg>
  </pc:docChgLst>
  <pc:docChgLst>
    <pc:chgData name="Renee Boak" userId="S::reneeb@thenationalcouncil.org::a6ba85ef-442c-4cef-b4bc-7b38f7bd12aa" providerId="AD" clId="Web-{7DA69ED9-0406-924D-13CD-845FD8C65413}"/>
    <pc:docChg chg="modSld">
      <pc:chgData name="Renee Boak" userId="S::reneeb@thenationalcouncil.org::a6ba85ef-442c-4cef-b4bc-7b38f7bd12aa" providerId="AD" clId="Web-{7DA69ED9-0406-924D-13CD-845FD8C65413}" dt="2024-11-14T15:06:41.211" v="1" actId="20577"/>
      <pc:docMkLst>
        <pc:docMk/>
      </pc:docMkLst>
      <pc:sldChg chg="modSp">
        <pc:chgData name="Renee Boak" userId="S::reneeb@thenationalcouncil.org::a6ba85ef-442c-4cef-b4bc-7b38f7bd12aa" providerId="AD" clId="Web-{7DA69ED9-0406-924D-13CD-845FD8C65413}" dt="2024-11-14T15:06:41.211" v="1" actId="20577"/>
        <pc:sldMkLst>
          <pc:docMk/>
          <pc:sldMk cId="988703314" sldId="2520"/>
        </pc:sldMkLst>
        <pc:spChg chg="mod">
          <ac:chgData name="Renee Boak" userId="S::reneeb@thenationalcouncil.org::a6ba85ef-442c-4cef-b4bc-7b38f7bd12aa" providerId="AD" clId="Web-{7DA69ED9-0406-924D-13CD-845FD8C65413}" dt="2024-11-14T15:06:41.211" v="1" actId="20577"/>
          <ac:spMkLst>
            <pc:docMk/>
            <pc:sldMk cId="988703314" sldId="2520"/>
            <ac:spMk id="4" creationId="{9BE39ACA-4F07-24F6-4D59-EC35407D1878}"/>
          </ac:spMkLst>
        </pc:spChg>
      </pc:sldChg>
    </pc:docChg>
  </pc:docChgLst>
  <pc:docChgLst>
    <pc:chgData name="Renee Boak" userId="S::reneeb@thenationalcouncil.org::a6ba85ef-442c-4cef-b4bc-7b38f7bd12aa" providerId="AD" clId="Web-{B46E130C-E437-D942-9616-33D634C509AC}"/>
    <pc:docChg chg="modSld">
      <pc:chgData name="Renee Boak" userId="S::reneeb@thenationalcouncil.org::a6ba85ef-442c-4cef-b4bc-7b38f7bd12aa" providerId="AD" clId="Web-{B46E130C-E437-D942-9616-33D634C509AC}" dt="2024-11-07T15:56:05.877" v="12" actId="20577"/>
      <pc:docMkLst>
        <pc:docMk/>
      </pc:docMkLst>
      <pc:sldChg chg="modSp">
        <pc:chgData name="Renee Boak" userId="S::reneeb@thenationalcouncil.org::a6ba85ef-442c-4cef-b4bc-7b38f7bd12aa" providerId="AD" clId="Web-{B46E130C-E437-D942-9616-33D634C509AC}" dt="2024-11-07T15:56:05.877" v="12" actId="20577"/>
        <pc:sldMkLst>
          <pc:docMk/>
          <pc:sldMk cId="3486479857" sldId="2510"/>
        </pc:sldMkLst>
        <pc:spChg chg="mod">
          <ac:chgData name="Renee Boak" userId="S::reneeb@thenationalcouncil.org::a6ba85ef-442c-4cef-b4bc-7b38f7bd12aa" providerId="AD" clId="Web-{B46E130C-E437-D942-9616-33D634C509AC}" dt="2024-11-07T15:55:48.409" v="8" actId="20577"/>
          <ac:spMkLst>
            <pc:docMk/>
            <pc:sldMk cId="3486479857" sldId="2510"/>
            <ac:spMk id="4" creationId="{67DA15AE-8967-0345-ADF3-17E882F5F8DE}"/>
          </ac:spMkLst>
        </pc:spChg>
        <pc:spChg chg="mod">
          <ac:chgData name="Renee Boak" userId="S::reneeb@thenationalcouncil.org::a6ba85ef-442c-4cef-b4bc-7b38f7bd12aa" providerId="AD" clId="Web-{B46E130C-E437-D942-9616-33D634C509AC}" dt="2024-11-07T15:56:05.877" v="12" actId="20577"/>
          <ac:spMkLst>
            <pc:docMk/>
            <pc:sldMk cId="3486479857" sldId="2510"/>
            <ac:spMk id="5" creationId="{8AF5A0E1-1132-D94D-AB38-C6C9845C503F}"/>
          </ac:spMkLst>
        </pc:spChg>
      </pc:sldChg>
    </pc:docChg>
  </pc:docChgLst>
  <pc:docChgLst>
    <pc:chgData name="Samantha Holcombe" userId="d1fec6bf-ad07-4fdc-b47b-c030e7100509" providerId="ADAL" clId="{163828ED-E61A-4550-A05C-4192B95E778A}"/>
    <pc:docChg chg="modSld">
      <pc:chgData name="Samantha Holcombe" userId="d1fec6bf-ad07-4fdc-b47b-c030e7100509" providerId="ADAL" clId="{163828ED-E61A-4550-A05C-4192B95E778A}" dt="2022-10-25T18:45:57.317" v="0" actId="207"/>
      <pc:docMkLst>
        <pc:docMk/>
      </pc:docMkLst>
      <pc:sldChg chg="modSp mod">
        <pc:chgData name="Samantha Holcombe" userId="d1fec6bf-ad07-4fdc-b47b-c030e7100509" providerId="ADAL" clId="{163828ED-E61A-4550-A05C-4192B95E778A}" dt="2022-10-25T18:45:57.317" v="0" actId="207"/>
        <pc:sldMkLst>
          <pc:docMk/>
          <pc:sldMk cId="1111899992" sldId="258"/>
        </pc:sldMkLst>
      </pc:sldChg>
    </pc:docChg>
  </pc:docChgLst>
  <pc:docChgLst>
    <pc:chgData name="Renee Boak" userId="S::reneeb@thenationalcouncil.org::a6ba85ef-442c-4cef-b4bc-7b38f7bd12aa" providerId="AD" clId="Web-{0894513C-F010-AB30-2A6D-A32F8C73BEE8}"/>
    <pc:docChg chg="modSld">
      <pc:chgData name="Renee Boak" userId="S::reneeb@thenationalcouncil.org::a6ba85ef-442c-4cef-b4bc-7b38f7bd12aa" providerId="AD" clId="Web-{0894513C-F010-AB30-2A6D-A32F8C73BEE8}" dt="2024-11-18T16:44:52.812" v="10" actId="20577"/>
      <pc:docMkLst>
        <pc:docMk/>
      </pc:docMkLst>
      <pc:sldChg chg="modSp">
        <pc:chgData name="Renee Boak" userId="S::reneeb@thenationalcouncil.org::a6ba85ef-442c-4cef-b4bc-7b38f7bd12aa" providerId="AD" clId="Web-{0894513C-F010-AB30-2A6D-A32F8C73BEE8}" dt="2024-11-18T16:44:52.812" v="10" actId="20577"/>
        <pc:sldMkLst>
          <pc:docMk/>
          <pc:sldMk cId="1111899992" sldId="258"/>
        </pc:sldMkLst>
        <pc:spChg chg="mod">
          <ac:chgData name="Renee Boak" userId="S::reneeb@thenationalcouncil.org::a6ba85ef-442c-4cef-b4bc-7b38f7bd12aa" providerId="AD" clId="Web-{0894513C-F010-AB30-2A6D-A32F8C73BEE8}" dt="2024-11-18T16:44:52.812" v="10" actId="20577"/>
          <ac:spMkLst>
            <pc:docMk/>
            <pc:sldMk cId="1111899992" sldId="258"/>
            <ac:spMk id="2" creationId="{F996E0A1-9D43-EA4B-9DB3-6FFE70159C2D}"/>
          </ac:spMkLst>
        </pc:spChg>
      </pc:sldChg>
    </pc:docChg>
  </pc:docChgLst>
  <pc:docChgLst>
    <pc:chgData name="Renee Boak" userId="S::reneeb@thenationalcouncil.org::a6ba85ef-442c-4cef-b4bc-7b38f7bd12aa" providerId="AD" clId="Web-{05ED7545-C6C3-08E3-29B8-37CDB867B044}"/>
    <pc:docChg chg="addSld delSld modSld sldOrd">
      <pc:chgData name="Renee Boak" userId="S::reneeb@thenationalcouncil.org::a6ba85ef-442c-4cef-b4bc-7b38f7bd12aa" providerId="AD" clId="Web-{05ED7545-C6C3-08E3-29B8-37CDB867B044}" dt="2024-11-12T15:38:38.793" v="174"/>
      <pc:docMkLst>
        <pc:docMk/>
      </pc:docMkLst>
      <pc:sldChg chg="ord">
        <pc:chgData name="Renee Boak" userId="S::reneeb@thenationalcouncil.org::a6ba85ef-442c-4cef-b4bc-7b38f7bd12aa" providerId="AD" clId="Web-{05ED7545-C6C3-08E3-29B8-37CDB867B044}" dt="2024-11-12T15:13:46.136" v="56"/>
        <pc:sldMkLst>
          <pc:docMk/>
          <pc:sldMk cId="3081968685" sldId="260"/>
        </pc:sldMkLst>
      </pc:sldChg>
      <pc:sldChg chg="ord">
        <pc:chgData name="Renee Boak" userId="S::reneeb@thenationalcouncil.org::a6ba85ef-442c-4cef-b4bc-7b38f7bd12aa" providerId="AD" clId="Web-{05ED7545-C6C3-08E3-29B8-37CDB867B044}" dt="2024-11-12T15:14:30.653" v="66"/>
        <pc:sldMkLst>
          <pc:docMk/>
          <pc:sldMk cId="2682433953" sldId="2260"/>
        </pc:sldMkLst>
      </pc:sldChg>
      <pc:sldChg chg="modSp">
        <pc:chgData name="Renee Boak" userId="S::reneeb@thenationalcouncil.org::a6ba85ef-442c-4cef-b4bc-7b38f7bd12aa" providerId="AD" clId="Web-{05ED7545-C6C3-08E3-29B8-37CDB867B044}" dt="2024-11-12T15:12:58.213" v="52" actId="20577"/>
        <pc:sldMkLst>
          <pc:docMk/>
          <pc:sldMk cId="3486479857" sldId="2510"/>
        </pc:sldMkLst>
        <pc:spChg chg="mod">
          <ac:chgData name="Renee Boak" userId="S::reneeb@thenationalcouncil.org::a6ba85ef-442c-4cef-b4bc-7b38f7bd12aa" providerId="AD" clId="Web-{05ED7545-C6C3-08E3-29B8-37CDB867B044}" dt="2024-11-12T15:12:58.213" v="52" actId="20577"/>
          <ac:spMkLst>
            <pc:docMk/>
            <pc:sldMk cId="3486479857" sldId="2510"/>
            <ac:spMk id="5" creationId="{8AF5A0E1-1132-D94D-AB38-C6C9845C503F}"/>
          </ac:spMkLst>
        </pc:spChg>
      </pc:sldChg>
      <pc:sldChg chg="del">
        <pc:chgData name="Renee Boak" userId="S::reneeb@thenationalcouncil.org::a6ba85ef-442c-4cef-b4bc-7b38f7bd12aa" providerId="AD" clId="Web-{05ED7545-C6C3-08E3-29B8-37CDB867B044}" dt="2024-11-12T15:13:17.292" v="53"/>
        <pc:sldMkLst>
          <pc:docMk/>
          <pc:sldMk cId="1423954690" sldId="2511"/>
        </pc:sldMkLst>
      </pc:sldChg>
      <pc:sldChg chg="addSp delSp modSp mod setBg">
        <pc:chgData name="Renee Boak" userId="S::reneeb@thenationalcouncil.org::a6ba85ef-442c-4cef-b4bc-7b38f7bd12aa" providerId="AD" clId="Web-{05ED7545-C6C3-08E3-29B8-37CDB867B044}" dt="2024-11-12T15:38:16.511" v="173"/>
        <pc:sldMkLst>
          <pc:docMk/>
          <pc:sldMk cId="2647800685" sldId="2512"/>
        </pc:sldMkLst>
        <pc:spChg chg="mod">
          <ac:chgData name="Renee Boak" userId="S::reneeb@thenationalcouncil.org::a6ba85ef-442c-4cef-b4bc-7b38f7bd12aa" providerId="AD" clId="Web-{05ED7545-C6C3-08E3-29B8-37CDB867B044}" dt="2024-11-12T15:38:16.511" v="173"/>
          <ac:spMkLst>
            <pc:docMk/>
            <pc:sldMk cId="2647800685" sldId="2512"/>
            <ac:spMk id="2" creationId="{18BDBF00-ECB3-2B9F-5478-23FBFDA49E25}"/>
          </ac:spMkLst>
        </pc:spChg>
        <pc:spChg chg="mod ord">
          <ac:chgData name="Renee Boak" userId="S::reneeb@thenationalcouncil.org::a6ba85ef-442c-4cef-b4bc-7b38f7bd12aa" providerId="AD" clId="Web-{05ED7545-C6C3-08E3-29B8-37CDB867B044}" dt="2024-11-12T15:38:16.511" v="173"/>
          <ac:spMkLst>
            <pc:docMk/>
            <pc:sldMk cId="2647800685" sldId="2512"/>
            <ac:spMk id="3" creationId="{58A0EEC6-9E2E-E6F7-0072-5FC0BE2DC20A}"/>
          </ac:spMkLst>
        </pc:spChg>
        <pc:spChg chg="add del">
          <ac:chgData name="Renee Boak" userId="S::reneeb@thenationalcouncil.org::a6ba85ef-442c-4cef-b4bc-7b38f7bd12aa" providerId="AD" clId="Web-{05ED7545-C6C3-08E3-29B8-37CDB867B044}" dt="2024-11-12T15:38:16.511" v="173"/>
          <ac:spMkLst>
            <pc:docMk/>
            <pc:sldMk cId="2647800685" sldId="2512"/>
            <ac:spMk id="9" creationId="{8D1AA55E-40D5-461B-A5A8-4AE8AAB71B08}"/>
          </ac:spMkLst>
        </pc:spChg>
        <pc:spChg chg="add del">
          <ac:chgData name="Renee Boak" userId="S::reneeb@thenationalcouncil.org::a6ba85ef-442c-4cef-b4bc-7b38f7bd12aa" providerId="AD" clId="Web-{05ED7545-C6C3-08E3-29B8-37CDB867B044}" dt="2024-11-12T15:38:16.511" v="173"/>
          <ac:spMkLst>
            <pc:docMk/>
            <pc:sldMk cId="2647800685" sldId="2512"/>
            <ac:spMk id="13" creationId="{6CB927A4-E432-4310-9CD5-E89FF5063179}"/>
          </ac:spMkLst>
        </pc:spChg>
        <pc:spChg chg="add del">
          <ac:chgData name="Renee Boak" userId="S::reneeb@thenationalcouncil.org::a6ba85ef-442c-4cef-b4bc-7b38f7bd12aa" providerId="AD" clId="Web-{05ED7545-C6C3-08E3-29B8-37CDB867B044}" dt="2024-11-12T15:38:16.511" v="173"/>
          <ac:spMkLst>
            <pc:docMk/>
            <pc:sldMk cId="2647800685" sldId="2512"/>
            <ac:spMk id="15" creationId="{E3020543-B24B-4EC4-8FFC-8DD88EEA91A8}"/>
          </ac:spMkLst>
        </pc:spChg>
        <pc:spChg chg="add">
          <ac:chgData name="Renee Boak" userId="S::reneeb@thenationalcouncil.org::a6ba85ef-442c-4cef-b4bc-7b38f7bd12aa" providerId="AD" clId="Web-{05ED7545-C6C3-08E3-29B8-37CDB867B044}" dt="2024-11-12T15:38:16.511" v="173"/>
          <ac:spMkLst>
            <pc:docMk/>
            <pc:sldMk cId="2647800685" sldId="2512"/>
            <ac:spMk id="20" creationId="{3346177D-ADC4-4968-B747-5CFCD390B5B9}"/>
          </ac:spMkLst>
        </pc:spChg>
        <pc:spChg chg="add">
          <ac:chgData name="Renee Boak" userId="S::reneeb@thenationalcouncil.org::a6ba85ef-442c-4cef-b4bc-7b38f7bd12aa" providerId="AD" clId="Web-{05ED7545-C6C3-08E3-29B8-37CDB867B044}" dt="2024-11-12T15:38:16.511" v="173"/>
          <ac:spMkLst>
            <pc:docMk/>
            <pc:sldMk cId="2647800685" sldId="2512"/>
            <ac:spMk id="22" creationId="{0844A943-BF79-4FEA-ABB1-3BD54D236606}"/>
          </ac:spMkLst>
        </pc:spChg>
        <pc:spChg chg="add">
          <ac:chgData name="Renee Boak" userId="S::reneeb@thenationalcouncil.org::a6ba85ef-442c-4cef-b4bc-7b38f7bd12aa" providerId="AD" clId="Web-{05ED7545-C6C3-08E3-29B8-37CDB867B044}" dt="2024-11-12T15:38:16.511" v="173"/>
          <ac:spMkLst>
            <pc:docMk/>
            <pc:sldMk cId="2647800685" sldId="2512"/>
            <ac:spMk id="24" creationId="{6437CC72-F4A8-4DC3-AFAB-D22C482C8100}"/>
          </ac:spMkLst>
        </pc:spChg>
        <pc:picChg chg="add mod">
          <ac:chgData name="Renee Boak" userId="S::reneeb@thenationalcouncil.org::a6ba85ef-442c-4cef-b4bc-7b38f7bd12aa" providerId="AD" clId="Web-{05ED7545-C6C3-08E3-29B8-37CDB867B044}" dt="2024-11-12T15:38:16.511" v="173"/>
          <ac:picMkLst>
            <pc:docMk/>
            <pc:sldMk cId="2647800685" sldId="2512"/>
            <ac:picMk id="4" creationId="{039F6E19-49CB-6B94-A395-686AA2DB3845}"/>
          </ac:picMkLst>
        </pc:picChg>
        <pc:cxnChg chg="add del">
          <ac:chgData name="Renee Boak" userId="S::reneeb@thenationalcouncil.org::a6ba85ef-442c-4cef-b4bc-7b38f7bd12aa" providerId="AD" clId="Web-{05ED7545-C6C3-08E3-29B8-37CDB867B044}" dt="2024-11-12T15:38:16.511" v="173"/>
          <ac:cxnSpMkLst>
            <pc:docMk/>
            <pc:sldMk cId="2647800685" sldId="2512"/>
            <ac:cxnSpMk id="11" creationId="{7EB498BD-8089-4626-91EA-4978EBEF535E}"/>
          </ac:cxnSpMkLst>
        </pc:cxnChg>
      </pc:sldChg>
      <pc:sldChg chg="addSp delSp modSp new mod setBg">
        <pc:chgData name="Renee Boak" userId="S::reneeb@thenationalcouncil.org::a6ba85ef-442c-4cef-b4bc-7b38f7bd12aa" providerId="AD" clId="Web-{05ED7545-C6C3-08E3-29B8-37CDB867B044}" dt="2024-11-12T15:37:57.885" v="172"/>
        <pc:sldMkLst>
          <pc:docMk/>
          <pc:sldMk cId="2107928151" sldId="2515"/>
        </pc:sldMkLst>
        <pc:spChg chg="mod">
          <ac:chgData name="Renee Boak" userId="S::reneeb@thenationalcouncil.org::a6ba85ef-442c-4cef-b4bc-7b38f7bd12aa" providerId="AD" clId="Web-{05ED7545-C6C3-08E3-29B8-37CDB867B044}" dt="2024-11-12T15:37:57.885" v="172"/>
          <ac:spMkLst>
            <pc:docMk/>
            <pc:sldMk cId="2107928151" sldId="2515"/>
            <ac:spMk id="2" creationId="{876E22B0-2B4D-6F8D-E6AB-F3447039A4FC}"/>
          </ac:spMkLst>
        </pc:spChg>
        <pc:spChg chg="mod ord">
          <ac:chgData name="Renee Boak" userId="S::reneeb@thenationalcouncil.org::a6ba85ef-442c-4cef-b4bc-7b38f7bd12aa" providerId="AD" clId="Web-{05ED7545-C6C3-08E3-29B8-37CDB867B044}" dt="2024-11-12T15:37:57.885" v="172"/>
          <ac:spMkLst>
            <pc:docMk/>
            <pc:sldMk cId="2107928151" sldId="2515"/>
            <ac:spMk id="3" creationId="{AD005626-E204-0408-F588-81C420DC61D9}"/>
          </ac:spMkLst>
        </pc:spChg>
        <pc:spChg chg="add del">
          <ac:chgData name="Renee Boak" userId="S::reneeb@thenationalcouncil.org::a6ba85ef-442c-4cef-b4bc-7b38f7bd12aa" providerId="AD" clId="Web-{05ED7545-C6C3-08E3-29B8-37CDB867B044}" dt="2024-11-12T15:37:57.885" v="172"/>
          <ac:spMkLst>
            <pc:docMk/>
            <pc:sldMk cId="2107928151" sldId="2515"/>
            <ac:spMk id="9" creationId="{8D1AA55E-40D5-461B-A5A8-4AE8AAB71B08}"/>
          </ac:spMkLst>
        </pc:spChg>
        <pc:spChg chg="add del">
          <ac:chgData name="Renee Boak" userId="S::reneeb@thenationalcouncil.org::a6ba85ef-442c-4cef-b4bc-7b38f7bd12aa" providerId="AD" clId="Web-{05ED7545-C6C3-08E3-29B8-37CDB867B044}" dt="2024-11-12T15:37:57.885" v="172"/>
          <ac:spMkLst>
            <pc:docMk/>
            <pc:sldMk cId="2107928151" sldId="2515"/>
            <ac:spMk id="13" creationId="{6CB927A4-E432-4310-9CD5-E89FF5063179}"/>
          </ac:spMkLst>
        </pc:spChg>
        <pc:spChg chg="add del">
          <ac:chgData name="Renee Boak" userId="S::reneeb@thenationalcouncil.org::a6ba85ef-442c-4cef-b4bc-7b38f7bd12aa" providerId="AD" clId="Web-{05ED7545-C6C3-08E3-29B8-37CDB867B044}" dt="2024-11-12T15:37:57.885" v="172"/>
          <ac:spMkLst>
            <pc:docMk/>
            <pc:sldMk cId="2107928151" sldId="2515"/>
            <ac:spMk id="15" creationId="{E3020543-B24B-4EC4-8FFC-8DD88EEA91A8}"/>
          </ac:spMkLst>
        </pc:spChg>
        <pc:spChg chg="add del">
          <ac:chgData name="Renee Boak" userId="S::reneeb@thenationalcouncil.org::a6ba85ef-442c-4cef-b4bc-7b38f7bd12aa" providerId="AD" clId="Web-{05ED7545-C6C3-08E3-29B8-37CDB867B044}" dt="2024-11-12T15:37:57.869" v="171"/>
          <ac:spMkLst>
            <pc:docMk/>
            <pc:sldMk cId="2107928151" sldId="2515"/>
            <ac:spMk id="20" creationId="{330C0765-5A38-4A34-880C-9CC4C2E14FBA}"/>
          </ac:spMkLst>
        </pc:spChg>
        <pc:spChg chg="add">
          <ac:chgData name="Renee Boak" userId="S::reneeb@thenationalcouncil.org::a6ba85ef-442c-4cef-b4bc-7b38f7bd12aa" providerId="AD" clId="Web-{05ED7545-C6C3-08E3-29B8-37CDB867B044}" dt="2024-11-12T15:37:57.885" v="172"/>
          <ac:spMkLst>
            <pc:docMk/>
            <pc:sldMk cId="2107928151" sldId="2515"/>
            <ac:spMk id="24" creationId="{6437CC72-F4A8-4DC3-AFAB-D22C482C8100}"/>
          </ac:spMkLst>
        </pc:spChg>
        <pc:spChg chg="add">
          <ac:chgData name="Renee Boak" userId="S::reneeb@thenationalcouncil.org::a6ba85ef-442c-4cef-b4bc-7b38f7bd12aa" providerId="AD" clId="Web-{05ED7545-C6C3-08E3-29B8-37CDB867B044}" dt="2024-11-12T15:37:57.885" v="172"/>
          <ac:spMkLst>
            <pc:docMk/>
            <pc:sldMk cId="2107928151" sldId="2515"/>
            <ac:spMk id="29" creationId="{3346177D-ADC4-4968-B747-5CFCD390B5B9}"/>
          </ac:spMkLst>
        </pc:spChg>
        <pc:spChg chg="add">
          <ac:chgData name="Renee Boak" userId="S::reneeb@thenationalcouncil.org::a6ba85ef-442c-4cef-b4bc-7b38f7bd12aa" providerId="AD" clId="Web-{05ED7545-C6C3-08E3-29B8-37CDB867B044}" dt="2024-11-12T15:37:57.885" v="172"/>
          <ac:spMkLst>
            <pc:docMk/>
            <pc:sldMk cId="2107928151" sldId="2515"/>
            <ac:spMk id="30" creationId="{0844A943-BF79-4FEA-ABB1-3BD54D236606}"/>
          </ac:spMkLst>
        </pc:spChg>
        <pc:grpChg chg="add del">
          <ac:chgData name="Renee Boak" userId="S::reneeb@thenationalcouncil.org::a6ba85ef-442c-4cef-b4bc-7b38f7bd12aa" providerId="AD" clId="Web-{05ED7545-C6C3-08E3-29B8-37CDB867B044}" dt="2024-11-12T15:37:57.869" v="171"/>
          <ac:grpSpMkLst>
            <pc:docMk/>
            <pc:sldMk cId="2107928151" sldId="2515"/>
            <ac:grpSpMk id="22" creationId="{346CC5EB-AAA4-4BDD-8563-4422D874221A}"/>
          </ac:grpSpMkLst>
        </pc:grpChg>
        <pc:picChg chg="add mod">
          <ac:chgData name="Renee Boak" userId="S::reneeb@thenationalcouncil.org::a6ba85ef-442c-4cef-b4bc-7b38f7bd12aa" providerId="AD" clId="Web-{05ED7545-C6C3-08E3-29B8-37CDB867B044}" dt="2024-11-12T15:37:57.885" v="172"/>
          <ac:picMkLst>
            <pc:docMk/>
            <pc:sldMk cId="2107928151" sldId="2515"/>
            <ac:picMk id="4" creationId="{C4D4602F-862C-DC72-6E24-529391B82324}"/>
          </ac:picMkLst>
        </pc:picChg>
        <pc:cxnChg chg="add del">
          <ac:chgData name="Renee Boak" userId="S::reneeb@thenationalcouncil.org::a6ba85ef-442c-4cef-b4bc-7b38f7bd12aa" providerId="AD" clId="Web-{05ED7545-C6C3-08E3-29B8-37CDB867B044}" dt="2024-11-12T15:37:57.885" v="172"/>
          <ac:cxnSpMkLst>
            <pc:docMk/>
            <pc:sldMk cId="2107928151" sldId="2515"/>
            <ac:cxnSpMk id="11" creationId="{7EB498BD-8089-4626-91EA-4978EBEF535E}"/>
          </ac:cxnSpMkLst>
        </pc:cxnChg>
        <pc:cxnChg chg="add del">
          <ac:chgData name="Renee Boak" userId="S::reneeb@thenationalcouncil.org::a6ba85ef-442c-4cef-b4bc-7b38f7bd12aa" providerId="AD" clId="Web-{05ED7545-C6C3-08E3-29B8-37CDB867B044}" dt="2024-11-12T15:37:57.869" v="171"/>
          <ac:cxnSpMkLst>
            <pc:docMk/>
            <pc:sldMk cId="2107928151" sldId="2515"/>
            <ac:cxnSpMk id="27" creationId="{C49DA8F6-BCC1-4447-B54C-57856834B94B}"/>
          </ac:cxnSpMkLst>
        </pc:cxnChg>
      </pc:sldChg>
      <pc:sldChg chg="new del ord">
        <pc:chgData name="Renee Boak" userId="S::reneeb@thenationalcouncil.org::a6ba85ef-442c-4cef-b4bc-7b38f7bd12aa" providerId="AD" clId="Web-{05ED7545-C6C3-08E3-29B8-37CDB867B044}" dt="2024-11-12T15:11:36.773" v="7"/>
        <pc:sldMkLst>
          <pc:docMk/>
          <pc:sldMk cId="3040361423" sldId="2515"/>
        </pc:sldMkLst>
      </pc:sldChg>
      <pc:sldChg chg="modSp new">
        <pc:chgData name="Renee Boak" userId="S::reneeb@thenationalcouncil.org::a6ba85ef-442c-4cef-b4bc-7b38f7bd12aa" providerId="AD" clId="Web-{05ED7545-C6C3-08E3-29B8-37CDB867B044}" dt="2024-11-12T15:26:17.410" v="159" actId="20577"/>
        <pc:sldMkLst>
          <pc:docMk/>
          <pc:sldMk cId="430014475" sldId="2516"/>
        </pc:sldMkLst>
        <pc:spChg chg="mod">
          <ac:chgData name="Renee Boak" userId="S::reneeb@thenationalcouncil.org::a6ba85ef-442c-4cef-b4bc-7b38f7bd12aa" providerId="AD" clId="Web-{05ED7545-C6C3-08E3-29B8-37CDB867B044}" dt="2024-11-12T15:24:46.173" v="149" actId="20577"/>
          <ac:spMkLst>
            <pc:docMk/>
            <pc:sldMk cId="430014475" sldId="2516"/>
            <ac:spMk id="2" creationId="{3A0A718F-7735-8406-DB97-C4C869CCFE1F}"/>
          </ac:spMkLst>
        </pc:spChg>
        <pc:spChg chg="mod">
          <ac:chgData name="Renee Boak" userId="S::reneeb@thenationalcouncil.org::a6ba85ef-442c-4cef-b4bc-7b38f7bd12aa" providerId="AD" clId="Web-{05ED7545-C6C3-08E3-29B8-37CDB867B044}" dt="2024-11-12T15:26:17.410" v="159" actId="20577"/>
          <ac:spMkLst>
            <pc:docMk/>
            <pc:sldMk cId="430014475" sldId="2516"/>
            <ac:spMk id="3" creationId="{B7DA1856-EF6C-CE13-6E60-CC24A296AF20}"/>
          </ac:spMkLst>
        </pc:spChg>
      </pc:sldChg>
      <pc:sldChg chg="new del ord">
        <pc:chgData name="Renee Boak" userId="S::reneeb@thenationalcouncil.org::a6ba85ef-442c-4cef-b4bc-7b38f7bd12aa" providerId="AD" clId="Web-{05ED7545-C6C3-08E3-29B8-37CDB867B044}" dt="2024-11-12T15:11:36.773" v="6"/>
        <pc:sldMkLst>
          <pc:docMk/>
          <pc:sldMk cId="4235420419" sldId="2516"/>
        </pc:sldMkLst>
      </pc:sldChg>
      <pc:sldChg chg="new del">
        <pc:chgData name="Renee Boak" userId="S::reneeb@thenationalcouncil.org::a6ba85ef-442c-4cef-b4bc-7b38f7bd12aa" providerId="AD" clId="Web-{05ED7545-C6C3-08E3-29B8-37CDB867B044}" dt="2024-11-12T15:38:38.793" v="174"/>
        <pc:sldMkLst>
          <pc:docMk/>
          <pc:sldMk cId="3653979041" sldId="25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1AD13-0705-4F25-ABF3-A7E4CFE6E8E4}"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98A12-8AEE-4F3F-B652-3F47B48C5B30}" type="slidenum">
              <a:rPr lang="en-US" smtClean="0"/>
              <a:t>‹#›</a:t>
            </a:fld>
            <a:endParaRPr lang="en-US"/>
          </a:p>
        </p:txBody>
      </p:sp>
    </p:spTree>
    <p:extLst>
      <p:ext uri="{BB962C8B-B14F-4D97-AF65-F5344CB8AC3E}">
        <p14:creationId xmlns:p14="http://schemas.microsoft.com/office/powerpoint/2010/main" val="205141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orm.jotform.com/242915931622154"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form.jotform.com/243044133384147" TargetMode="External"/><Relationship Id="rId4" Type="http://schemas.openxmlformats.org/officeDocument/2006/relationships/hyperlink" Target="https://form.jotform.com/24291646303915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Blaire</a:t>
            </a:r>
          </a:p>
        </p:txBody>
      </p:sp>
      <p:sp>
        <p:nvSpPr>
          <p:cNvPr id="4" name="Slide Number Placeholder 3"/>
          <p:cNvSpPr>
            <a:spLocks noGrp="1"/>
          </p:cNvSpPr>
          <p:nvPr>
            <p:ph type="sldNum" sz="quarter" idx="5"/>
          </p:nvPr>
        </p:nvSpPr>
        <p:spPr/>
        <p:txBody>
          <a:bodyPr/>
          <a:lstStyle/>
          <a:p>
            <a:fld id="{80698A12-8AEE-4F3F-B652-3F47B48C5B30}" type="slidenum">
              <a:rPr lang="en-US" smtClean="0"/>
              <a:t>1</a:t>
            </a:fld>
            <a:endParaRPr lang="en-US"/>
          </a:p>
        </p:txBody>
      </p:sp>
    </p:spTree>
    <p:extLst>
      <p:ext uri="{BB962C8B-B14F-4D97-AF65-F5344CB8AC3E}">
        <p14:creationId xmlns:p14="http://schemas.microsoft.com/office/powerpoint/2010/main" val="303848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introduction of self: Current role, previous roles, speaking specifically about employment with MCN </a:t>
            </a:r>
          </a:p>
        </p:txBody>
      </p:sp>
      <p:sp>
        <p:nvSpPr>
          <p:cNvPr id="4" name="Slide Number Placeholder 3"/>
          <p:cNvSpPr>
            <a:spLocks noGrp="1"/>
          </p:cNvSpPr>
          <p:nvPr>
            <p:ph type="sldNum" sz="quarter" idx="5"/>
          </p:nvPr>
        </p:nvSpPr>
        <p:spPr/>
        <p:txBody>
          <a:bodyPr/>
          <a:lstStyle/>
          <a:p>
            <a:fld id="{986732C7-D506-4EB3-8E51-FB2468728F29}" type="slidenum">
              <a:rPr lang="en-US" smtClean="0"/>
              <a:t>20</a:t>
            </a:fld>
            <a:endParaRPr lang="en-US"/>
          </a:p>
        </p:txBody>
      </p:sp>
    </p:spTree>
    <p:extLst>
      <p:ext uri="{BB962C8B-B14F-4D97-AF65-F5344CB8AC3E}">
        <p14:creationId xmlns:p14="http://schemas.microsoft.com/office/powerpoint/2010/main" val="394383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what services are provided. LOOKING FOR STATS FOR OKMULGEE SPECIFIC ETHNIC GROUPS </a:t>
            </a:r>
          </a:p>
        </p:txBody>
      </p:sp>
      <p:sp>
        <p:nvSpPr>
          <p:cNvPr id="4" name="Slide Number Placeholder 3"/>
          <p:cNvSpPr>
            <a:spLocks noGrp="1"/>
          </p:cNvSpPr>
          <p:nvPr>
            <p:ph type="sldNum" sz="quarter" idx="5"/>
          </p:nvPr>
        </p:nvSpPr>
        <p:spPr/>
        <p:txBody>
          <a:bodyPr/>
          <a:lstStyle/>
          <a:p>
            <a:fld id="{986732C7-D506-4EB3-8E51-FB2468728F29}" type="slidenum">
              <a:rPr lang="en-US" smtClean="0"/>
              <a:t>21</a:t>
            </a:fld>
            <a:endParaRPr lang="en-US"/>
          </a:p>
        </p:txBody>
      </p:sp>
    </p:spTree>
    <p:extLst>
      <p:ext uri="{BB962C8B-B14F-4D97-AF65-F5344CB8AC3E}">
        <p14:creationId xmlns:p14="http://schemas.microsoft.com/office/powerpoint/2010/main" val="49351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to engage with community partners. Transition fair-parents with kiddos w/developmental disabilities transitioning out of high school. </a:t>
            </a:r>
          </a:p>
        </p:txBody>
      </p:sp>
      <p:sp>
        <p:nvSpPr>
          <p:cNvPr id="4" name="Slide Number Placeholder 3"/>
          <p:cNvSpPr>
            <a:spLocks noGrp="1"/>
          </p:cNvSpPr>
          <p:nvPr>
            <p:ph type="sldNum" sz="quarter" idx="5"/>
          </p:nvPr>
        </p:nvSpPr>
        <p:spPr/>
        <p:txBody>
          <a:bodyPr/>
          <a:lstStyle/>
          <a:p>
            <a:fld id="{986732C7-D506-4EB3-8E51-FB2468728F29}" type="slidenum">
              <a:rPr lang="en-US" smtClean="0"/>
              <a:t>22</a:t>
            </a:fld>
            <a:endParaRPr lang="en-US"/>
          </a:p>
        </p:txBody>
      </p:sp>
    </p:spTree>
    <p:extLst>
      <p:ext uri="{BB962C8B-B14F-4D97-AF65-F5344CB8AC3E}">
        <p14:creationId xmlns:p14="http://schemas.microsoft.com/office/powerpoint/2010/main" val="58428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5B53F-4310-3F53-0E58-BF47D7B37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1A97E-09C7-89A1-40CC-A0672D780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4B374-EE69-7DD7-0702-E77F1F4EAB70}"/>
              </a:ext>
            </a:extLst>
          </p:cNvPr>
          <p:cNvSpPr>
            <a:spLocks noGrp="1"/>
          </p:cNvSpPr>
          <p:nvPr>
            <p:ph type="body" idx="1"/>
          </p:nvPr>
        </p:nvSpPr>
        <p:spPr/>
        <p:txBody>
          <a:bodyPr/>
          <a:lstStyle/>
          <a:p>
            <a:r>
              <a:rPr lang="en-US"/>
              <a:t>Quick introduction of self: Current role, previous roles, speaking specifically about employment with MCN </a:t>
            </a:r>
          </a:p>
        </p:txBody>
      </p:sp>
      <p:sp>
        <p:nvSpPr>
          <p:cNvPr id="4" name="Slide Number Placeholder 3">
            <a:extLst>
              <a:ext uri="{FF2B5EF4-FFF2-40B4-BE49-F238E27FC236}">
                <a16:creationId xmlns:a16="http://schemas.microsoft.com/office/drawing/2014/main" id="{40772478-BA28-6190-800A-F930EB025B7D}"/>
              </a:ext>
            </a:extLst>
          </p:cNvPr>
          <p:cNvSpPr>
            <a:spLocks noGrp="1"/>
          </p:cNvSpPr>
          <p:nvPr>
            <p:ph type="sldNum" sz="quarter" idx="5"/>
          </p:nvPr>
        </p:nvSpPr>
        <p:spPr/>
        <p:txBody>
          <a:bodyPr/>
          <a:lstStyle/>
          <a:p>
            <a:fld id="{986732C7-D506-4EB3-8E51-FB2468728F29}" type="slidenum">
              <a:rPr lang="en-US" smtClean="0"/>
              <a:t>23</a:t>
            </a:fld>
            <a:endParaRPr lang="en-US"/>
          </a:p>
        </p:txBody>
      </p:sp>
    </p:spTree>
    <p:extLst>
      <p:ext uri="{BB962C8B-B14F-4D97-AF65-F5344CB8AC3E}">
        <p14:creationId xmlns:p14="http://schemas.microsoft.com/office/powerpoint/2010/main" val="421036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929AB-F6FB-47A6-9F85-97A1D3635DC2}" type="slidenum">
              <a:rPr lang="en-US" smtClean="0"/>
              <a:t>25</a:t>
            </a:fld>
            <a:endParaRPr lang="en-US"/>
          </a:p>
        </p:txBody>
      </p:sp>
    </p:spTree>
    <p:extLst>
      <p:ext uri="{BB962C8B-B14F-4D97-AF65-F5344CB8AC3E}">
        <p14:creationId xmlns:p14="http://schemas.microsoft.com/office/powerpoint/2010/main" val="224838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BC700-AADB-49D3-4212-A70E35BE3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F8A1E-A564-1FA3-18DA-155868DAA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FDDD3-B4A5-D668-92F6-E31ED031E0DC}"/>
              </a:ext>
            </a:extLst>
          </p:cNvPr>
          <p:cNvSpPr>
            <a:spLocks noGrp="1"/>
          </p:cNvSpPr>
          <p:nvPr>
            <p:ph type="body" idx="1"/>
          </p:nvPr>
        </p:nvSpPr>
        <p:spPr/>
        <p:txBody>
          <a:bodyPr/>
          <a:lstStyle/>
          <a:p>
            <a:r>
              <a:rPr lang="en-US"/>
              <a:t>1/8/25: </a:t>
            </a:r>
            <a:r>
              <a:rPr lang="en-US">
                <a:hlinkClick r:id="rId3"/>
              </a:rPr>
              <a:t>https://form.jotform.com/242915931622154</a:t>
            </a:r>
            <a:r>
              <a:rPr lang="en-US"/>
              <a:t> </a:t>
            </a:r>
          </a:p>
          <a:p>
            <a:r>
              <a:rPr lang="en-US"/>
              <a:t>2/5/25:</a:t>
            </a:r>
            <a:r>
              <a:rPr lang="en-US">
                <a:hlinkClick r:id="rId4"/>
              </a:rPr>
              <a:t>https://form.jotform.com/242916463039157</a:t>
            </a:r>
            <a:endParaRPr lang="en-US"/>
          </a:p>
          <a:p>
            <a:r>
              <a:rPr lang="en-US"/>
              <a:t>3/5/25:</a:t>
            </a:r>
            <a:r>
              <a:rPr lang="en-US">
                <a:hlinkClick r:id="rId5"/>
              </a:rPr>
              <a:t>https://form.jotform.com/243044133384147</a:t>
            </a:r>
            <a:endParaRPr lang="en-US"/>
          </a:p>
          <a:p>
            <a:endParaRPr lang="en-US"/>
          </a:p>
        </p:txBody>
      </p:sp>
      <p:sp>
        <p:nvSpPr>
          <p:cNvPr id="4" name="Slide Number Placeholder 3">
            <a:extLst>
              <a:ext uri="{FF2B5EF4-FFF2-40B4-BE49-F238E27FC236}">
                <a16:creationId xmlns:a16="http://schemas.microsoft.com/office/drawing/2014/main" id="{065888D6-0B01-F4D2-8E7F-6253236C1D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698A12-8AEE-4F3F-B652-3F47B48C5B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60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a:t>
            </a:r>
          </a:p>
        </p:txBody>
      </p:sp>
      <p:sp>
        <p:nvSpPr>
          <p:cNvPr id="4" name="Slide Number Placeholder 3"/>
          <p:cNvSpPr>
            <a:spLocks noGrp="1"/>
          </p:cNvSpPr>
          <p:nvPr>
            <p:ph type="sldNum" sz="quarter" idx="5"/>
          </p:nvPr>
        </p:nvSpPr>
        <p:spPr/>
        <p:txBody>
          <a:bodyPr/>
          <a:lstStyle/>
          <a:p>
            <a:fld id="{80698A12-8AEE-4F3F-B652-3F47B48C5B30}" type="slidenum">
              <a:rPr lang="en-US" smtClean="0"/>
              <a:t>2</a:t>
            </a:fld>
            <a:endParaRPr lang="en-US"/>
          </a:p>
        </p:txBody>
      </p:sp>
    </p:spTree>
    <p:extLst>
      <p:ext uri="{BB962C8B-B14F-4D97-AF65-F5344CB8AC3E}">
        <p14:creationId xmlns:p14="http://schemas.microsoft.com/office/powerpoint/2010/main" val="309882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a:t>
            </a:r>
          </a:p>
        </p:txBody>
      </p:sp>
      <p:sp>
        <p:nvSpPr>
          <p:cNvPr id="4" name="Slide Number Placeholder 3"/>
          <p:cNvSpPr>
            <a:spLocks noGrp="1"/>
          </p:cNvSpPr>
          <p:nvPr>
            <p:ph type="sldNum" sz="quarter" idx="5"/>
          </p:nvPr>
        </p:nvSpPr>
        <p:spPr/>
        <p:txBody>
          <a:bodyPr/>
          <a:lstStyle/>
          <a:p>
            <a:fld id="{80698A12-8AEE-4F3F-B652-3F47B48C5B30}" type="slidenum">
              <a:rPr lang="en-US" smtClean="0"/>
              <a:t>3</a:t>
            </a:fld>
            <a:endParaRPr lang="en-US"/>
          </a:p>
        </p:txBody>
      </p:sp>
    </p:spTree>
    <p:extLst>
      <p:ext uri="{BB962C8B-B14F-4D97-AF65-F5344CB8AC3E}">
        <p14:creationId xmlns:p14="http://schemas.microsoft.com/office/powerpoint/2010/main" val="212344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 </a:t>
            </a:r>
          </a:p>
        </p:txBody>
      </p:sp>
      <p:sp>
        <p:nvSpPr>
          <p:cNvPr id="4" name="Slide Number Placeholder 3"/>
          <p:cNvSpPr>
            <a:spLocks noGrp="1"/>
          </p:cNvSpPr>
          <p:nvPr>
            <p:ph type="sldNum" sz="quarter" idx="5"/>
          </p:nvPr>
        </p:nvSpPr>
        <p:spPr/>
        <p:txBody>
          <a:bodyPr/>
          <a:lstStyle/>
          <a:p>
            <a:fld id="{80698A12-8AEE-4F3F-B652-3F47B48C5B30}" type="slidenum">
              <a:rPr lang="en-US" smtClean="0"/>
              <a:t>4</a:t>
            </a:fld>
            <a:endParaRPr lang="en-US"/>
          </a:p>
        </p:txBody>
      </p:sp>
    </p:spTree>
    <p:extLst>
      <p:ext uri="{BB962C8B-B14F-4D97-AF65-F5344CB8AC3E}">
        <p14:creationId xmlns:p14="http://schemas.microsoft.com/office/powerpoint/2010/main" val="276523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Blaire</a:t>
            </a:r>
          </a:p>
        </p:txBody>
      </p:sp>
      <p:sp>
        <p:nvSpPr>
          <p:cNvPr id="4" name="Slide Number Placeholder 3"/>
          <p:cNvSpPr>
            <a:spLocks noGrp="1"/>
          </p:cNvSpPr>
          <p:nvPr>
            <p:ph type="sldNum" sz="quarter" idx="5"/>
          </p:nvPr>
        </p:nvSpPr>
        <p:spPr/>
        <p:txBody>
          <a:bodyPr/>
          <a:lstStyle/>
          <a:p>
            <a:fld id="{80698A12-8AEE-4F3F-B652-3F47B48C5B30}" type="slidenum">
              <a:rPr lang="en-US" smtClean="0"/>
              <a:t>5</a:t>
            </a:fld>
            <a:endParaRPr lang="en-US"/>
          </a:p>
        </p:txBody>
      </p:sp>
    </p:spTree>
    <p:extLst>
      <p:ext uri="{BB962C8B-B14F-4D97-AF65-F5344CB8AC3E}">
        <p14:creationId xmlns:p14="http://schemas.microsoft.com/office/powerpoint/2010/main" val="217606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E2D29-4994-704F-F83E-D0760F668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01207-87E4-C592-B2BD-B2CDBCB3E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F3ADA-3803-FA2F-77A5-317A000F847B}"/>
              </a:ext>
            </a:extLst>
          </p:cNvPr>
          <p:cNvSpPr>
            <a:spLocks noGrp="1"/>
          </p:cNvSpPr>
          <p:nvPr>
            <p:ph type="body" idx="1"/>
          </p:nvPr>
        </p:nvSpPr>
        <p:spPr/>
        <p:txBody>
          <a:bodyPr/>
          <a:lstStyle/>
          <a:p>
            <a:r>
              <a:rPr lang="en-US">
                <a:cs typeface="Calibri"/>
              </a:rPr>
              <a:t>Sam</a:t>
            </a:r>
          </a:p>
        </p:txBody>
      </p:sp>
      <p:sp>
        <p:nvSpPr>
          <p:cNvPr id="4" name="Slide Number Placeholder 3">
            <a:extLst>
              <a:ext uri="{FF2B5EF4-FFF2-40B4-BE49-F238E27FC236}">
                <a16:creationId xmlns:a16="http://schemas.microsoft.com/office/drawing/2014/main" id="{B7A73DB5-BB35-352B-FECF-39AC0BD17A24}"/>
              </a:ext>
            </a:extLst>
          </p:cNvPr>
          <p:cNvSpPr>
            <a:spLocks noGrp="1"/>
          </p:cNvSpPr>
          <p:nvPr>
            <p:ph type="sldNum" sz="quarter" idx="5"/>
          </p:nvPr>
        </p:nvSpPr>
        <p:spPr/>
        <p:txBody>
          <a:bodyPr/>
          <a:lstStyle/>
          <a:p>
            <a:fld id="{80698A12-8AEE-4F3F-B652-3F47B48C5B30}" type="slidenum">
              <a:rPr lang="en-US" smtClean="0"/>
              <a:t>6</a:t>
            </a:fld>
            <a:endParaRPr lang="en-US"/>
          </a:p>
        </p:txBody>
      </p:sp>
    </p:spTree>
    <p:extLst>
      <p:ext uri="{BB962C8B-B14F-4D97-AF65-F5344CB8AC3E}">
        <p14:creationId xmlns:p14="http://schemas.microsoft.com/office/powerpoint/2010/main" val="378023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698A12-8AEE-4F3F-B652-3F47B48C5B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49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 </a:t>
            </a:r>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9</a:t>
            </a:fld>
            <a:endParaRPr lang="en-US"/>
          </a:p>
        </p:txBody>
      </p:sp>
    </p:spTree>
    <p:extLst>
      <p:ext uri="{BB962C8B-B14F-4D97-AF65-F5344CB8AC3E}">
        <p14:creationId xmlns:p14="http://schemas.microsoft.com/office/powerpoint/2010/main" val="36288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E15834-762D-4B24-B16F-8D955890CC58}" type="slidenum">
              <a:rPr lang="en-US" smtClean="0"/>
              <a:t>11</a:t>
            </a:fld>
            <a:endParaRPr lang="en-US"/>
          </a:p>
        </p:txBody>
      </p:sp>
    </p:spTree>
    <p:extLst>
      <p:ext uri="{BB962C8B-B14F-4D97-AF65-F5344CB8AC3E}">
        <p14:creationId xmlns:p14="http://schemas.microsoft.com/office/powerpoint/2010/main" val="3873278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2927623"/>
            <a:ext cx="11022496" cy="1655763"/>
          </a:xfrm>
        </p:spPr>
        <p:txBody>
          <a:bodyPr anchor="t" anchorCtr="0">
            <a:noAutofit/>
          </a:bodyPr>
          <a:lstStyle>
            <a:lvl1pPr algn="ctr">
              <a:defRPr sz="6000" b="0" i="0">
                <a:solidFill>
                  <a:srgbClr val="064F80"/>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4675463"/>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30774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37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537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547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6750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273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4885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747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384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6006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582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064F80"/>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110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4D4D2-5EB7-434B-9F78-8F7D015495F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8751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549B4-B6C5-B14E-8D10-E9CE91538A19}"/>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064F80"/>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89777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4F535-4CB8-FF4F-B038-DC42E578E91C}"/>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Tree>
    <p:extLst>
      <p:ext uri="{BB962C8B-B14F-4D97-AF65-F5344CB8AC3E}">
        <p14:creationId xmlns:p14="http://schemas.microsoft.com/office/powerpoint/2010/main" val="91683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A1109-03EB-1A40-90A5-F607F6F44B8F}"/>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95975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22D4E-4BF6-5547-AB07-E17B53BC28A1}"/>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65688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562D91-BCDD-6047-8841-24F68578B33A}"/>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05006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966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12/4/2024</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6885889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3389/fpsyg.2021.734290" TargetMode="External"/><Relationship Id="rId2" Type="http://schemas.openxmlformats.org/officeDocument/2006/relationships/hyperlink" Target="https://doi.org/10.1007/978-1-4757-5567-1_22" TargetMode="External"/><Relationship Id="rId1" Type="http://schemas.openxmlformats.org/officeDocument/2006/relationships/slideLayout" Target="../slideLayouts/slideLayout10.xml"/><Relationship Id="rId4" Type="http://schemas.openxmlformats.org/officeDocument/2006/relationships/hyperlink" Target="https://www.nechi.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hyperlink" Target="https://www.nativehealthresources.org/"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www.samhsa.gov/tribal-ttac" TargetMode="External"/><Relationship Id="rId5" Type="http://schemas.openxmlformats.org/officeDocument/2006/relationships/hyperlink" Target="https://www.ihs.gov/" TargetMode="External"/><Relationship Id="rId4" Type="http://schemas.openxmlformats.org/officeDocument/2006/relationships/hyperlink" Target="https://attcnetwork.org/center/national-american-indian-and-alaska-native-attc/"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form.jotform.com/24291593162215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form.jotform.com/243044133384147" TargetMode="External"/><Relationship Id="rId4" Type="http://schemas.openxmlformats.org/officeDocument/2006/relationships/hyperlink" Target="https://form.jotform.com/2429164630391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530841" y="3078070"/>
            <a:ext cx="11018520" cy="1655763"/>
          </a:xfrm>
        </p:spPr>
        <p:txBody>
          <a:bodyPr/>
          <a:lstStyle/>
          <a:p>
            <a:r>
              <a:rPr lang="en-US">
                <a:latin typeface="Calibri Light"/>
                <a:cs typeface="Calibri Light"/>
              </a:rPr>
              <a:t>Population Specific Services</a:t>
            </a:r>
            <a:br>
              <a:rPr lang="en-US"/>
            </a:br>
            <a:r>
              <a:rPr lang="en-US">
                <a:latin typeface="Calibri Light"/>
                <a:cs typeface="Calibri Light"/>
              </a:rPr>
              <a:t>Alaska Natives/American Indians</a:t>
            </a:r>
          </a:p>
        </p:txBody>
      </p:sp>
    </p:spTree>
    <p:extLst>
      <p:ext uri="{BB962C8B-B14F-4D97-AF65-F5344CB8AC3E}">
        <p14:creationId xmlns:p14="http://schemas.microsoft.com/office/powerpoint/2010/main" val="111189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DBF00-ECB3-2B9F-5478-23FBFDA49E25}"/>
              </a:ext>
            </a:extLst>
          </p:cNvPr>
          <p:cNvSpPr>
            <a:spLocks noGrp="1"/>
          </p:cNvSpPr>
          <p:nvPr>
            <p:ph type="title"/>
          </p:nvPr>
        </p:nvSpPr>
        <p:spPr>
          <a:xfrm>
            <a:off x="5596501" y="489508"/>
            <a:ext cx="5754896" cy="1667569"/>
          </a:xfrm>
        </p:spPr>
        <p:txBody>
          <a:bodyPr anchor="b">
            <a:normAutofit/>
          </a:bodyPr>
          <a:lstStyle/>
          <a:p>
            <a:r>
              <a:rPr lang="en-US" sz="4000">
                <a:latin typeface="Calibri Light"/>
                <a:cs typeface="Calibri Light"/>
              </a:rPr>
              <a:t>Poll Questions</a:t>
            </a:r>
            <a:endParaRPr lang="en-US" sz="4000"/>
          </a:p>
        </p:txBody>
      </p:sp>
      <p:pic>
        <p:nvPicPr>
          <p:cNvPr id="4" name="Graphic 3" descr="Clipboard outline">
            <a:extLst>
              <a:ext uri="{FF2B5EF4-FFF2-40B4-BE49-F238E27FC236}">
                <a16:creationId xmlns:a16="http://schemas.microsoft.com/office/drawing/2014/main" id="{039F6E19-49CB-6B94-A395-686AA2DB38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58A0EEC6-9E2E-E6F7-0072-5FC0BE2DC20A}"/>
              </a:ext>
            </a:extLst>
          </p:cNvPr>
          <p:cNvSpPr>
            <a:spLocks noGrp="1"/>
          </p:cNvSpPr>
          <p:nvPr>
            <p:ph idx="1"/>
          </p:nvPr>
        </p:nvSpPr>
        <p:spPr>
          <a:xfrm>
            <a:off x="5596502" y="2405894"/>
            <a:ext cx="5754896" cy="3197464"/>
          </a:xfrm>
        </p:spPr>
        <p:txBody>
          <a:bodyPr vert="horz" lIns="91440" tIns="45720" rIns="91440" bIns="45720" rtlCol="0" anchor="t">
            <a:normAutofit/>
          </a:bodyPr>
          <a:lstStyle/>
          <a:p>
            <a:pPr marL="0" indent="0">
              <a:buNone/>
            </a:pPr>
            <a:r>
              <a:rPr lang="en-US" sz="1400">
                <a:latin typeface="Calibri"/>
                <a:cs typeface="Calibri Light"/>
              </a:rPr>
              <a:t>  Approximately, within how many miles of a reservation do you live?</a:t>
            </a:r>
            <a:endParaRPr lang="en-US" sz="1400">
              <a:latin typeface="Calibri"/>
            </a:endParaRPr>
          </a:p>
          <a:p>
            <a:pPr marL="971550" lvl="1" indent="-285750">
              <a:buFont typeface="Arial"/>
              <a:buChar char="•"/>
            </a:pPr>
            <a:r>
              <a:rPr lang="en-US" sz="1400">
                <a:latin typeface="Calibri"/>
                <a:cs typeface="Calibri"/>
              </a:rPr>
              <a:t>0-20</a:t>
            </a:r>
          </a:p>
          <a:p>
            <a:pPr marL="971550" lvl="1" indent="-285750">
              <a:buFont typeface="Arial"/>
              <a:buChar char="•"/>
            </a:pPr>
            <a:r>
              <a:rPr lang="en-US" sz="1400">
                <a:latin typeface="Calibri"/>
                <a:cs typeface="Calibri"/>
              </a:rPr>
              <a:t>21-40</a:t>
            </a:r>
          </a:p>
          <a:p>
            <a:pPr marL="971550" lvl="1" indent="-285750">
              <a:buFont typeface="Arial"/>
              <a:buChar char="•"/>
            </a:pPr>
            <a:r>
              <a:rPr lang="en-US" sz="1400">
                <a:latin typeface="Calibri"/>
                <a:cs typeface="Calibri"/>
              </a:rPr>
              <a:t>50+</a:t>
            </a:r>
          </a:p>
          <a:p>
            <a:pPr indent="0">
              <a:buNone/>
            </a:pPr>
            <a:r>
              <a:rPr lang="en-US" sz="1400">
                <a:latin typeface="Calibri"/>
                <a:cs typeface="Calibri"/>
              </a:rPr>
              <a:t>To your knowledge, is the reservation sovereign?</a:t>
            </a:r>
          </a:p>
          <a:p>
            <a:pPr marL="971550" lvl="1" indent="-285750">
              <a:buFont typeface="Arial"/>
              <a:buChar char="•"/>
            </a:pPr>
            <a:r>
              <a:rPr lang="en-US" sz="1400">
                <a:latin typeface="Calibri"/>
                <a:cs typeface="Calibri"/>
              </a:rPr>
              <a:t>Yes</a:t>
            </a:r>
          </a:p>
          <a:p>
            <a:pPr marL="971550" lvl="1" indent="-285750">
              <a:buFont typeface="Arial"/>
              <a:buChar char="•"/>
            </a:pPr>
            <a:r>
              <a:rPr lang="en-US" sz="1400">
                <a:latin typeface="Calibri"/>
                <a:cs typeface="Calibri"/>
              </a:rPr>
              <a:t>No</a:t>
            </a:r>
          </a:p>
          <a:p>
            <a:pPr indent="0">
              <a:buNone/>
            </a:pPr>
            <a:r>
              <a:rPr lang="en-US" sz="1400">
                <a:latin typeface="Calibri"/>
                <a:cs typeface="Calibri"/>
              </a:rPr>
              <a:t>Do school age children on the reservation attend a local school or do they integrate into schools in the larger community?</a:t>
            </a:r>
          </a:p>
          <a:p>
            <a:pPr marL="971550" lvl="1" indent="-285750">
              <a:buFont typeface="Arial"/>
              <a:buChar char="•"/>
            </a:pPr>
            <a:r>
              <a:rPr lang="en-US" sz="1400">
                <a:latin typeface="Calibri"/>
                <a:cs typeface="Calibri"/>
              </a:rPr>
              <a:t>Yes</a:t>
            </a:r>
          </a:p>
          <a:p>
            <a:pPr marL="971550" lvl="1" indent="-285750">
              <a:buFont typeface="Arial"/>
              <a:buChar char="•"/>
            </a:pPr>
            <a:r>
              <a:rPr lang="en-US" sz="1400">
                <a:latin typeface="Calibri"/>
                <a:cs typeface="Calibri"/>
              </a:rPr>
              <a:t>No</a:t>
            </a:r>
          </a:p>
          <a:p>
            <a:pPr marL="0" indent="0">
              <a:buNone/>
            </a:pPr>
            <a:endParaRPr lang="en-US" sz="1400"/>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80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FC54-7835-4A6B-9DEF-E9A973DE47D6}"/>
              </a:ext>
            </a:extLst>
          </p:cNvPr>
          <p:cNvSpPr>
            <a:spLocks noGrp="1"/>
          </p:cNvSpPr>
          <p:nvPr>
            <p:ph type="title"/>
          </p:nvPr>
        </p:nvSpPr>
        <p:spPr/>
        <p:txBody>
          <a:bodyPr/>
          <a:lstStyle/>
          <a:p>
            <a:r>
              <a:rPr lang="en-US">
                <a:latin typeface="+mj-lt"/>
              </a:rPr>
              <a:t>What is a Certified Community Behavioral Health Clinic (CCBHC)?</a:t>
            </a:r>
          </a:p>
        </p:txBody>
      </p:sp>
      <p:sp>
        <p:nvSpPr>
          <p:cNvPr id="3" name="Content Placeholder 2">
            <a:extLst>
              <a:ext uri="{FF2B5EF4-FFF2-40B4-BE49-F238E27FC236}">
                <a16:creationId xmlns:a16="http://schemas.microsoft.com/office/drawing/2014/main" id="{15E76ECE-83A5-44A7-A911-884D71C977E1}"/>
              </a:ext>
            </a:extLst>
          </p:cNvPr>
          <p:cNvSpPr>
            <a:spLocks noGrp="1"/>
          </p:cNvSpPr>
          <p:nvPr>
            <p:ph idx="1"/>
          </p:nvPr>
        </p:nvSpPr>
        <p:spPr>
          <a:xfrm>
            <a:off x="564874" y="1952464"/>
            <a:ext cx="11062252" cy="4135027"/>
          </a:xfrm>
        </p:spPr>
        <p:txBody>
          <a:bodyPr/>
          <a:lstStyle/>
          <a:p>
            <a:pPr marL="0" indent="0">
              <a:buNone/>
            </a:pPr>
            <a:r>
              <a:rPr lang="en-US" sz="2400">
                <a:latin typeface="+mj-lt"/>
              </a:rPr>
              <a:t>CCBHC is an integrated community behavioral health model of care that aims to improve service quality and accessibility. CCBHCs do the following:</a:t>
            </a:r>
          </a:p>
          <a:p>
            <a:r>
              <a:rPr lang="en-US" sz="2400">
                <a:latin typeface="+mj-lt"/>
              </a:rPr>
              <a:t>Provide integrated, evidence-based, trauma-informed, recovery-oriented and person-and-family-centered care</a:t>
            </a:r>
          </a:p>
          <a:p>
            <a:r>
              <a:rPr lang="en-US" sz="2400">
                <a:latin typeface="+mj-lt"/>
              </a:rPr>
              <a:t>Offer the full array of CCBHC-required mental health, substance use disorder (SUD) and primary care screening services</a:t>
            </a:r>
          </a:p>
          <a:p>
            <a:r>
              <a:rPr lang="en-US" sz="2400">
                <a:latin typeface="+mj-lt"/>
              </a:rPr>
              <a:t>Have established collaborative relationships with other providers and health care systems to ensure coordination of care</a:t>
            </a:r>
          </a:p>
          <a:p>
            <a:endParaRPr lang="en-US" sz="2400">
              <a:latin typeface="+mj-lt"/>
            </a:endParaRPr>
          </a:p>
        </p:txBody>
      </p:sp>
    </p:spTree>
    <p:extLst>
      <p:ext uri="{BB962C8B-B14F-4D97-AF65-F5344CB8AC3E}">
        <p14:creationId xmlns:p14="http://schemas.microsoft.com/office/powerpoint/2010/main" val="268243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718F-7735-8406-DB97-C4C869CCFE1F}"/>
              </a:ext>
            </a:extLst>
          </p:cNvPr>
          <p:cNvSpPr>
            <a:spLocks noGrp="1"/>
          </p:cNvSpPr>
          <p:nvPr>
            <p:ph type="title"/>
          </p:nvPr>
        </p:nvSpPr>
        <p:spPr/>
        <p:txBody>
          <a:bodyPr/>
          <a:lstStyle/>
          <a:p>
            <a:r>
              <a:rPr lang="en-US">
                <a:latin typeface="Calibri Light"/>
                <a:cs typeface="Calibri Light"/>
              </a:rPr>
              <a:t>CCBHC Requirements</a:t>
            </a:r>
            <a:endParaRPr lang="en-US"/>
          </a:p>
        </p:txBody>
      </p:sp>
      <p:sp>
        <p:nvSpPr>
          <p:cNvPr id="3" name="Content Placeholder 2">
            <a:extLst>
              <a:ext uri="{FF2B5EF4-FFF2-40B4-BE49-F238E27FC236}">
                <a16:creationId xmlns:a16="http://schemas.microsoft.com/office/drawing/2014/main" id="{B7DA1856-EF6C-CE13-6E60-CC24A296AF20}"/>
              </a:ext>
            </a:extLst>
          </p:cNvPr>
          <p:cNvSpPr>
            <a:spLocks noGrp="1"/>
          </p:cNvSpPr>
          <p:nvPr>
            <p:ph idx="1"/>
          </p:nvPr>
        </p:nvSpPr>
        <p:spPr>
          <a:xfrm>
            <a:off x="564874" y="1423060"/>
            <a:ext cx="11062252" cy="4014215"/>
          </a:xfrm>
        </p:spPr>
        <p:txBody>
          <a:bodyPr vert="horz" lIns="91440" tIns="45720" rIns="91440" bIns="45720" rtlCol="0" anchor="t">
            <a:noAutofit/>
          </a:bodyPr>
          <a:lstStyle/>
          <a:p>
            <a:r>
              <a:rPr lang="en-US" sz="1800">
                <a:ea typeface="+mn-lt"/>
                <a:cs typeface="+mn-lt"/>
              </a:rPr>
              <a:t>3.d.2 The CCBHC designates an interdisciplinary treatment team that is responsible, with the person receiving services and their family/caregivers, to the extent the person receiving services desires their involvement or when they are legal guardians, for directing, coordinating, and managing care and services. The interdisciplinary team is composed of individuals who work together to coordinate the medical, psychiatric, psychosocial, emotional, therapeutic, and recovery support needs of the people receiving services, including, </a:t>
            </a:r>
            <a:r>
              <a:rPr lang="en-US" sz="1800" b="1">
                <a:ea typeface="+mn-lt"/>
                <a:cs typeface="+mn-lt"/>
              </a:rPr>
              <a:t>as appropriate and desired by the person receiving services, traditional approaches to care for people receiving services who are American Indian or Alaska Native or from other cultural and ethnic groups.  </a:t>
            </a:r>
          </a:p>
          <a:p>
            <a:r>
              <a:rPr lang="en-US" sz="1800">
                <a:ea typeface="+mn-lt"/>
                <a:cs typeface="+mn-lt"/>
              </a:rPr>
              <a:t>4.b.2</a:t>
            </a:r>
            <a:r>
              <a:rPr lang="en-US" sz="1800" b="1">
                <a:ea typeface="+mn-lt"/>
                <a:cs typeface="+mn-lt"/>
              </a:rPr>
              <a:t> </a:t>
            </a:r>
            <a:r>
              <a:rPr lang="en-US" sz="1800">
                <a:ea typeface="+mn-lt"/>
                <a:cs typeface="+mn-lt"/>
              </a:rPr>
              <a:t>Person-centered and family-centered care is responsive to the race, ethnicity, sexual orientation and gender identity of the person receiving services and includes care which recognizes the particular cultural and other needs of the individual. This includes, but is not limited to, </a:t>
            </a:r>
            <a:r>
              <a:rPr lang="en-US" sz="1800" b="1">
                <a:ea typeface="+mn-lt"/>
                <a:cs typeface="+mn-lt"/>
              </a:rPr>
              <a:t>services for people who are American Indian or Alaska Native (AI/AN) or other cultural or ethnic groups, for whom access to traditional approaches or medicines may be part of CCBHC services.</a:t>
            </a:r>
            <a:r>
              <a:rPr lang="en-US" sz="1800">
                <a:ea typeface="+mn-lt"/>
                <a:cs typeface="+mn-lt"/>
              </a:rPr>
              <a:t> For people receiving services who are AI/AN, these services may be provided either directly or by arrangement with tribal organizations.  </a:t>
            </a:r>
          </a:p>
          <a:p>
            <a:r>
              <a:rPr lang="en-US" sz="1800">
                <a:ea typeface="+mn-lt"/>
                <a:cs typeface="+mn-lt"/>
              </a:rPr>
              <a:t>4.d.7 T</a:t>
            </a:r>
            <a:r>
              <a:rPr lang="en-US" sz="1800" b="1">
                <a:ea typeface="+mn-lt"/>
                <a:cs typeface="+mn-lt"/>
              </a:rPr>
              <a:t>he CCBHC uses culturally and linguistically appropriate screening tools and approaches</a:t>
            </a:r>
            <a:r>
              <a:rPr lang="en-US" sz="1800">
                <a:ea typeface="+mn-lt"/>
                <a:cs typeface="+mn-lt"/>
              </a:rPr>
              <a:t> that accommodate all literacy levels and disabilities (e.g., hearing disability, cognitive limitations), when    appropriate.  </a:t>
            </a:r>
            <a:endParaRPr lang="en-US" sz="1800"/>
          </a:p>
        </p:txBody>
      </p:sp>
    </p:spTree>
    <p:extLst>
      <p:ext uri="{BB962C8B-B14F-4D97-AF65-F5344CB8AC3E}">
        <p14:creationId xmlns:p14="http://schemas.microsoft.com/office/powerpoint/2010/main" val="43001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A0D8-0A8C-8992-3957-5036F9E2EB68}"/>
              </a:ext>
            </a:extLst>
          </p:cNvPr>
          <p:cNvSpPr>
            <a:spLocks noGrp="1"/>
          </p:cNvSpPr>
          <p:nvPr>
            <p:ph type="ctrTitle"/>
          </p:nvPr>
        </p:nvSpPr>
        <p:spPr/>
        <p:txBody>
          <a:bodyPr/>
          <a:lstStyle/>
          <a:p>
            <a:pPr algn="ctr"/>
            <a:r>
              <a:rPr lang="en-US" sz="6000">
                <a:solidFill>
                  <a:schemeClr val="accent5">
                    <a:lumMod val="10000"/>
                  </a:schemeClr>
                </a:solidFill>
                <a:latin typeface="Aptos" panose="020B0004020202020204" pitchFamily="34" charset="0"/>
                <a:cs typeface="Calibri Light"/>
              </a:rPr>
              <a:t>Northwest Portland Area Indian Health Board </a:t>
            </a:r>
          </a:p>
        </p:txBody>
      </p:sp>
      <p:sp>
        <p:nvSpPr>
          <p:cNvPr id="3" name="Subtitle 2">
            <a:extLst>
              <a:ext uri="{FF2B5EF4-FFF2-40B4-BE49-F238E27FC236}">
                <a16:creationId xmlns:a16="http://schemas.microsoft.com/office/drawing/2014/main" id="{E01C451C-8799-6215-500C-4AEF8AF7044B}"/>
              </a:ext>
            </a:extLst>
          </p:cNvPr>
          <p:cNvSpPr>
            <a:spLocks noGrp="1"/>
          </p:cNvSpPr>
          <p:nvPr>
            <p:ph type="subTitle" idx="1"/>
          </p:nvPr>
        </p:nvSpPr>
        <p:spPr/>
        <p:txBody>
          <a:bodyPr vert="horz" lIns="91440" tIns="45720" rIns="91440" bIns="45720" rtlCol="0" anchor="t">
            <a:noAutofit/>
          </a:bodyPr>
          <a:lstStyle/>
          <a:p>
            <a:pPr algn="ctr"/>
            <a:r>
              <a:rPr lang="en-US" sz="2400" b="1">
                <a:solidFill>
                  <a:schemeClr val="accent5">
                    <a:lumMod val="10000"/>
                  </a:schemeClr>
                </a:solidFill>
                <a:latin typeface="Aptos" panose="020B0004020202020204" pitchFamily="34" charset="0"/>
                <a:cs typeface="Calibri Light"/>
              </a:rPr>
              <a:t>Katie Hunsberger</a:t>
            </a:r>
            <a:r>
              <a:rPr lang="en-US" sz="2400">
                <a:solidFill>
                  <a:schemeClr val="accent5">
                    <a:lumMod val="10000"/>
                  </a:schemeClr>
                </a:solidFill>
                <a:latin typeface="Aptos" panose="020B0004020202020204" pitchFamily="34" charset="0"/>
                <a:cs typeface="Calibri Light"/>
              </a:rPr>
              <a:t>, M.P.P. </a:t>
            </a:r>
            <a:r>
              <a:rPr lang="en-US" sz="2400" i="1">
                <a:solidFill>
                  <a:schemeClr val="accent5">
                    <a:lumMod val="10000"/>
                  </a:schemeClr>
                </a:solidFill>
                <a:latin typeface="Aptos" panose="020B0004020202020204" pitchFamily="34" charset="0"/>
                <a:cs typeface="Calibri Light"/>
              </a:rPr>
              <a:t>  </a:t>
            </a:r>
            <a:endParaRPr lang="en-US" sz="2400" b="1" i="1">
              <a:solidFill>
                <a:schemeClr val="accent5">
                  <a:lumMod val="10000"/>
                </a:schemeClr>
              </a:solidFill>
              <a:latin typeface="Aptos" panose="020B0004020202020204" pitchFamily="34" charset="0"/>
            </a:endParaRPr>
          </a:p>
          <a:p>
            <a:pPr algn="ctr"/>
            <a:r>
              <a:rPr lang="en-US" sz="2400">
                <a:solidFill>
                  <a:schemeClr val="accent5">
                    <a:lumMod val="10000"/>
                  </a:schemeClr>
                </a:solidFill>
                <a:latin typeface="Aptos" panose="020B0004020202020204" pitchFamily="34" charset="0"/>
                <a:cs typeface="Calibri Light"/>
              </a:rPr>
              <a:t>BHA Program Manager </a:t>
            </a:r>
          </a:p>
        </p:txBody>
      </p:sp>
    </p:spTree>
    <p:extLst>
      <p:ext uri="{BB962C8B-B14F-4D97-AF65-F5344CB8AC3E}">
        <p14:creationId xmlns:p14="http://schemas.microsoft.com/office/powerpoint/2010/main" val="394875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1200"/>
          </a:p>
        </p:txBody>
      </p:sp>
      <p:sp>
        <p:nvSpPr>
          <p:cNvPr id="3" name="TextBox 3"/>
          <p:cNvSpPr txBox="1"/>
          <p:nvPr/>
        </p:nvSpPr>
        <p:spPr>
          <a:xfrm>
            <a:off x="625834" y="446405"/>
            <a:ext cx="10940332" cy="628377"/>
          </a:xfrm>
          <a:prstGeom prst="rect">
            <a:avLst/>
          </a:prstGeom>
        </p:spPr>
        <p:txBody>
          <a:bodyPr lIns="0" tIns="0" rIns="0" bIns="0" rtlCol="0" anchor="t">
            <a:spAutoFit/>
          </a:bodyPr>
          <a:lstStyle/>
          <a:p>
            <a:pPr>
              <a:lnSpc>
                <a:spcPts val="4860"/>
              </a:lnSpc>
            </a:pPr>
            <a:r>
              <a:rPr lang="en-US" sz="4500" spc="-27">
                <a:solidFill>
                  <a:srgbClr val="064F80"/>
                </a:solidFill>
                <a:latin typeface="TT Rounds Condensed"/>
                <a:ea typeface="TT Rounds Condensed"/>
                <a:cs typeface="TT Rounds Condensed"/>
                <a:sym typeface="TT Rounds Condensed"/>
              </a:rPr>
              <a:t>Embracing Indigenous Worldviews </a:t>
            </a:r>
          </a:p>
        </p:txBody>
      </p:sp>
      <p:sp>
        <p:nvSpPr>
          <p:cNvPr id="4" name="Freeform 4" descr="A diagram of well being  Description automatically generated"/>
          <p:cNvSpPr/>
          <p:nvPr/>
        </p:nvSpPr>
        <p:spPr>
          <a:xfrm>
            <a:off x="5650624" y="1100606"/>
            <a:ext cx="4549666" cy="4739235"/>
          </a:xfrm>
          <a:custGeom>
            <a:avLst/>
            <a:gdLst/>
            <a:ahLst/>
            <a:cxnLst/>
            <a:rect l="l" t="t" r="r" b="b"/>
            <a:pathLst>
              <a:path w="6824499" h="7108852">
                <a:moveTo>
                  <a:pt x="0" y="0"/>
                </a:moveTo>
                <a:lnTo>
                  <a:pt x="6824499" y="0"/>
                </a:lnTo>
                <a:lnTo>
                  <a:pt x="6824499" y="7108853"/>
                </a:lnTo>
                <a:lnTo>
                  <a:pt x="0" y="7108853"/>
                </a:lnTo>
                <a:lnTo>
                  <a:pt x="0" y="0"/>
                </a:lnTo>
                <a:close/>
              </a:path>
            </a:pathLst>
          </a:custGeom>
          <a:blipFill>
            <a:blip r:embed="rId3"/>
            <a:stretch>
              <a:fillRect/>
            </a:stretch>
          </a:blipFill>
        </p:spPr>
        <p:txBody>
          <a:bodyPr/>
          <a:lstStyle/>
          <a:p>
            <a:endParaRPr lang="en-US" sz="1200"/>
          </a:p>
        </p:txBody>
      </p:sp>
      <p:sp>
        <p:nvSpPr>
          <p:cNvPr id="5" name="Freeform 5"/>
          <p:cNvSpPr/>
          <p:nvPr/>
        </p:nvSpPr>
        <p:spPr>
          <a:xfrm rot="-1478328">
            <a:off x="8906434" y="-141591"/>
            <a:ext cx="3573018" cy="5486400"/>
          </a:xfrm>
          <a:custGeom>
            <a:avLst/>
            <a:gdLst/>
            <a:ahLst/>
            <a:cxnLst/>
            <a:rect l="l" t="t" r="r" b="b"/>
            <a:pathLst>
              <a:path w="5359527" h="8229600">
                <a:moveTo>
                  <a:pt x="0" y="0"/>
                </a:moveTo>
                <a:lnTo>
                  <a:pt x="5359527" y="0"/>
                </a:lnTo>
                <a:lnTo>
                  <a:pt x="5359527" y="8229600"/>
                </a:lnTo>
                <a:lnTo>
                  <a:pt x="0" y="8229600"/>
                </a:lnTo>
                <a:lnTo>
                  <a:pt x="0" y="0"/>
                </a:lnTo>
                <a:close/>
              </a:path>
            </a:pathLst>
          </a:custGeom>
          <a:blipFill>
            <a:blip r:embed="rId4"/>
            <a:stretch>
              <a:fillRect/>
            </a:stretch>
          </a:blipFill>
        </p:spPr>
        <p:txBody>
          <a:bodyPr/>
          <a:lstStyle/>
          <a:p>
            <a:endParaRPr lang="en-US" sz="1200"/>
          </a:p>
        </p:txBody>
      </p:sp>
      <p:sp>
        <p:nvSpPr>
          <p:cNvPr id="6" name="TextBox 6"/>
          <p:cNvSpPr txBox="1"/>
          <p:nvPr/>
        </p:nvSpPr>
        <p:spPr>
          <a:xfrm>
            <a:off x="625834" y="1849757"/>
            <a:ext cx="4831137" cy="3565079"/>
          </a:xfrm>
          <a:prstGeom prst="rect">
            <a:avLst/>
          </a:prstGeom>
        </p:spPr>
        <p:txBody>
          <a:bodyPr lIns="0" tIns="0" rIns="0" bIns="0" rtlCol="0" anchor="t">
            <a:spAutoFit/>
          </a:bodyPr>
          <a:lstStyle/>
          <a:p>
            <a:pPr marL="361968" lvl="1"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Acknowledging the Soul Wound (Duran, 2010)</a:t>
            </a:r>
          </a:p>
          <a:p>
            <a:pPr marL="819191" lvl="2" indent="-273064">
              <a:lnSpc>
                <a:spcPts val="2160"/>
              </a:lnSpc>
              <a:buFont typeface="Arial"/>
              <a:buChar char="⚬"/>
            </a:pPr>
            <a:r>
              <a:rPr lang="en-US" sz="2000" spc="19">
                <a:solidFill>
                  <a:srgbClr val="000000"/>
                </a:solidFill>
                <a:latin typeface="TT Rounds Condensed"/>
                <a:ea typeface="TT Rounds Condensed"/>
                <a:cs typeface="TT Rounds Condensed"/>
                <a:sym typeface="TT Rounds Condensed"/>
              </a:rPr>
              <a:t>Colonization, boarding schools, MMIW</a:t>
            </a:r>
          </a:p>
          <a:p>
            <a:pPr marL="819191" lvl="2" indent="-273064">
              <a:lnSpc>
                <a:spcPts val="2160"/>
              </a:lnSpc>
              <a:buFont typeface="Arial"/>
              <a:buChar char="⚬"/>
            </a:pPr>
            <a:r>
              <a:rPr lang="en-US" sz="2000" spc="19">
                <a:solidFill>
                  <a:srgbClr val="000000"/>
                </a:solidFill>
                <a:latin typeface="TT Rounds Condensed"/>
                <a:ea typeface="TT Rounds Condensed"/>
                <a:cs typeface="TT Rounds Condensed"/>
                <a:sym typeface="TT Rounds Condensed"/>
              </a:rPr>
              <a:t>Multigenerational trauma: current, ancestral, historical, individual, or collective experiences</a:t>
            </a:r>
          </a:p>
          <a:p>
            <a:pPr marL="361968" lvl="1"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Bridging Western psychology and Indigenous Ways of Knowing &amp; Being </a:t>
            </a:r>
          </a:p>
          <a:p>
            <a:pPr marL="361968" lvl="1"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Avoiding language of deficiency </a:t>
            </a:r>
          </a:p>
          <a:p>
            <a:pPr marL="361968" lvl="1"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“Nothing about us, without us.” </a:t>
            </a:r>
          </a:p>
          <a:p>
            <a:pPr marL="180984" lvl="1">
              <a:lnSpc>
                <a:spcPts val="2400"/>
              </a:lnSpc>
            </a:pPr>
            <a:endParaRPr lang="en-US" sz="2000" spc="19">
              <a:solidFill>
                <a:srgbClr val="000000"/>
              </a:solidFill>
              <a:latin typeface="TT Rounds Condensed"/>
              <a:ea typeface="TT Rounds Condensed"/>
              <a:cs typeface="TT Rounds Condensed"/>
              <a:sym typeface="TT Rounds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7824457" y="635000"/>
            <a:ext cx="4290734" cy="4264824"/>
          </a:xfrm>
          <a:custGeom>
            <a:avLst/>
            <a:gdLst/>
            <a:ahLst/>
            <a:cxnLst/>
            <a:rect l="l" t="t" r="r" b="b"/>
            <a:pathLst>
              <a:path w="6436101" h="6397236">
                <a:moveTo>
                  <a:pt x="0" y="0"/>
                </a:moveTo>
                <a:lnTo>
                  <a:pt x="6436101" y="0"/>
                </a:lnTo>
                <a:lnTo>
                  <a:pt x="6436101" y="6397236"/>
                </a:lnTo>
                <a:lnTo>
                  <a:pt x="0" y="6397236"/>
                </a:lnTo>
                <a:lnTo>
                  <a:pt x="0" y="0"/>
                </a:lnTo>
                <a:close/>
              </a:path>
            </a:pathLst>
          </a:custGeom>
          <a:blipFill>
            <a:blip r:embed="rId3"/>
            <a:stretch>
              <a:fillRect/>
            </a:stretch>
          </a:blipFill>
        </p:spPr>
        <p:txBody>
          <a:bodyPr/>
          <a:lstStyle/>
          <a:p>
            <a:endParaRPr lang="en-US" sz="1200"/>
          </a:p>
        </p:txBody>
      </p:sp>
      <p:sp>
        <p:nvSpPr>
          <p:cNvPr id="4" name="TextBox 4"/>
          <p:cNvSpPr txBox="1"/>
          <p:nvPr/>
        </p:nvSpPr>
        <p:spPr>
          <a:xfrm>
            <a:off x="625834" y="446405"/>
            <a:ext cx="10940332" cy="628377"/>
          </a:xfrm>
          <a:prstGeom prst="rect">
            <a:avLst/>
          </a:prstGeom>
        </p:spPr>
        <p:txBody>
          <a:bodyPr lIns="0" tIns="0" rIns="0" bIns="0" rtlCol="0" anchor="t">
            <a:spAutoFit/>
          </a:bodyPr>
          <a:lstStyle/>
          <a:p>
            <a:pPr>
              <a:lnSpc>
                <a:spcPts val="4860"/>
              </a:lnSpc>
            </a:pPr>
            <a:r>
              <a:rPr lang="en-US" sz="4500" spc="-27">
                <a:solidFill>
                  <a:srgbClr val="064F80"/>
                </a:solidFill>
                <a:latin typeface="TT Rounds Condensed"/>
                <a:ea typeface="TT Rounds Condensed"/>
                <a:cs typeface="TT Rounds Condensed"/>
                <a:sym typeface="TT Rounds Condensed"/>
              </a:rPr>
              <a:t>Using Culture As Medicine </a:t>
            </a:r>
          </a:p>
        </p:txBody>
      </p:sp>
      <p:sp>
        <p:nvSpPr>
          <p:cNvPr id="5" name="TextBox 5"/>
          <p:cNvSpPr txBox="1"/>
          <p:nvPr/>
        </p:nvSpPr>
        <p:spPr>
          <a:xfrm>
            <a:off x="130563" y="1449197"/>
            <a:ext cx="3853675" cy="4001095"/>
          </a:xfrm>
          <a:prstGeom prst="rect">
            <a:avLst/>
          </a:prstGeom>
        </p:spPr>
        <p:txBody>
          <a:bodyPr lIns="0" tIns="0" rIns="0" bIns="0" rtlCol="0" anchor="t">
            <a:spAutoFit/>
          </a:bodyPr>
          <a:lstStyle/>
          <a:p>
            <a:pPr marL="361968" lvl="1"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Advocating for cultural connectedness</a:t>
            </a:r>
          </a:p>
          <a:p>
            <a:pPr marL="361968" lvl="1"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Embracing w(holistic) approaches to health </a:t>
            </a:r>
          </a:p>
          <a:p>
            <a:pPr marL="666783" lvl="2"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Physical </a:t>
            </a:r>
          </a:p>
          <a:p>
            <a:pPr marL="666783" lvl="2"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Spiritual </a:t>
            </a:r>
          </a:p>
          <a:p>
            <a:pPr marL="666783" lvl="2"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Mental </a:t>
            </a:r>
          </a:p>
          <a:p>
            <a:pPr marL="666783" lvl="2"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Emotional</a:t>
            </a:r>
          </a:p>
          <a:p>
            <a:pPr marL="361968" lvl="1"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Incorporation of tribal traditional healing mechanisms </a:t>
            </a:r>
          </a:p>
          <a:p>
            <a:pPr marL="361968" lvl="1" indent="-180984">
              <a:lnSpc>
                <a:spcPts val="2400"/>
              </a:lnSpc>
              <a:buFont typeface="Arial"/>
              <a:buChar char="•"/>
            </a:pPr>
            <a:r>
              <a:rPr lang="en-US" sz="2000" spc="19">
                <a:solidFill>
                  <a:srgbClr val="000000"/>
                </a:solidFill>
                <a:latin typeface="TT Rounds Condensed"/>
                <a:ea typeface="TT Rounds Condensed"/>
                <a:cs typeface="TT Rounds Condensed"/>
                <a:sym typeface="TT Rounds Condensed"/>
              </a:rPr>
              <a:t>Cultural assessments are opportunities for transformation </a:t>
            </a:r>
          </a:p>
          <a:p>
            <a:pPr marL="361968" lvl="1" indent="-180984">
              <a:lnSpc>
                <a:spcPts val="2400"/>
              </a:lnSpc>
              <a:buFont typeface="Arial"/>
              <a:buChar char="•"/>
            </a:pPr>
            <a:endParaRPr lang="en-US" sz="2000" spc="19">
              <a:solidFill>
                <a:srgbClr val="000000"/>
              </a:solidFill>
              <a:latin typeface="TT Rounds Condensed"/>
              <a:ea typeface="TT Rounds Condensed"/>
              <a:cs typeface="TT Rounds Condensed"/>
              <a:sym typeface="TT Rounds Condensed"/>
            </a:endParaRPr>
          </a:p>
        </p:txBody>
      </p:sp>
      <p:sp>
        <p:nvSpPr>
          <p:cNvPr id="6" name="Freeform 6"/>
          <p:cNvSpPr/>
          <p:nvPr/>
        </p:nvSpPr>
        <p:spPr>
          <a:xfrm>
            <a:off x="4075224" y="1053306"/>
            <a:ext cx="3632847" cy="4774843"/>
          </a:xfrm>
          <a:custGeom>
            <a:avLst/>
            <a:gdLst/>
            <a:ahLst/>
            <a:cxnLst/>
            <a:rect l="l" t="t" r="r" b="b"/>
            <a:pathLst>
              <a:path w="4902207" h="6092235">
                <a:moveTo>
                  <a:pt x="0" y="0"/>
                </a:moveTo>
                <a:lnTo>
                  <a:pt x="4902207" y="0"/>
                </a:lnTo>
                <a:lnTo>
                  <a:pt x="4902207" y="6092235"/>
                </a:lnTo>
                <a:lnTo>
                  <a:pt x="0" y="6092235"/>
                </a:lnTo>
                <a:lnTo>
                  <a:pt x="0" y="0"/>
                </a:lnTo>
                <a:close/>
              </a:path>
            </a:pathLst>
          </a:custGeom>
          <a:blipFill>
            <a:blip r:embed="rId4"/>
            <a:stretch>
              <a:fillRect/>
            </a:stretch>
          </a:blipFill>
        </p:spPr>
        <p:txBody>
          <a:bodyPr/>
          <a:lstStyle/>
          <a:p>
            <a:endParaRPr lang="en-US" sz="1200"/>
          </a:p>
        </p:txBody>
      </p:sp>
      <p:sp>
        <p:nvSpPr>
          <p:cNvPr id="7" name="TextBox 6">
            <a:extLst>
              <a:ext uri="{FF2B5EF4-FFF2-40B4-BE49-F238E27FC236}">
                <a16:creationId xmlns:a16="http://schemas.microsoft.com/office/drawing/2014/main" id="{B3C6B394-28F3-EFF3-E6A7-E2F2AAE83470}"/>
              </a:ext>
            </a:extLst>
          </p:cNvPr>
          <p:cNvSpPr txBox="1"/>
          <p:nvPr/>
        </p:nvSpPr>
        <p:spPr>
          <a:xfrm>
            <a:off x="5739063" y="5832304"/>
            <a:ext cx="208476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ea typeface="Calibri"/>
                <a:cs typeface="Calibri"/>
              </a:rPr>
              <a:t>@restoringancestralwinds</a:t>
            </a:r>
            <a:endParaRPr 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AE970-FAE0-6EDE-A1E3-C7D3CB927542}"/>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6" y="-1"/>
            <a:ext cx="5213267" cy="6883030"/>
            <a:chOff x="-19217" y="-1"/>
            <a:chExt cx="5213267" cy="6883030"/>
          </a:xfrm>
        </p:grpSpPr>
        <p:sp>
          <p:nvSpPr>
            <p:cNvPr id="11" name="Rectangle 10">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a:solidFill>
                  <a:prstClr val="white"/>
                </a:solidFill>
                <a:latin typeface="Calibri"/>
              </a:endParaRPr>
            </a:p>
          </p:txBody>
        </p:sp>
        <p:sp>
          <p:nvSpPr>
            <p:cNvPr id="23" name="Rectangle 2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endParaRPr lang="en-US">
                <a:solidFill>
                  <a:prstClr val="white"/>
                </a:solidFill>
                <a:latin typeface="Calibri"/>
              </a:endParaRPr>
            </a:p>
          </p:txBody>
        </p:sp>
        <p:sp>
          <p:nvSpPr>
            <p:cNvPr id="13" name="Rectangle 12">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a:solidFill>
                  <a:prstClr val="white"/>
                </a:solidFill>
                <a:latin typeface="Calibri"/>
              </a:endParaRPr>
            </a:p>
          </p:txBody>
        </p:sp>
        <p:sp>
          <p:nvSpPr>
            <p:cNvPr id="24" name="Rectangle 23">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a:solidFill>
                  <a:prstClr val="white"/>
                </a:solidFill>
                <a:latin typeface="Calibri"/>
              </a:endParaRPr>
            </a:p>
          </p:txBody>
        </p:sp>
      </p:grpSp>
      <p:sp>
        <p:nvSpPr>
          <p:cNvPr id="2" name="Title 1">
            <a:extLst>
              <a:ext uri="{FF2B5EF4-FFF2-40B4-BE49-F238E27FC236}">
                <a16:creationId xmlns:a16="http://schemas.microsoft.com/office/drawing/2014/main" id="{7F74555F-16CC-CF46-043F-0DA7D183D473}"/>
              </a:ext>
            </a:extLst>
          </p:cNvPr>
          <p:cNvSpPr>
            <a:spLocks noGrp="1"/>
          </p:cNvSpPr>
          <p:nvPr>
            <p:ph type="title"/>
          </p:nvPr>
        </p:nvSpPr>
        <p:spPr>
          <a:xfrm>
            <a:off x="755484" y="739836"/>
            <a:ext cx="3702580" cy="1616203"/>
          </a:xfrm>
        </p:spPr>
        <p:txBody>
          <a:bodyPr anchor="b">
            <a:normAutofit/>
          </a:bodyPr>
          <a:lstStyle/>
          <a:p>
            <a:r>
              <a:rPr lang="en-US" sz="3200">
                <a:solidFill>
                  <a:srgbClr val="FFFFFF"/>
                </a:solidFill>
              </a:rPr>
              <a:t>Embracing the 6 Rs </a:t>
            </a:r>
          </a:p>
        </p:txBody>
      </p:sp>
      <p:sp>
        <p:nvSpPr>
          <p:cNvPr id="3" name="Content Placeholder 2">
            <a:extLst>
              <a:ext uri="{FF2B5EF4-FFF2-40B4-BE49-F238E27FC236}">
                <a16:creationId xmlns:a16="http://schemas.microsoft.com/office/drawing/2014/main" id="{18CE4139-1B7F-4659-5209-81E83B07AF30}"/>
              </a:ext>
            </a:extLst>
          </p:cNvPr>
          <p:cNvSpPr>
            <a:spLocks noGrp="1"/>
          </p:cNvSpPr>
          <p:nvPr>
            <p:ph idx="1"/>
          </p:nvPr>
        </p:nvSpPr>
        <p:spPr>
          <a:xfrm>
            <a:off x="755485" y="2459117"/>
            <a:ext cx="3702579" cy="3524823"/>
          </a:xfrm>
        </p:spPr>
        <p:txBody>
          <a:bodyPr>
            <a:normAutofit/>
          </a:bodyPr>
          <a:lstStyle/>
          <a:p>
            <a:r>
              <a:rPr lang="en-US">
                <a:solidFill>
                  <a:srgbClr val="FFFFFF"/>
                </a:solidFill>
              </a:rPr>
              <a:t>Relationship </a:t>
            </a:r>
          </a:p>
          <a:p>
            <a:r>
              <a:rPr lang="en-US">
                <a:solidFill>
                  <a:srgbClr val="FFFFFF"/>
                </a:solidFill>
              </a:rPr>
              <a:t>Respect</a:t>
            </a:r>
          </a:p>
          <a:p>
            <a:r>
              <a:rPr lang="en-US">
                <a:solidFill>
                  <a:srgbClr val="FFFFFF"/>
                </a:solidFill>
              </a:rPr>
              <a:t>Reciprocity</a:t>
            </a:r>
          </a:p>
          <a:p>
            <a:r>
              <a:rPr lang="en-US">
                <a:solidFill>
                  <a:srgbClr val="FFFFFF"/>
                </a:solidFill>
              </a:rPr>
              <a:t>Reverence</a:t>
            </a:r>
          </a:p>
          <a:p>
            <a:r>
              <a:rPr lang="en-US">
                <a:solidFill>
                  <a:srgbClr val="FFFFFF"/>
                </a:solidFill>
              </a:rPr>
              <a:t>Responsibility</a:t>
            </a:r>
          </a:p>
          <a:p>
            <a:r>
              <a:rPr lang="en-US">
                <a:solidFill>
                  <a:srgbClr val="FFFFFF"/>
                </a:solidFill>
              </a:rPr>
              <a:t>Representation </a:t>
            </a:r>
          </a:p>
        </p:txBody>
      </p:sp>
      <p:pic>
        <p:nvPicPr>
          <p:cNvPr id="5" name="Picture 4" descr="A diagram of individuality&#10;&#10;Description automatically generated">
            <a:extLst>
              <a:ext uri="{FF2B5EF4-FFF2-40B4-BE49-F238E27FC236}">
                <a16:creationId xmlns:a16="http://schemas.microsoft.com/office/drawing/2014/main" id="{41BA4E90-C6DE-11A7-8908-DAD7607C5FCA}"/>
              </a:ext>
            </a:extLst>
          </p:cNvPr>
          <p:cNvPicPr>
            <a:picLocks noChangeAspect="1"/>
          </p:cNvPicPr>
          <p:nvPr/>
        </p:nvPicPr>
        <p:blipFill>
          <a:blip r:embed="rId2"/>
          <a:stretch>
            <a:fillRect/>
          </a:stretch>
        </p:blipFill>
        <p:spPr>
          <a:xfrm>
            <a:off x="6096000" y="990601"/>
            <a:ext cx="4664552" cy="4617907"/>
          </a:xfrm>
          <a:prstGeom prst="rect">
            <a:avLst/>
          </a:prstGeom>
        </p:spPr>
      </p:pic>
      <p:sp>
        <p:nvSpPr>
          <p:cNvPr id="4" name="TextBox 3">
            <a:extLst>
              <a:ext uri="{FF2B5EF4-FFF2-40B4-BE49-F238E27FC236}">
                <a16:creationId xmlns:a16="http://schemas.microsoft.com/office/drawing/2014/main" id="{D3CB5818-A79A-DA80-DEE3-DA336B7AB59E}"/>
              </a:ext>
            </a:extLst>
          </p:cNvPr>
          <p:cNvSpPr txBox="1"/>
          <p:nvPr/>
        </p:nvSpPr>
        <p:spPr>
          <a:xfrm>
            <a:off x="7288427" y="5558482"/>
            <a:ext cx="47717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Indigenous Holistic Framework (Pidgeon, 2014)</a:t>
            </a:r>
          </a:p>
        </p:txBody>
      </p:sp>
    </p:spTree>
    <p:extLst>
      <p:ext uri="{BB962C8B-B14F-4D97-AF65-F5344CB8AC3E}">
        <p14:creationId xmlns:p14="http://schemas.microsoft.com/office/powerpoint/2010/main" val="265150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6248400" y="1238754"/>
            <a:ext cx="4121669" cy="4468228"/>
          </a:xfrm>
          <a:custGeom>
            <a:avLst/>
            <a:gdLst/>
            <a:ahLst/>
            <a:cxnLst/>
            <a:rect l="l" t="t" r="r" b="b"/>
            <a:pathLst>
              <a:path w="5437386" h="5956170">
                <a:moveTo>
                  <a:pt x="0" y="0"/>
                </a:moveTo>
                <a:lnTo>
                  <a:pt x="5437386" y="0"/>
                </a:lnTo>
                <a:lnTo>
                  <a:pt x="5437386" y="5956171"/>
                </a:lnTo>
                <a:lnTo>
                  <a:pt x="0" y="5956171"/>
                </a:lnTo>
                <a:lnTo>
                  <a:pt x="0" y="0"/>
                </a:lnTo>
                <a:close/>
              </a:path>
            </a:pathLst>
          </a:custGeom>
          <a:blipFill>
            <a:blip r:embed="rId2"/>
            <a:stretch>
              <a:fillRect/>
            </a:stretch>
          </a:blipFill>
        </p:spPr>
        <p:txBody>
          <a:bodyPr/>
          <a:lstStyle/>
          <a:p>
            <a:endParaRPr lang="en-US" sz="1200"/>
          </a:p>
        </p:txBody>
      </p:sp>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1200"/>
          </a:p>
        </p:txBody>
      </p:sp>
      <p:sp>
        <p:nvSpPr>
          <p:cNvPr id="3" name="TextBox 3"/>
          <p:cNvSpPr txBox="1"/>
          <p:nvPr/>
        </p:nvSpPr>
        <p:spPr>
          <a:xfrm>
            <a:off x="701040" y="393949"/>
            <a:ext cx="12037601" cy="585160"/>
          </a:xfrm>
          <a:prstGeom prst="rect">
            <a:avLst/>
          </a:prstGeom>
        </p:spPr>
        <p:txBody>
          <a:bodyPr wrap="square" lIns="0" tIns="0" rIns="0" bIns="0" rtlCol="0" anchor="t">
            <a:spAutoFit/>
          </a:bodyPr>
          <a:lstStyle/>
          <a:p>
            <a:pPr>
              <a:lnSpc>
                <a:spcPts val="4536"/>
              </a:lnSpc>
            </a:pPr>
            <a:r>
              <a:rPr lang="en-US" sz="4500" spc="-25">
                <a:solidFill>
                  <a:srgbClr val="064F80"/>
                </a:solidFill>
                <a:latin typeface="TT Rounds Condensed"/>
                <a:ea typeface="TT Rounds Condensed"/>
                <a:cs typeface="TT Rounds Condensed"/>
                <a:sym typeface="TT Rounds Condensed"/>
              </a:rPr>
              <a:t>Centering Relationality for Trusting Partnerships </a:t>
            </a:r>
          </a:p>
        </p:txBody>
      </p:sp>
      <p:sp>
        <p:nvSpPr>
          <p:cNvPr id="6" name="Freeform 6" descr="A diagram of different colors  Description automatically generated"/>
          <p:cNvSpPr/>
          <p:nvPr/>
        </p:nvSpPr>
        <p:spPr>
          <a:xfrm>
            <a:off x="605486" y="982316"/>
            <a:ext cx="5023883" cy="5008703"/>
          </a:xfrm>
          <a:custGeom>
            <a:avLst/>
            <a:gdLst/>
            <a:ahLst/>
            <a:cxnLst/>
            <a:rect l="l" t="t" r="r" b="b"/>
            <a:pathLst>
              <a:path w="7535825" h="7513055">
                <a:moveTo>
                  <a:pt x="0" y="0"/>
                </a:moveTo>
                <a:lnTo>
                  <a:pt x="7535825" y="0"/>
                </a:lnTo>
                <a:lnTo>
                  <a:pt x="7535825" y="7513055"/>
                </a:lnTo>
                <a:lnTo>
                  <a:pt x="0" y="7513055"/>
                </a:lnTo>
                <a:lnTo>
                  <a:pt x="0" y="0"/>
                </a:lnTo>
                <a:close/>
              </a:path>
            </a:pathLst>
          </a:custGeom>
          <a:blipFill>
            <a:blip r:embed="rId4"/>
            <a:stretch>
              <a:fillRect l="-960" r="-69"/>
            </a:stretch>
          </a:blipFill>
        </p:spPr>
        <p:txBody>
          <a:bodyPr/>
          <a:lstStyle/>
          <a:p>
            <a:endParaRPr lang="en-US" sz="1200"/>
          </a:p>
        </p:txBody>
      </p:sp>
      <p:sp>
        <p:nvSpPr>
          <p:cNvPr id="4" name="TextBox 3">
            <a:extLst>
              <a:ext uri="{FF2B5EF4-FFF2-40B4-BE49-F238E27FC236}">
                <a16:creationId xmlns:a16="http://schemas.microsoft.com/office/drawing/2014/main" id="{CBD4B445-00A2-0ED0-3435-2CA8E2360E19}"/>
              </a:ext>
            </a:extLst>
          </p:cNvPr>
          <p:cNvSpPr txBox="1"/>
          <p:nvPr/>
        </p:nvSpPr>
        <p:spPr>
          <a:xfrm rot="5400000">
            <a:off x="9834283" y="4679501"/>
            <a:ext cx="13875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ea typeface="Calibri"/>
                <a:cs typeface="Calibri"/>
              </a:rPr>
              <a:t>@hheininge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1E81-A563-1619-3442-2C9CB2B03B38}"/>
              </a:ext>
            </a:extLst>
          </p:cNvPr>
          <p:cNvSpPr>
            <a:spLocks noGrp="1"/>
          </p:cNvSpPr>
          <p:nvPr>
            <p:ph type="title"/>
          </p:nvPr>
        </p:nvSpPr>
        <p:spPr>
          <a:xfrm>
            <a:off x="838200" y="365125"/>
            <a:ext cx="10515600" cy="1325563"/>
          </a:xfrm>
        </p:spPr>
        <p:txBody>
          <a:bodyPr>
            <a:normAutofit/>
          </a:bodyPr>
          <a:lstStyle/>
          <a:p>
            <a:r>
              <a:rPr lang="en-US" sz="5400">
                <a:latin typeface="Calibri Light"/>
                <a:ea typeface="Calibri Light"/>
                <a:cs typeface="Calibri Light"/>
              </a:rPr>
              <a:t>References </a:t>
            </a:r>
            <a:endParaRPr lang="en-US" sz="5400"/>
          </a:p>
        </p:txBody>
      </p:sp>
      <p:sp>
        <p:nvSpPr>
          <p:cNvPr id="3" name="Content Placeholder 2">
            <a:extLst>
              <a:ext uri="{FF2B5EF4-FFF2-40B4-BE49-F238E27FC236}">
                <a16:creationId xmlns:a16="http://schemas.microsoft.com/office/drawing/2014/main" id="{C9FF959F-39D3-9434-8517-1A71E1006AE1}"/>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1600">
                <a:ea typeface="+mn-lt"/>
                <a:cs typeface="+mn-lt"/>
              </a:rPr>
              <a:t>Duran, E., Duran, B., Heart, M. Y., &amp; Horse-Davis, S. Y. (1998a). Healing the American Indian Soul Wound. </a:t>
            </a:r>
            <a:r>
              <a:rPr lang="en-US" sz="1600" i="1">
                <a:ea typeface="+mn-lt"/>
                <a:cs typeface="+mn-lt"/>
              </a:rPr>
              <a:t>International Handbook of Multigenerational Legacies of Trauma</a:t>
            </a:r>
            <a:r>
              <a:rPr lang="en-US" sz="1600">
                <a:ea typeface="+mn-lt"/>
                <a:cs typeface="+mn-lt"/>
              </a:rPr>
              <a:t>, 341–354. </a:t>
            </a:r>
            <a:r>
              <a:rPr lang="en-US" sz="1600">
                <a:ea typeface="+mn-lt"/>
                <a:cs typeface="+mn-lt"/>
                <a:hlinkClick r:id="rId2"/>
              </a:rPr>
              <a:t>https://doi.org/10.1007/978-1-4757-5567-1_22</a:t>
            </a:r>
            <a:r>
              <a:rPr lang="en-US" sz="1600">
                <a:ea typeface="+mn-lt"/>
                <a:cs typeface="+mn-lt"/>
              </a:rPr>
              <a:t> </a:t>
            </a:r>
            <a:endParaRPr lang="en-US" sz="1600">
              <a:ea typeface="Calibri" panose="020F0502020204030204"/>
            </a:endParaRPr>
          </a:p>
          <a:p>
            <a:r>
              <a:rPr lang="en-US" sz="1600">
                <a:ea typeface="+mn-lt"/>
                <a:cs typeface="+mn-lt"/>
              </a:rPr>
              <a:t>Linklater, R., &amp; Mehl-Madrona, L. (2020). </a:t>
            </a:r>
            <a:r>
              <a:rPr lang="en-US" sz="1600" i="1">
                <a:ea typeface="+mn-lt"/>
                <a:cs typeface="+mn-lt"/>
              </a:rPr>
              <a:t>Decolonizing trauma work: Indigenous stories and Strategies</a:t>
            </a:r>
            <a:r>
              <a:rPr lang="en-US" sz="1600">
                <a:ea typeface="+mn-lt"/>
                <a:cs typeface="+mn-lt"/>
              </a:rPr>
              <a:t>. Fernwood Publishing. </a:t>
            </a:r>
            <a:endParaRPr lang="en-US" sz="1600">
              <a:ea typeface="Calibri"/>
              <a:cs typeface="Calibri"/>
            </a:endParaRPr>
          </a:p>
          <a:p>
            <a:r>
              <a:rPr lang="en-US" sz="1600">
                <a:solidFill>
                  <a:srgbClr val="000000"/>
                </a:solidFill>
                <a:ea typeface="Calibri"/>
                <a:cs typeface="Calibri"/>
              </a:rPr>
              <a:t>Grant, A. D., Swan, K., Wu, K., Plenty Sweetgrass-She Kills, R., Hill, S., &amp; Kinch, A. (2022). A Research Publication and Grant Preparation Program for Native American Faculty in STEM: Implementation of the Six R's Indigenous Framework. Frontiers in psychology, 12, 734290. </a:t>
            </a:r>
            <a:r>
              <a:rPr lang="en-US" sz="1600">
                <a:solidFill>
                  <a:srgbClr val="000000"/>
                </a:solidFill>
                <a:ea typeface="Calibri"/>
                <a:cs typeface="Calibri"/>
                <a:hlinkClick r:id="rId3"/>
              </a:rPr>
              <a:t>https://doi.org/10.3389/fpsyg.2021.734290</a:t>
            </a:r>
            <a:endParaRPr lang="en-US" sz="1600">
              <a:solidFill>
                <a:srgbClr val="000000"/>
              </a:solidFill>
              <a:ea typeface="Calibri"/>
              <a:cs typeface="Calibri"/>
            </a:endParaRPr>
          </a:p>
          <a:p>
            <a:r>
              <a:rPr lang="en-US" sz="1600">
                <a:solidFill>
                  <a:srgbClr val="000000"/>
                </a:solidFill>
                <a:ea typeface="+mn-lt"/>
                <a:cs typeface="+mn-lt"/>
              </a:rPr>
              <a:t>Moving beyond good intentions: Indigenizing higher education in British Columbia universities through institutional responsibility and accountability,” by M. Pidgeon, 2014, </a:t>
            </a:r>
            <a:r>
              <a:rPr lang="en-US" sz="1600" i="1">
                <a:solidFill>
                  <a:srgbClr val="000000"/>
                </a:solidFill>
                <a:ea typeface="+mn-lt"/>
                <a:cs typeface="+mn-lt"/>
              </a:rPr>
              <a:t>Journal of American Indian Education, 53</a:t>
            </a:r>
            <a:r>
              <a:rPr lang="en-US" sz="1600">
                <a:solidFill>
                  <a:srgbClr val="000000"/>
                </a:solidFill>
                <a:ea typeface="+mn-lt"/>
                <a:cs typeface="+mn-lt"/>
              </a:rPr>
              <a:t>(2), p. 10.  </a:t>
            </a:r>
          </a:p>
          <a:p>
            <a:r>
              <a:rPr lang="en-US" sz="1600" i="1">
                <a:solidFill>
                  <a:srgbClr val="000000"/>
                </a:solidFill>
                <a:ea typeface="+mn-lt"/>
                <a:cs typeface="+mn-lt"/>
              </a:rPr>
              <a:t>Nechi Institute Centre of Indigenous Learning: Saint Albert Ab</a:t>
            </a:r>
            <a:r>
              <a:rPr lang="en-US" sz="1600">
                <a:solidFill>
                  <a:srgbClr val="000000"/>
                </a:solidFill>
                <a:ea typeface="+mn-lt"/>
                <a:cs typeface="+mn-lt"/>
              </a:rPr>
              <a:t>. Medicine Wheel Research Guide. </a:t>
            </a:r>
            <a:r>
              <a:rPr lang="en-US" sz="1600">
                <a:solidFill>
                  <a:srgbClr val="000000"/>
                </a:solidFill>
                <a:ea typeface="+mn-lt"/>
                <a:cs typeface="+mn-lt"/>
                <a:hlinkClick r:id="rId4"/>
              </a:rPr>
              <a:t>https://www.Nechi.com/</a:t>
            </a:r>
            <a:r>
              <a:rPr lang="en-US" sz="1600">
                <a:solidFill>
                  <a:srgbClr val="000000"/>
                </a:solidFill>
                <a:ea typeface="+mn-lt"/>
                <a:cs typeface="+mn-lt"/>
              </a:rPr>
              <a:t>  </a:t>
            </a:r>
            <a:endParaRPr lang="en-US" sz="1600">
              <a:solidFill>
                <a:srgbClr val="000000"/>
              </a:solidFill>
              <a:ea typeface="Calibri"/>
              <a:cs typeface="Calibri" panose="020F0502020204030204"/>
            </a:endParaRPr>
          </a:p>
          <a:p>
            <a:pPr lvl="1">
              <a:buFont typeface="Courier New" panose="020B0604020202020204" pitchFamily="34" charset="0"/>
              <a:buChar char="o"/>
            </a:pPr>
            <a:r>
              <a:rPr lang="en-US" sz="1600">
                <a:solidFill>
                  <a:srgbClr val="000000"/>
                </a:solidFill>
                <a:ea typeface="Calibri"/>
                <a:cs typeface="Calibri" panose="020F0502020204030204"/>
              </a:rPr>
              <a:t>Carla Listener (Developer) and Doreen Cardinal (Graphics)</a:t>
            </a:r>
          </a:p>
          <a:p>
            <a:endParaRPr lang="en-US" sz="1200">
              <a:solidFill>
                <a:srgbClr val="1B1B1B"/>
              </a:solidFill>
              <a:ea typeface="Calibri"/>
              <a:cs typeface="Calibri" panose="020F0502020204030204"/>
            </a:endParaRPr>
          </a:p>
          <a:p>
            <a:endParaRPr lang="en-US" sz="2200">
              <a:ea typeface="Calibri"/>
              <a:cs typeface="Calibri" panose="020F0502020204030204"/>
            </a:endParaRPr>
          </a:p>
          <a:p>
            <a:endParaRPr lang="en-US" sz="2200">
              <a:ea typeface="Calibri"/>
            </a:endParaRPr>
          </a:p>
        </p:txBody>
      </p:sp>
    </p:spTree>
    <p:extLst>
      <p:ext uri="{BB962C8B-B14F-4D97-AF65-F5344CB8AC3E}">
        <p14:creationId xmlns:p14="http://schemas.microsoft.com/office/powerpoint/2010/main" val="401248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6A00F-F302-9ECD-FFD8-3BE189F89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9353C-D08B-46F0-6F95-627DEAD2FF59}"/>
              </a:ext>
            </a:extLst>
          </p:cNvPr>
          <p:cNvSpPr>
            <a:spLocks noGrp="1"/>
          </p:cNvSpPr>
          <p:nvPr>
            <p:ph type="ctrTitle"/>
          </p:nvPr>
        </p:nvSpPr>
        <p:spPr/>
        <p:txBody>
          <a:bodyPr/>
          <a:lstStyle/>
          <a:p>
            <a:pPr algn="ctr"/>
            <a:r>
              <a:rPr lang="en-US" sz="6000" err="1">
                <a:solidFill>
                  <a:schemeClr val="accent5">
                    <a:lumMod val="10000"/>
                  </a:schemeClr>
                </a:solidFill>
                <a:latin typeface="Aptos" panose="020B0004020202020204" pitchFamily="34" charset="0"/>
                <a:cs typeface="Calibri Light"/>
              </a:rPr>
              <a:t>Creoks</a:t>
            </a:r>
            <a:r>
              <a:rPr lang="en-US" sz="6000">
                <a:solidFill>
                  <a:schemeClr val="accent5">
                    <a:lumMod val="10000"/>
                  </a:schemeClr>
                </a:solidFill>
                <a:latin typeface="Aptos" panose="020B0004020202020204" pitchFamily="34" charset="0"/>
                <a:cs typeface="Calibri Light"/>
              </a:rPr>
              <a:t> Health Services</a:t>
            </a:r>
          </a:p>
        </p:txBody>
      </p:sp>
      <p:sp>
        <p:nvSpPr>
          <p:cNvPr id="3" name="Subtitle 2">
            <a:extLst>
              <a:ext uri="{FF2B5EF4-FFF2-40B4-BE49-F238E27FC236}">
                <a16:creationId xmlns:a16="http://schemas.microsoft.com/office/drawing/2014/main" id="{376ED324-A716-8BAF-321C-8B3BF2E5C4D5}"/>
              </a:ext>
            </a:extLst>
          </p:cNvPr>
          <p:cNvSpPr>
            <a:spLocks noGrp="1"/>
          </p:cNvSpPr>
          <p:nvPr>
            <p:ph type="subTitle" idx="1"/>
          </p:nvPr>
        </p:nvSpPr>
        <p:spPr/>
        <p:txBody>
          <a:bodyPr vert="horz" lIns="91440" tIns="45720" rIns="91440" bIns="45720" rtlCol="0" anchor="t">
            <a:noAutofit/>
          </a:bodyPr>
          <a:lstStyle/>
          <a:p>
            <a:pPr algn="ctr"/>
            <a:r>
              <a:rPr lang="en-US" sz="2400" b="1">
                <a:solidFill>
                  <a:schemeClr val="accent5">
                    <a:lumMod val="10000"/>
                  </a:schemeClr>
                </a:solidFill>
                <a:latin typeface="Aptos" panose="020B0004020202020204" pitchFamily="34" charset="0"/>
                <a:cs typeface="Calibri Light"/>
              </a:rPr>
              <a:t>Christa Johnson</a:t>
            </a:r>
            <a:endParaRPr lang="en-US" sz="2400" b="1" i="1">
              <a:solidFill>
                <a:schemeClr val="accent5">
                  <a:lumMod val="10000"/>
                </a:schemeClr>
              </a:solidFill>
              <a:latin typeface="Aptos" panose="020B0004020202020204" pitchFamily="34" charset="0"/>
            </a:endParaRPr>
          </a:p>
          <a:p>
            <a:pPr algn="ctr"/>
            <a:r>
              <a:rPr lang="en-US" sz="2400">
                <a:solidFill>
                  <a:schemeClr val="accent5">
                    <a:lumMod val="10000"/>
                  </a:schemeClr>
                </a:solidFill>
                <a:latin typeface="Aptos" panose="020B0004020202020204" pitchFamily="34" charset="0"/>
                <a:cs typeface="Calibri Light"/>
              </a:rPr>
              <a:t>Assistant Site Director</a:t>
            </a:r>
          </a:p>
        </p:txBody>
      </p:sp>
    </p:spTree>
    <p:extLst>
      <p:ext uri="{BB962C8B-B14F-4D97-AF65-F5344CB8AC3E}">
        <p14:creationId xmlns:p14="http://schemas.microsoft.com/office/powerpoint/2010/main" val="384651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3608-BE65-4119-8625-5C5397A23FBF}"/>
              </a:ext>
            </a:extLst>
          </p:cNvPr>
          <p:cNvSpPr>
            <a:spLocks noGrp="1"/>
          </p:cNvSpPr>
          <p:nvPr>
            <p:ph type="title"/>
          </p:nvPr>
        </p:nvSpPr>
        <p:spPr/>
        <p:txBody>
          <a:bodyPr/>
          <a:lstStyle/>
          <a:p>
            <a:r>
              <a:rPr lang="en-US" sz="4400">
                <a:latin typeface="Aptos Display" panose="020B0004020202020204" pitchFamily="34" charset="0"/>
              </a:rPr>
              <a:t>Acknowledgements and Disclaimer</a:t>
            </a:r>
          </a:p>
        </p:txBody>
      </p:sp>
      <p:sp>
        <p:nvSpPr>
          <p:cNvPr id="3" name="Content Placeholder 2">
            <a:extLst>
              <a:ext uri="{FF2B5EF4-FFF2-40B4-BE49-F238E27FC236}">
                <a16:creationId xmlns:a16="http://schemas.microsoft.com/office/drawing/2014/main" id="{2D99738D-EA05-4B56-B2BC-BB94BB19DF67}"/>
              </a:ext>
            </a:extLst>
          </p:cNvPr>
          <p:cNvSpPr>
            <a:spLocks noGrp="1"/>
          </p:cNvSpPr>
          <p:nvPr>
            <p:ph idx="1"/>
          </p:nvPr>
        </p:nvSpPr>
        <p:spPr>
          <a:xfrm>
            <a:off x="1293794" y="2411655"/>
            <a:ext cx="9604412" cy="2034690"/>
          </a:xfrm>
        </p:spPr>
        <p:txBody>
          <a:bodyPr vert="horz" lIns="91440" tIns="45720" rIns="91440" bIns="45720" rtlCol="0" anchor="t">
            <a:noAutofit/>
          </a:bodyPr>
          <a:lstStyle/>
          <a:p>
            <a:pPr marL="0" indent="0" algn="ctr">
              <a:buNone/>
            </a:pPr>
            <a:r>
              <a:rPr lang="en-US" sz="2400" i="1">
                <a:latin typeface="+mj-lt"/>
                <a:cs typeface="Calibri Light"/>
              </a:rPr>
              <a:t>This session was made possible by Grant Number 1H79SM085856 from the Substance Abuse and Mental Health Services Administration (SAMHSA).  Its contents are solely the responsibility of the authors and do not necessarily represent the official views, opinions, or policies of SAMHSA, or the U.S. Department of Health and Human Services (HHS).</a:t>
            </a:r>
          </a:p>
          <a:p>
            <a:pPr marL="0" indent="0">
              <a:buNone/>
            </a:pPr>
            <a:endParaRPr lang="en-US" sz="2800">
              <a:latin typeface="+mj-lt"/>
            </a:endParaRPr>
          </a:p>
        </p:txBody>
      </p:sp>
      <p:sp>
        <p:nvSpPr>
          <p:cNvPr id="4" name="Rectangle 3">
            <a:extLst>
              <a:ext uri="{FF2B5EF4-FFF2-40B4-BE49-F238E27FC236}">
                <a16:creationId xmlns:a16="http://schemas.microsoft.com/office/drawing/2014/main" id="{AD4193EA-06CD-4591-A6F3-A3787CA57E7F}"/>
              </a:ext>
            </a:extLst>
          </p:cNvPr>
          <p:cNvSpPr/>
          <p:nvPr/>
        </p:nvSpPr>
        <p:spPr>
          <a:xfrm>
            <a:off x="3581401" y="5708650"/>
            <a:ext cx="2311400"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3255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AE970-FAE0-6EDE-A1E3-C7D3CB927542}"/>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A6BCE19-0963-7CB9-E038-0A53703D156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33924" y="802272"/>
            <a:ext cx="3524201" cy="4914960"/>
          </a:xfrm>
          <a:prstGeom prst="rect">
            <a:avLst/>
          </a:prstGeom>
        </p:spPr>
      </p:pic>
      <p:pic>
        <p:nvPicPr>
          <p:cNvPr id="8" name="Picture 7">
            <a:extLst>
              <a:ext uri="{FF2B5EF4-FFF2-40B4-BE49-F238E27FC236}">
                <a16:creationId xmlns:a16="http://schemas.microsoft.com/office/drawing/2014/main" id="{1FF37F71-21FF-91CF-6F15-27B9836ED493}"/>
              </a:ext>
            </a:extLst>
          </p:cNvPr>
          <p:cNvPicPr>
            <a:picLocks noChangeAspect="1"/>
          </p:cNvPicPr>
          <p:nvPr/>
        </p:nvPicPr>
        <p:blipFill>
          <a:blip r:embed="rId4"/>
          <a:stretch>
            <a:fillRect/>
          </a:stretch>
        </p:blipFill>
        <p:spPr>
          <a:xfrm>
            <a:off x="2266057" y="1423440"/>
            <a:ext cx="3829943" cy="2051755"/>
          </a:xfrm>
          <a:prstGeom prst="rect">
            <a:avLst/>
          </a:prstGeom>
        </p:spPr>
      </p:pic>
      <p:sp>
        <p:nvSpPr>
          <p:cNvPr id="9" name="TextBox 8">
            <a:extLst>
              <a:ext uri="{FF2B5EF4-FFF2-40B4-BE49-F238E27FC236}">
                <a16:creationId xmlns:a16="http://schemas.microsoft.com/office/drawing/2014/main" id="{BBBDFB1B-E240-5476-482D-ED61A60057B9}"/>
              </a:ext>
            </a:extLst>
          </p:cNvPr>
          <p:cNvSpPr txBox="1"/>
          <p:nvPr/>
        </p:nvSpPr>
        <p:spPr>
          <a:xfrm>
            <a:off x="2503871" y="802272"/>
            <a:ext cx="4456887" cy="430887"/>
          </a:xfrm>
          <a:prstGeom prst="rect">
            <a:avLst/>
          </a:prstGeom>
          <a:noFill/>
        </p:spPr>
        <p:txBody>
          <a:bodyPr wrap="square" rtlCol="0">
            <a:spAutoFit/>
          </a:bodyPr>
          <a:lstStyle/>
          <a:p>
            <a:r>
              <a:rPr lang="en-US" sz="2200" b="1"/>
              <a:t>Help Today. Hope Tomorrow</a:t>
            </a:r>
            <a:r>
              <a:rPr lang="en-US" sz="2000" b="1"/>
              <a:t>.</a:t>
            </a:r>
          </a:p>
        </p:txBody>
      </p:sp>
      <p:pic>
        <p:nvPicPr>
          <p:cNvPr id="10" name="Picture 9">
            <a:extLst>
              <a:ext uri="{FF2B5EF4-FFF2-40B4-BE49-F238E27FC236}">
                <a16:creationId xmlns:a16="http://schemas.microsoft.com/office/drawing/2014/main" id="{E8D0016D-077D-B3F6-D29E-AC1B88ACD0CE}"/>
              </a:ext>
            </a:extLst>
          </p:cNvPr>
          <p:cNvPicPr>
            <a:picLocks noChangeAspect="1"/>
          </p:cNvPicPr>
          <p:nvPr/>
        </p:nvPicPr>
        <p:blipFill>
          <a:blip r:embed="rId5"/>
          <a:stretch>
            <a:fillRect/>
          </a:stretch>
        </p:blipFill>
        <p:spPr>
          <a:xfrm>
            <a:off x="2856797" y="3665476"/>
            <a:ext cx="3524201" cy="1343602"/>
          </a:xfrm>
          <a:prstGeom prst="rect">
            <a:avLst/>
          </a:prstGeom>
        </p:spPr>
      </p:pic>
    </p:spTree>
    <p:extLst>
      <p:ext uri="{BB962C8B-B14F-4D97-AF65-F5344CB8AC3E}">
        <p14:creationId xmlns:p14="http://schemas.microsoft.com/office/powerpoint/2010/main" val="13348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3541D-3EC6-3F77-A070-E5811C6921FE}"/>
              </a:ext>
            </a:extLst>
          </p:cNvPr>
          <p:cNvSpPr>
            <a:spLocks noGrp="1"/>
          </p:cNvSpPr>
          <p:nvPr>
            <p:ph type="title"/>
          </p:nvPr>
        </p:nvSpPr>
        <p:spPr/>
        <p:txBody>
          <a:bodyPr>
            <a:normAutofit/>
          </a:bodyPr>
          <a:lstStyle/>
          <a:p>
            <a:r>
              <a:rPr lang="en-US" sz="3200" b="1"/>
              <a:t>CREOKS-Okmulgee </a:t>
            </a:r>
          </a:p>
        </p:txBody>
      </p:sp>
      <p:sp>
        <p:nvSpPr>
          <p:cNvPr id="6" name="Content Placeholder 5">
            <a:extLst>
              <a:ext uri="{FF2B5EF4-FFF2-40B4-BE49-F238E27FC236}">
                <a16:creationId xmlns:a16="http://schemas.microsoft.com/office/drawing/2014/main" id="{B0D786B0-E382-F2A5-BCE3-2B4E98F23C0A}"/>
              </a:ext>
            </a:extLst>
          </p:cNvPr>
          <p:cNvSpPr>
            <a:spLocks noGrp="1"/>
          </p:cNvSpPr>
          <p:nvPr>
            <p:ph sz="half" idx="1"/>
          </p:nvPr>
        </p:nvSpPr>
        <p:spPr/>
        <p:txBody>
          <a:bodyPr>
            <a:normAutofit/>
          </a:bodyPr>
          <a:lstStyle/>
          <a:p>
            <a:r>
              <a:rPr lang="en-US" sz="2200"/>
              <a:t>Okmulgee is the capital of Muscogee (Creek) Nation. </a:t>
            </a:r>
          </a:p>
          <a:p>
            <a:r>
              <a:rPr lang="en-US" sz="2200"/>
              <a:t>Tribal headquarters are located here. </a:t>
            </a:r>
          </a:p>
          <a:p>
            <a:r>
              <a:rPr lang="en-US" sz="2200"/>
              <a:t>Partnerships with tribal entities </a:t>
            </a:r>
          </a:p>
          <a:p>
            <a:pPr lvl="1"/>
            <a:r>
              <a:rPr lang="en-US" sz="1800"/>
              <a:t>Child welfare division (Beyond Families) </a:t>
            </a:r>
          </a:p>
          <a:p>
            <a:pPr lvl="1"/>
            <a:r>
              <a:rPr lang="en-US" sz="1800"/>
              <a:t>Behavioral health </a:t>
            </a:r>
          </a:p>
          <a:p>
            <a:pPr lvl="1"/>
            <a:r>
              <a:rPr lang="en-US" sz="1800"/>
              <a:t>Juvenile Justice (Muscogee Nation and Seminole Nation) </a:t>
            </a:r>
          </a:p>
          <a:p>
            <a:pPr lvl="1"/>
            <a:r>
              <a:rPr lang="en-US" sz="1800"/>
              <a:t>Muscogee Nation Tribal Court </a:t>
            </a:r>
          </a:p>
          <a:p>
            <a:pPr lvl="1"/>
            <a:r>
              <a:rPr lang="en-US" sz="1800"/>
              <a:t>Reintegration program </a:t>
            </a:r>
          </a:p>
        </p:txBody>
      </p:sp>
      <p:pic>
        <p:nvPicPr>
          <p:cNvPr id="8" name="Content Placeholder 7">
            <a:extLst>
              <a:ext uri="{FF2B5EF4-FFF2-40B4-BE49-F238E27FC236}">
                <a16:creationId xmlns:a16="http://schemas.microsoft.com/office/drawing/2014/main" id="{12B67708-21BF-94C9-ADCB-5A974F8F0B2B}"/>
              </a:ext>
            </a:extLst>
          </p:cNvPr>
          <p:cNvPicPr>
            <a:picLocks noGrp="1" noChangeAspect="1"/>
          </p:cNvPicPr>
          <p:nvPr>
            <p:ph sz="half" idx="2"/>
          </p:nvPr>
        </p:nvPicPr>
        <p:blipFill>
          <a:blip r:embed="rId3"/>
          <a:stretch>
            <a:fillRect/>
          </a:stretch>
        </p:blipFill>
        <p:spPr>
          <a:xfrm>
            <a:off x="5707595" y="1825625"/>
            <a:ext cx="5736641" cy="3815090"/>
          </a:xfrm>
          <a:prstGeom prst="rect">
            <a:avLst/>
          </a:prstGeom>
        </p:spPr>
      </p:pic>
      <p:sp>
        <p:nvSpPr>
          <p:cNvPr id="9" name="TextBox 8">
            <a:extLst>
              <a:ext uri="{FF2B5EF4-FFF2-40B4-BE49-F238E27FC236}">
                <a16:creationId xmlns:a16="http://schemas.microsoft.com/office/drawing/2014/main" id="{3046C1E9-DE62-226E-C281-F88858D697FC}"/>
              </a:ext>
            </a:extLst>
          </p:cNvPr>
          <p:cNvSpPr txBox="1"/>
          <p:nvPr/>
        </p:nvSpPr>
        <p:spPr>
          <a:xfrm flipH="1">
            <a:off x="8465250" y="6354375"/>
            <a:ext cx="3726750" cy="276999"/>
          </a:xfrm>
          <a:prstGeom prst="rect">
            <a:avLst/>
          </a:prstGeom>
          <a:noFill/>
        </p:spPr>
        <p:txBody>
          <a:bodyPr wrap="square" rtlCol="0">
            <a:spAutoFit/>
          </a:bodyPr>
          <a:lstStyle/>
          <a:p>
            <a:r>
              <a:rPr lang="en-US" sz="1200" b="1"/>
              <a:t>Photo credit: </a:t>
            </a:r>
            <a:r>
              <a:rPr lang="en-US" sz="1200" b="1" err="1"/>
              <a:t>Mvskoke</a:t>
            </a:r>
            <a:r>
              <a:rPr lang="en-US" sz="1200" b="1"/>
              <a:t> tourism </a:t>
            </a:r>
          </a:p>
        </p:txBody>
      </p:sp>
    </p:spTree>
    <p:extLst>
      <p:ext uri="{BB962C8B-B14F-4D97-AF65-F5344CB8AC3E}">
        <p14:creationId xmlns:p14="http://schemas.microsoft.com/office/powerpoint/2010/main" val="347373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C58D2-65DE-7C90-B6C3-FBC0A69A1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F3076-FA7C-68DA-EC68-887E7FECC1A9}"/>
              </a:ext>
            </a:extLst>
          </p:cNvPr>
          <p:cNvSpPr>
            <a:spLocks noGrp="1"/>
          </p:cNvSpPr>
          <p:nvPr>
            <p:ph type="title"/>
          </p:nvPr>
        </p:nvSpPr>
        <p:spPr/>
        <p:txBody>
          <a:bodyPr>
            <a:normAutofit/>
          </a:bodyPr>
          <a:lstStyle/>
          <a:p>
            <a:pPr algn="ctr"/>
            <a:r>
              <a:rPr lang="en-US" sz="3200" b="1"/>
              <a:t>How did we get here </a:t>
            </a:r>
          </a:p>
        </p:txBody>
      </p:sp>
      <p:sp>
        <p:nvSpPr>
          <p:cNvPr id="6" name="Content Placeholder 5">
            <a:extLst>
              <a:ext uri="{FF2B5EF4-FFF2-40B4-BE49-F238E27FC236}">
                <a16:creationId xmlns:a16="http://schemas.microsoft.com/office/drawing/2014/main" id="{72624E0A-EFA6-D280-255F-B97FCCDAC710}"/>
              </a:ext>
            </a:extLst>
          </p:cNvPr>
          <p:cNvSpPr>
            <a:spLocks noGrp="1"/>
          </p:cNvSpPr>
          <p:nvPr>
            <p:ph sz="half" idx="1"/>
          </p:nvPr>
        </p:nvSpPr>
        <p:spPr/>
        <p:txBody>
          <a:bodyPr>
            <a:normAutofit/>
          </a:bodyPr>
          <a:lstStyle/>
          <a:p>
            <a:r>
              <a:rPr lang="en-US" sz="1800"/>
              <a:t>If possible, have someone who knows the community. </a:t>
            </a:r>
          </a:p>
          <a:p>
            <a:r>
              <a:rPr lang="en-US" sz="1800"/>
              <a:t>Establish cultural competency training for your staff. </a:t>
            </a:r>
          </a:p>
          <a:p>
            <a:r>
              <a:rPr lang="en-US" sz="1800"/>
              <a:t>Connect with local referral sources, such as tribal community centers, local Johnson O’Malley Program (JOM), tribal hospitals. </a:t>
            </a:r>
          </a:p>
          <a:p>
            <a:r>
              <a:rPr lang="en-US" sz="1800"/>
              <a:t>If possible, have evidence based curriculum geared towards Native American/Alaskan Native populations </a:t>
            </a:r>
          </a:p>
          <a:p>
            <a:r>
              <a:rPr lang="en-US" sz="1800"/>
              <a:t>Attend community events when possible! </a:t>
            </a:r>
          </a:p>
        </p:txBody>
      </p:sp>
      <p:pic>
        <p:nvPicPr>
          <p:cNvPr id="15" name="Content Placeholder 14">
            <a:extLst>
              <a:ext uri="{FF2B5EF4-FFF2-40B4-BE49-F238E27FC236}">
                <a16:creationId xmlns:a16="http://schemas.microsoft.com/office/drawing/2014/main" id="{C5887058-D0DE-C4B6-41FF-3FDC68EA4621}"/>
              </a:ext>
            </a:extLst>
          </p:cNvPr>
          <p:cNvPicPr>
            <a:picLocks noGrp="1" noChangeAspect="1"/>
          </p:cNvPicPr>
          <p:nvPr>
            <p:ph sz="half" idx="2"/>
          </p:nvPr>
        </p:nvPicPr>
        <p:blipFill>
          <a:blip r:embed="rId3"/>
          <a:stretch>
            <a:fillRect/>
          </a:stretch>
        </p:blipFill>
        <p:spPr>
          <a:xfrm>
            <a:off x="5870858" y="1494503"/>
            <a:ext cx="6273900" cy="3917324"/>
          </a:xfrm>
          <a:prstGeom prst="rect">
            <a:avLst/>
          </a:prstGeom>
        </p:spPr>
      </p:pic>
    </p:spTree>
    <p:extLst>
      <p:ext uri="{BB962C8B-B14F-4D97-AF65-F5344CB8AC3E}">
        <p14:creationId xmlns:p14="http://schemas.microsoft.com/office/powerpoint/2010/main" val="166770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7B5CE-C707-0251-C2F3-474919CA0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E06F2-5465-ACFB-1E28-FB39246F9885}"/>
              </a:ext>
            </a:extLst>
          </p:cNvPr>
          <p:cNvSpPr>
            <a:spLocks noGrp="1"/>
          </p:cNvSpPr>
          <p:nvPr>
            <p:ph type="title"/>
          </p:nvPr>
        </p:nvSpPr>
        <p:spPr>
          <a:xfrm>
            <a:off x="582561" y="120176"/>
            <a:ext cx="10515600" cy="1325563"/>
          </a:xfrm>
        </p:spPr>
        <p:txBody>
          <a:bodyPr>
            <a:normAutofit/>
          </a:bodyPr>
          <a:lstStyle/>
          <a:p>
            <a:r>
              <a:rPr lang="en-US" sz="3200"/>
              <a:t>When working with American Indian/Alaskan Native Population </a:t>
            </a:r>
          </a:p>
        </p:txBody>
      </p:sp>
      <p:sp>
        <p:nvSpPr>
          <p:cNvPr id="4" name="Content Placeholder 3">
            <a:extLst>
              <a:ext uri="{FF2B5EF4-FFF2-40B4-BE49-F238E27FC236}">
                <a16:creationId xmlns:a16="http://schemas.microsoft.com/office/drawing/2014/main" id="{9BE39ACA-4F07-24F6-4D59-EC35407D1878}"/>
              </a:ext>
            </a:extLst>
          </p:cNvPr>
          <p:cNvSpPr>
            <a:spLocks noGrp="1"/>
          </p:cNvSpPr>
          <p:nvPr>
            <p:ph idx="1"/>
          </p:nvPr>
        </p:nvSpPr>
        <p:spPr/>
        <p:txBody>
          <a:bodyPr vert="horz" lIns="91440" tIns="45720" rIns="91440" bIns="45720" rtlCol="0" anchor="t">
            <a:noAutofit/>
          </a:bodyPr>
          <a:lstStyle/>
          <a:p>
            <a:r>
              <a:rPr lang="en-US" sz="2800">
                <a:cs typeface="Calibri Light"/>
              </a:rPr>
              <a:t>Ask if there are any cultural inferences with treatment. </a:t>
            </a:r>
          </a:p>
          <a:p>
            <a:r>
              <a:rPr lang="en-US" sz="2800">
                <a:cs typeface="Calibri Light"/>
              </a:rPr>
              <a:t>Listen to gain understanding of their cultural background </a:t>
            </a:r>
          </a:p>
          <a:p>
            <a:r>
              <a:rPr lang="en-US" sz="2800">
                <a:cs typeface="Calibri Light"/>
              </a:rPr>
              <a:t>Have a list of tribal resources </a:t>
            </a:r>
          </a:p>
          <a:p>
            <a:endParaRPr lang="en-US"/>
          </a:p>
        </p:txBody>
      </p:sp>
    </p:spTree>
    <p:extLst>
      <p:ext uri="{BB962C8B-B14F-4D97-AF65-F5344CB8AC3E}">
        <p14:creationId xmlns:p14="http://schemas.microsoft.com/office/powerpoint/2010/main" val="988703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6E22B0-2B4D-6F8D-E6AB-F3447039A4FC}"/>
              </a:ext>
            </a:extLst>
          </p:cNvPr>
          <p:cNvSpPr>
            <a:spLocks noGrp="1"/>
          </p:cNvSpPr>
          <p:nvPr>
            <p:ph type="title"/>
          </p:nvPr>
        </p:nvSpPr>
        <p:spPr>
          <a:xfrm>
            <a:off x="5596501" y="489508"/>
            <a:ext cx="5754896" cy="1667569"/>
          </a:xfrm>
        </p:spPr>
        <p:txBody>
          <a:bodyPr anchor="b">
            <a:normAutofit/>
          </a:bodyPr>
          <a:lstStyle/>
          <a:p>
            <a:r>
              <a:rPr lang="en-US" sz="4000">
                <a:latin typeface="Calibri Light"/>
                <a:cs typeface="Calibri Light"/>
              </a:rPr>
              <a:t>Resources</a:t>
            </a:r>
            <a:endParaRPr lang="en-US" sz="4000"/>
          </a:p>
        </p:txBody>
      </p:sp>
      <p:pic>
        <p:nvPicPr>
          <p:cNvPr id="4" name="Graphic 3" descr="List outline">
            <a:extLst>
              <a:ext uri="{FF2B5EF4-FFF2-40B4-BE49-F238E27FC236}">
                <a16:creationId xmlns:a16="http://schemas.microsoft.com/office/drawing/2014/main" id="{C4D4602F-862C-DC72-6E24-529391B823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AD005626-E204-0408-F588-81C420DC61D9}"/>
              </a:ext>
            </a:extLst>
          </p:cNvPr>
          <p:cNvSpPr>
            <a:spLocks noGrp="1"/>
          </p:cNvSpPr>
          <p:nvPr>
            <p:ph idx="1"/>
          </p:nvPr>
        </p:nvSpPr>
        <p:spPr>
          <a:xfrm>
            <a:off x="5596502" y="2405894"/>
            <a:ext cx="5754896" cy="3197464"/>
          </a:xfrm>
        </p:spPr>
        <p:txBody>
          <a:bodyPr vert="horz" lIns="91440" tIns="45720" rIns="91440" bIns="45720" rtlCol="0" anchor="t">
            <a:normAutofit/>
          </a:bodyPr>
          <a:lstStyle/>
          <a:p>
            <a:r>
              <a:rPr lang="en-US" u="sng">
                <a:latin typeface="Calibri"/>
                <a:cs typeface="Calibri Light"/>
                <a:hlinkClick r:id="rId4">
                  <a:extLst>
                    <a:ext uri="{A12FA001-AC4F-418D-AE19-62706E023703}">
                      <ahyp:hlinkClr xmlns:ahyp="http://schemas.microsoft.com/office/drawing/2018/hyperlinkcolor" val="tx"/>
                    </a:ext>
                  </a:extLst>
                </a:hlinkClick>
              </a:rPr>
              <a:t>National American Indian Alaska Native ATTC</a:t>
            </a:r>
            <a:endParaRPr lang="en-US">
              <a:latin typeface="Calibri"/>
              <a:cs typeface="Calibri Light"/>
            </a:endParaRPr>
          </a:p>
          <a:p>
            <a:r>
              <a:rPr lang="en-US" u="sng">
                <a:latin typeface="Calibri"/>
                <a:cs typeface="Calibri Light"/>
                <a:hlinkClick r:id="rId5">
                  <a:extLst>
                    <a:ext uri="{A12FA001-AC4F-418D-AE19-62706E023703}">
                      <ahyp:hlinkClr xmlns:ahyp="http://schemas.microsoft.com/office/drawing/2018/hyperlinkcolor" val="tx"/>
                    </a:ext>
                  </a:extLst>
                </a:hlinkClick>
              </a:rPr>
              <a:t>Indian Health Services</a:t>
            </a:r>
            <a:endParaRPr lang="en-US">
              <a:latin typeface="Calibri"/>
              <a:cs typeface="Calibri Light"/>
            </a:endParaRPr>
          </a:p>
          <a:p>
            <a:r>
              <a:rPr lang="en-US" u="sng">
                <a:latin typeface="Calibri"/>
                <a:cs typeface="Calibri Light"/>
                <a:hlinkClick r:id="rId6">
                  <a:extLst>
                    <a:ext uri="{A12FA001-AC4F-418D-AE19-62706E023703}">
                      <ahyp:hlinkClr xmlns:ahyp="http://schemas.microsoft.com/office/drawing/2018/hyperlinkcolor" val="tx"/>
                    </a:ext>
                  </a:extLst>
                </a:hlinkClick>
              </a:rPr>
              <a:t>Tribal Training and Technical Assistance Center</a:t>
            </a:r>
            <a:endParaRPr lang="en-US">
              <a:latin typeface="Calibri"/>
              <a:cs typeface="Calibri Light"/>
            </a:endParaRPr>
          </a:p>
          <a:p>
            <a:r>
              <a:rPr lang="en-US" u="sng">
                <a:latin typeface="Calibri"/>
                <a:cs typeface="Calibri Light"/>
                <a:hlinkClick r:id="rId7">
                  <a:extLst>
                    <a:ext uri="{A12FA001-AC4F-418D-AE19-62706E023703}">
                      <ahyp:hlinkClr xmlns:ahyp="http://schemas.microsoft.com/office/drawing/2018/hyperlinkcolor" val="tx"/>
                    </a:ext>
                  </a:extLst>
                </a:hlinkClick>
              </a:rPr>
              <a:t>Native Health Resources</a:t>
            </a:r>
            <a:endParaRPr lang="en-US">
              <a:latin typeface="Calibri"/>
              <a:cs typeface="Calibri Light"/>
            </a:endParaRPr>
          </a:p>
          <a:p>
            <a:endParaRPr lang="en-US"/>
          </a:p>
        </p:txBody>
      </p:sp>
      <p:sp>
        <p:nvSpPr>
          <p:cNvPr id="30" name="Rectangle 2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92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89F4A-F8A1-414C-BB9F-BF31659F7392}"/>
              </a:ext>
            </a:extLst>
          </p:cNvPr>
          <p:cNvSpPr>
            <a:spLocks noGrp="1"/>
          </p:cNvSpPr>
          <p:nvPr>
            <p:ph type="ctrTitle"/>
          </p:nvPr>
        </p:nvSpPr>
        <p:spPr>
          <a:xfrm>
            <a:off x="584752" y="2927623"/>
            <a:ext cx="11022496" cy="1655763"/>
          </a:xfrm>
        </p:spPr>
        <p:txBody>
          <a:bodyPr anchor="t">
            <a:normAutofit/>
          </a:bodyPr>
          <a:lstStyle/>
          <a:p>
            <a:r>
              <a:rPr lang="en-US"/>
              <a:t>Questions?</a:t>
            </a:r>
          </a:p>
        </p:txBody>
      </p:sp>
    </p:spTree>
    <p:extLst>
      <p:ext uri="{BB962C8B-B14F-4D97-AF65-F5344CB8AC3E}">
        <p14:creationId xmlns:p14="http://schemas.microsoft.com/office/powerpoint/2010/main" val="3081968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BF647-7EC4-6771-8A9D-8C1ECE263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0AE607-736E-7C38-4B54-6D73814672C1}"/>
              </a:ext>
            </a:extLst>
          </p:cNvPr>
          <p:cNvSpPr>
            <a:spLocks noGrp="1"/>
          </p:cNvSpPr>
          <p:nvPr>
            <p:ph type="title"/>
          </p:nvPr>
        </p:nvSpPr>
        <p:spPr>
          <a:xfrm>
            <a:off x="623373" y="1009226"/>
            <a:ext cx="11147179" cy="1033389"/>
          </a:xfrm>
        </p:spPr>
        <p:txBody>
          <a:bodyPr/>
          <a:lstStyle/>
          <a:p>
            <a:r>
              <a:rPr lang="en-US">
                <a:solidFill>
                  <a:srgbClr val="064F80"/>
                </a:solidFill>
                <a:latin typeface="Aptos Display" panose="020B0004020202020204" pitchFamily="34" charset="0"/>
              </a:rPr>
              <a:t>Remaining Population Specific Services Sessions</a:t>
            </a:r>
          </a:p>
        </p:txBody>
      </p:sp>
      <p:graphicFrame>
        <p:nvGraphicFramePr>
          <p:cNvPr id="4" name="Table 4">
            <a:extLst>
              <a:ext uri="{FF2B5EF4-FFF2-40B4-BE49-F238E27FC236}">
                <a16:creationId xmlns:a16="http://schemas.microsoft.com/office/drawing/2014/main" id="{DD11A162-6A1F-A821-BC8C-393FC38D4418}"/>
              </a:ext>
            </a:extLst>
          </p:cNvPr>
          <p:cNvGraphicFramePr>
            <a:graphicFrameLocks noGrp="1"/>
          </p:cNvGraphicFramePr>
          <p:nvPr>
            <p:ph idx="1"/>
            <p:extLst>
              <p:ext uri="{D42A27DB-BD31-4B8C-83A1-F6EECF244321}">
                <p14:modId xmlns:p14="http://schemas.microsoft.com/office/powerpoint/2010/main" val="2561383209"/>
              </p:ext>
            </p:extLst>
          </p:nvPr>
        </p:nvGraphicFramePr>
        <p:xfrm>
          <a:off x="718485" y="2268611"/>
          <a:ext cx="9016358" cy="1805114"/>
        </p:xfrm>
        <a:graphic>
          <a:graphicData uri="http://schemas.openxmlformats.org/drawingml/2006/table">
            <a:tbl>
              <a:tblPr firstRow="1" bandRow="1">
                <a:tableStyleId>{5C22544A-7EE6-4342-B048-85BDC9FD1C3A}</a:tableStyleId>
              </a:tblPr>
              <a:tblGrid>
                <a:gridCol w="1550582">
                  <a:extLst>
                    <a:ext uri="{9D8B030D-6E8A-4147-A177-3AD203B41FA5}">
                      <a16:colId xmlns:a16="http://schemas.microsoft.com/office/drawing/2014/main" val="2193322623"/>
                    </a:ext>
                  </a:extLst>
                </a:gridCol>
                <a:gridCol w="7465776">
                  <a:extLst>
                    <a:ext uri="{9D8B030D-6E8A-4147-A177-3AD203B41FA5}">
                      <a16:colId xmlns:a16="http://schemas.microsoft.com/office/drawing/2014/main" val="848303786"/>
                    </a:ext>
                  </a:extLst>
                </a:gridCol>
              </a:tblGrid>
              <a:tr h="397176">
                <a:tc>
                  <a:txBody>
                    <a:bodyPr/>
                    <a:lstStyle/>
                    <a:p>
                      <a:r>
                        <a:rPr lang="en-US" sz="2000">
                          <a:latin typeface="+mj-lt"/>
                        </a:rPr>
                        <a:t>Date</a:t>
                      </a:r>
                    </a:p>
                  </a:txBody>
                  <a:tcPr>
                    <a:solidFill>
                      <a:srgbClr val="064F80"/>
                    </a:solidFill>
                  </a:tcPr>
                </a:tc>
                <a:tc>
                  <a:txBody>
                    <a:bodyPr/>
                    <a:lstStyle/>
                    <a:p>
                      <a:r>
                        <a:rPr lang="en-US" sz="2000">
                          <a:latin typeface="+mj-lt"/>
                        </a:rPr>
                        <a:t>Topic</a:t>
                      </a:r>
                    </a:p>
                  </a:txBody>
                  <a:tcPr>
                    <a:solidFill>
                      <a:srgbClr val="064F80"/>
                    </a:solidFill>
                  </a:tcPr>
                </a:tc>
                <a:extLst>
                  <a:ext uri="{0D108BD9-81ED-4DB2-BD59-A6C34878D82A}">
                    <a16:rowId xmlns:a16="http://schemas.microsoft.com/office/drawing/2014/main" val="1436470640"/>
                  </a:ext>
                </a:extLst>
              </a:tr>
              <a:tr h="471010">
                <a:tc>
                  <a:txBody>
                    <a:bodyPr/>
                    <a:lstStyle/>
                    <a:p>
                      <a:r>
                        <a:rPr lang="en-US" sz="2000">
                          <a:latin typeface="+mj-lt"/>
                        </a:rPr>
                        <a:t>January 8</a:t>
                      </a:r>
                    </a:p>
                  </a:txBody>
                  <a:tcPr/>
                </a:tc>
                <a:tc>
                  <a:txBody>
                    <a:bodyPr/>
                    <a:lstStyle/>
                    <a:p>
                      <a:pPr lvl="0"/>
                      <a:r>
                        <a:rPr lang="en-US" sz="2000" b="1" kern="1200">
                          <a:solidFill>
                            <a:schemeClr val="dk1"/>
                          </a:solidFill>
                          <a:effectLst/>
                          <a:latin typeface="+mj-lt"/>
                          <a:ea typeface="+mn-ea"/>
                          <a:cs typeface="+mn-cs"/>
                          <a:hlinkClick r:id="rId3"/>
                        </a:rPr>
                        <a:t>Population Specific Services: Individuals who are Hearing Impaired</a:t>
                      </a:r>
                      <a:endParaRPr lang="en-US" sz="2000" b="1" strike="sngStrike" kern="1200">
                        <a:solidFill>
                          <a:schemeClr val="dk1"/>
                        </a:solidFill>
                        <a:effectLst/>
                        <a:latin typeface="+mj-lt"/>
                        <a:ea typeface="+mn-ea"/>
                        <a:cs typeface="+mn-cs"/>
                      </a:endParaRPr>
                    </a:p>
                  </a:txBody>
                  <a:tcPr/>
                </a:tc>
                <a:extLst>
                  <a:ext uri="{0D108BD9-81ED-4DB2-BD59-A6C34878D82A}">
                    <a16:rowId xmlns:a16="http://schemas.microsoft.com/office/drawing/2014/main" val="1735103499"/>
                  </a:ext>
                </a:extLst>
              </a:tr>
              <a:tr h="468464">
                <a:tc>
                  <a:txBody>
                    <a:bodyPr/>
                    <a:lstStyle/>
                    <a:p>
                      <a:r>
                        <a:rPr lang="en-US" sz="2000">
                          <a:latin typeface="+mj-lt"/>
                        </a:rPr>
                        <a:t>February 5</a:t>
                      </a:r>
                    </a:p>
                  </a:txBody>
                  <a:tcPr/>
                </a:tc>
                <a:tc>
                  <a:txBody>
                    <a:bodyPr/>
                    <a:lstStyle/>
                    <a:p>
                      <a:r>
                        <a:rPr lang="en-US" sz="2000" b="1" kern="1200">
                          <a:solidFill>
                            <a:schemeClr val="dk1"/>
                          </a:solidFill>
                          <a:effectLst/>
                          <a:latin typeface="+mj-lt"/>
                          <a:ea typeface="+mn-ea"/>
                          <a:cs typeface="+mn-cs"/>
                          <a:hlinkClick r:id="rId4"/>
                        </a:rPr>
                        <a:t>Population Specific Services: </a:t>
                      </a:r>
                      <a:r>
                        <a:rPr lang="en-US" sz="2000" b="1">
                          <a:latin typeface="+mj-lt"/>
                          <a:hlinkClick r:id="rId4"/>
                        </a:rPr>
                        <a:t>Native Spanish </a:t>
                      </a:r>
                      <a:r>
                        <a:rPr lang="en-US" sz="2000" b="1" kern="1200">
                          <a:solidFill>
                            <a:schemeClr val="dk1"/>
                          </a:solidFill>
                          <a:effectLst/>
                          <a:latin typeface="+mj-lt"/>
                          <a:ea typeface="+mn-ea"/>
                          <a:cs typeface="+mn-cs"/>
                          <a:hlinkClick r:id="rId4"/>
                        </a:rPr>
                        <a:t>Speakers</a:t>
                      </a:r>
                      <a:endParaRPr lang="en-US" sz="2000" b="1" kern="1200">
                        <a:solidFill>
                          <a:schemeClr val="dk1"/>
                        </a:solidFill>
                        <a:effectLst/>
                        <a:latin typeface="+mj-lt"/>
                        <a:ea typeface="+mn-ea"/>
                        <a:cs typeface="+mn-cs"/>
                      </a:endParaRPr>
                    </a:p>
                  </a:txBody>
                  <a:tcPr/>
                </a:tc>
                <a:extLst>
                  <a:ext uri="{0D108BD9-81ED-4DB2-BD59-A6C34878D82A}">
                    <a16:rowId xmlns:a16="http://schemas.microsoft.com/office/drawing/2014/main" val="2411842985"/>
                  </a:ext>
                </a:extLst>
              </a:tr>
              <a:tr h="468464">
                <a:tc>
                  <a:txBody>
                    <a:bodyPr/>
                    <a:lstStyle/>
                    <a:p>
                      <a:r>
                        <a:rPr lang="en-US" sz="2000">
                          <a:latin typeface="+mj-lt"/>
                        </a:rPr>
                        <a:t>March 5</a:t>
                      </a:r>
                    </a:p>
                  </a:txBody>
                  <a:tcPr/>
                </a:tc>
                <a:tc>
                  <a:txBody>
                    <a:bodyPr/>
                    <a:lstStyle/>
                    <a:p>
                      <a:r>
                        <a:rPr lang="en-US" sz="2000" b="1" kern="1200">
                          <a:solidFill>
                            <a:schemeClr val="dk1"/>
                          </a:solidFill>
                          <a:effectLst/>
                          <a:latin typeface="+mj-lt"/>
                          <a:ea typeface="+mn-ea"/>
                          <a:cs typeface="+mn-cs"/>
                          <a:hlinkClick r:id="rId5"/>
                        </a:rPr>
                        <a:t>Population Specific Services: </a:t>
                      </a:r>
                      <a:r>
                        <a:rPr lang="en-US" sz="2000" b="1">
                          <a:latin typeface="+mj-lt"/>
                          <a:hlinkClick r:id="rId5"/>
                        </a:rPr>
                        <a:t>LGBTQ+ Individuals</a:t>
                      </a:r>
                      <a:endParaRPr lang="en-US" sz="2000" b="1">
                        <a:latin typeface="+mj-lt"/>
                      </a:endParaRPr>
                    </a:p>
                  </a:txBody>
                  <a:tcPr/>
                </a:tc>
                <a:extLst>
                  <a:ext uri="{0D108BD9-81ED-4DB2-BD59-A6C34878D82A}">
                    <a16:rowId xmlns:a16="http://schemas.microsoft.com/office/drawing/2014/main" val="3991865922"/>
                  </a:ext>
                </a:extLst>
              </a:tr>
            </a:tbl>
          </a:graphicData>
        </a:graphic>
      </p:graphicFrame>
    </p:spTree>
    <p:extLst>
      <p:ext uri="{BB962C8B-B14F-4D97-AF65-F5344CB8AC3E}">
        <p14:creationId xmlns:p14="http://schemas.microsoft.com/office/powerpoint/2010/main" val="185848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2102-A097-47D0-9ED1-33123EFE6636}"/>
              </a:ext>
            </a:extLst>
          </p:cNvPr>
          <p:cNvSpPr>
            <a:spLocks noGrp="1"/>
          </p:cNvSpPr>
          <p:nvPr>
            <p:ph type="title"/>
          </p:nvPr>
        </p:nvSpPr>
        <p:spPr>
          <a:xfrm>
            <a:off x="838200" y="557188"/>
            <a:ext cx="10515600" cy="1133499"/>
          </a:xfrm>
        </p:spPr>
        <p:txBody>
          <a:bodyPr>
            <a:normAutofit/>
          </a:bodyPr>
          <a:lstStyle/>
          <a:p>
            <a:r>
              <a:rPr lang="en-US">
                <a:latin typeface="Aptos Display" panose="020B0004020202020204" pitchFamily="34" charset="0"/>
              </a:rPr>
              <a:t>Logistics</a:t>
            </a:r>
          </a:p>
        </p:txBody>
      </p:sp>
      <p:sp>
        <p:nvSpPr>
          <p:cNvPr id="3" name="Content Placeholder 2">
            <a:extLst>
              <a:ext uri="{FF2B5EF4-FFF2-40B4-BE49-F238E27FC236}">
                <a16:creationId xmlns:a16="http://schemas.microsoft.com/office/drawing/2014/main" id="{9F16269D-AB74-4FB5-86EB-20FFFC9CAAD6}"/>
              </a:ext>
            </a:extLst>
          </p:cNvPr>
          <p:cNvSpPr>
            <a:spLocks noGrp="1"/>
          </p:cNvSpPr>
          <p:nvPr>
            <p:ph idx="1"/>
          </p:nvPr>
        </p:nvSpPr>
        <p:spPr>
          <a:xfrm>
            <a:off x="838200" y="1828800"/>
            <a:ext cx="5358734" cy="3706227"/>
          </a:xfrm>
        </p:spPr>
        <p:txBody>
          <a:bodyPr vert="horz" lIns="91440" tIns="45720" rIns="91440" bIns="45720" rtlCol="0" anchor="t">
            <a:noAutofit/>
          </a:bodyPr>
          <a:lstStyle/>
          <a:p>
            <a:pPr marL="315468" indent="-315468" defTabSz="841248">
              <a:spcBef>
                <a:spcPts val="920"/>
              </a:spcBef>
            </a:pPr>
            <a:r>
              <a:rPr lang="en-US" sz="1840" b="1" i="0" kern="1200">
                <a:solidFill>
                  <a:schemeClr val="tx1"/>
                </a:solidFill>
                <a:latin typeface="+mj-lt"/>
                <a:ea typeface="+mn-ea"/>
                <a:cs typeface="Calibri Light"/>
              </a:rPr>
              <a:t>Please rename yourself so your name includes your organization.</a:t>
            </a:r>
          </a:p>
          <a:p>
            <a:pPr marL="946404" lvl="1" indent="-315468" defTabSz="841248">
              <a:spcBef>
                <a:spcPts val="460"/>
              </a:spcBef>
            </a:pPr>
            <a:r>
              <a:rPr lang="en-US" sz="1840" i="1" kern="1200">
                <a:solidFill>
                  <a:schemeClr val="tx1"/>
                </a:solidFill>
                <a:latin typeface="+mj-lt"/>
                <a:ea typeface="+mn-ea"/>
                <a:cs typeface="+mn-cs"/>
              </a:rPr>
              <a:t>For example:</a:t>
            </a:r>
            <a:endParaRPr lang="en-US" sz="1840" i="1" kern="1200">
              <a:solidFill>
                <a:schemeClr val="tx1"/>
              </a:solidFill>
              <a:latin typeface="+mj-lt"/>
              <a:ea typeface="+mn-ea"/>
              <a:cs typeface="Calibri Light"/>
            </a:endParaRPr>
          </a:p>
          <a:p>
            <a:pPr marL="1367028" lvl="2" indent="-315468" defTabSz="841248">
              <a:spcBef>
                <a:spcPts val="460"/>
              </a:spcBef>
            </a:pPr>
            <a:r>
              <a:rPr lang="en-US" sz="1840" b="1">
                <a:solidFill>
                  <a:srgbClr val="EA5E29"/>
                </a:solidFill>
                <a:latin typeface="+mj-lt"/>
              </a:rPr>
              <a:t>Roara Michael</a:t>
            </a:r>
            <a:r>
              <a:rPr lang="en-US" sz="1840" b="1" kern="1200">
                <a:solidFill>
                  <a:srgbClr val="EA5E29"/>
                </a:solidFill>
                <a:latin typeface="+mj-lt"/>
                <a:ea typeface="+mn-ea"/>
                <a:cs typeface="+mn-cs"/>
              </a:rPr>
              <a:t>, National Council</a:t>
            </a:r>
            <a:endParaRPr lang="en-US" sz="1840" b="1" kern="1200">
              <a:solidFill>
                <a:srgbClr val="EA5E29"/>
              </a:solidFill>
              <a:latin typeface="+mj-lt"/>
              <a:ea typeface="+mn-ea"/>
              <a:cs typeface="Calibri Light"/>
            </a:endParaRPr>
          </a:p>
          <a:p>
            <a:pPr marL="946404" lvl="1" indent="-315468" defTabSz="841248">
              <a:spcBef>
                <a:spcPts val="460"/>
              </a:spcBef>
            </a:pPr>
            <a:r>
              <a:rPr lang="en-US" sz="1840" i="1" kern="1200">
                <a:solidFill>
                  <a:schemeClr val="tx1"/>
                </a:solidFill>
                <a:latin typeface="+mj-lt"/>
                <a:ea typeface="+mn-ea"/>
                <a:cs typeface="+mn-cs"/>
              </a:rPr>
              <a:t>To rename yourself:</a:t>
            </a:r>
            <a:endParaRPr lang="en-US" sz="1840" i="1" kern="1200">
              <a:solidFill>
                <a:schemeClr val="tx1"/>
              </a:solidFill>
              <a:latin typeface="+mj-lt"/>
              <a:ea typeface="+mn-ea"/>
              <a:cs typeface="Calibri Light"/>
            </a:endParaRPr>
          </a:p>
          <a:p>
            <a:pPr marL="1367028" lvl="2" indent="-315468" defTabSz="841248">
              <a:spcBef>
                <a:spcPts val="460"/>
              </a:spcBef>
            </a:pPr>
            <a:r>
              <a:rPr lang="en-US" sz="1840" kern="1200">
                <a:solidFill>
                  <a:schemeClr val="tx1"/>
                </a:solidFill>
                <a:latin typeface="+mj-lt"/>
                <a:ea typeface="+mn-ea"/>
                <a:cs typeface="+mn-cs"/>
              </a:rPr>
              <a:t>Click on the </a:t>
            </a:r>
            <a:r>
              <a:rPr lang="en-US" sz="1840" b="1" kern="1200">
                <a:solidFill>
                  <a:schemeClr val="tx1"/>
                </a:solidFill>
                <a:latin typeface="+mj-lt"/>
                <a:ea typeface="+mn-ea"/>
                <a:cs typeface="+mn-cs"/>
              </a:rPr>
              <a:t>Participants</a:t>
            </a:r>
            <a:r>
              <a:rPr lang="en-US" sz="1840" kern="1200">
                <a:solidFill>
                  <a:schemeClr val="tx1"/>
                </a:solidFill>
                <a:latin typeface="+mj-lt"/>
                <a:ea typeface="+mn-ea"/>
                <a:cs typeface="+mn-cs"/>
              </a:rPr>
              <a:t> icon at the bottom of the screen</a:t>
            </a:r>
            <a:endParaRPr lang="en-US" sz="1840" kern="1200">
              <a:solidFill>
                <a:schemeClr val="tx1"/>
              </a:solidFill>
              <a:latin typeface="+mj-lt"/>
              <a:ea typeface="+mn-ea"/>
              <a:cs typeface="Calibri Light"/>
            </a:endParaRPr>
          </a:p>
          <a:p>
            <a:pPr marL="1367028" lvl="2" indent="-315468" defTabSz="841248">
              <a:spcBef>
                <a:spcPts val="460"/>
              </a:spcBef>
            </a:pPr>
            <a:r>
              <a:rPr lang="en-US" sz="1840" kern="1200">
                <a:solidFill>
                  <a:schemeClr val="tx1"/>
                </a:solidFill>
                <a:latin typeface="+mj-lt"/>
                <a:ea typeface="+mn-ea"/>
                <a:cs typeface="+mn-cs"/>
              </a:rPr>
              <a:t>Find your name and hover your mouse over it</a:t>
            </a:r>
            <a:endParaRPr lang="en-US" sz="1840" kern="1200">
              <a:solidFill>
                <a:schemeClr val="tx1"/>
              </a:solidFill>
              <a:latin typeface="+mj-lt"/>
              <a:ea typeface="+mn-ea"/>
              <a:cs typeface="Calibri Light"/>
            </a:endParaRPr>
          </a:p>
          <a:p>
            <a:pPr marL="1367028" lvl="2" indent="-315468" defTabSz="841248">
              <a:spcBef>
                <a:spcPts val="460"/>
              </a:spcBef>
            </a:pPr>
            <a:r>
              <a:rPr lang="en-US" sz="1840" kern="1200">
                <a:solidFill>
                  <a:schemeClr val="tx1"/>
                </a:solidFill>
                <a:latin typeface="+mj-lt"/>
                <a:ea typeface="+mn-ea"/>
                <a:cs typeface="+mn-cs"/>
              </a:rPr>
              <a:t>Click </a:t>
            </a:r>
            <a:r>
              <a:rPr lang="en-US" sz="1840" b="1" kern="1200">
                <a:solidFill>
                  <a:schemeClr val="tx1"/>
                </a:solidFill>
                <a:latin typeface="+mj-lt"/>
                <a:ea typeface="+mn-ea"/>
                <a:cs typeface="+mn-cs"/>
              </a:rPr>
              <a:t>Rename</a:t>
            </a:r>
            <a:endParaRPr lang="en-US" sz="1840" kern="1200">
              <a:solidFill>
                <a:schemeClr val="tx1"/>
              </a:solidFill>
              <a:latin typeface="+mj-lt"/>
              <a:ea typeface="+mn-ea"/>
              <a:cs typeface="+mn-cs"/>
            </a:endParaRPr>
          </a:p>
          <a:p>
            <a:pPr marL="315468" indent="-315468" defTabSz="841248">
              <a:spcBef>
                <a:spcPts val="920"/>
              </a:spcBef>
            </a:pPr>
            <a:r>
              <a:rPr lang="en-US" sz="1840" b="0" i="0" kern="1200">
                <a:solidFill>
                  <a:schemeClr val="tx1"/>
                </a:solidFill>
                <a:latin typeface="+mj-lt"/>
                <a:ea typeface="+mn-ea"/>
                <a:cs typeface="Calibri Light"/>
              </a:rPr>
              <a:t>If you are having any issues, please send a Zoom chat message to </a:t>
            </a:r>
            <a:r>
              <a:rPr lang="en-US" sz="1840" b="1" i="0" kern="1200">
                <a:solidFill>
                  <a:schemeClr val="tx1"/>
                </a:solidFill>
                <a:latin typeface="+mj-lt"/>
                <a:ea typeface="+mn-ea"/>
                <a:cs typeface="Calibri Light"/>
              </a:rPr>
              <a:t>Kathryn Catamura, National Council</a:t>
            </a:r>
          </a:p>
          <a:p>
            <a:pPr marL="342900" indent="-342900">
              <a:buFont typeface="Arial" panose="020B0604020202020204" pitchFamily="34" charset="0"/>
              <a:buChar char="•"/>
            </a:pPr>
            <a:endParaRPr lang="en-US">
              <a:latin typeface="+mj-lt"/>
            </a:endParaRPr>
          </a:p>
        </p:txBody>
      </p:sp>
      <p:pic>
        <p:nvPicPr>
          <p:cNvPr id="4" name="Picture 3" descr="A screenshot of a cell phone&#10;&#10;Description automatically generated">
            <a:extLst>
              <a:ext uri="{FF2B5EF4-FFF2-40B4-BE49-F238E27FC236}">
                <a16:creationId xmlns:a16="http://schemas.microsoft.com/office/drawing/2014/main" id="{C49443A8-C7F2-47D0-82C2-DA594D9E8A6B}"/>
              </a:ext>
            </a:extLst>
          </p:cNvPr>
          <p:cNvPicPr>
            <a:picLocks noChangeAspect="1"/>
          </p:cNvPicPr>
          <p:nvPr/>
        </p:nvPicPr>
        <p:blipFill>
          <a:blip r:embed="rId3"/>
          <a:stretch>
            <a:fillRect/>
          </a:stretch>
        </p:blipFill>
        <p:spPr>
          <a:xfrm>
            <a:off x="6591325" y="1828800"/>
            <a:ext cx="4651549" cy="3488662"/>
          </a:xfrm>
          <a:prstGeom prst="rect">
            <a:avLst/>
          </a:prstGeom>
          <a:noFill/>
          <a:ln w="19050">
            <a:solidFill>
              <a:srgbClr val="FF0000"/>
            </a:solidFill>
          </a:ln>
        </p:spPr>
      </p:pic>
      <p:sp>
        <p:nvSpPr>
          <p:cNvPr id="5" name="Rectangle 4">
            <a:extLst>
              <a:ext uri="{FF2B5EF4-FFF2-40B4-BE49-F238E27FC236}">
                <a16:creationId xmlns:a16="http://schemas.microsoft.com/office/drawing/2014/main" id="{06ACB3C2-3F45-429F-9A07-59A5B7A76002}"/>
              </a:ext>
            </a:extLst>
          </p:cNvPr>
          <p:cNvSpPr/>
          <p:nvPr/>
        </p:nvSpPr>
        <p:spPr>
          <a:xfrm>
            <a:off x="9522562" y="2226526"/>
            <a:ext cx="1672576" cy="46393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7464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3ACB-BA90-886B-DB58-F6A7502510D5}"/>
              </a:ext>
            </a:extLst>
          </p:cNvPr>
          <p:cNvSpPr>
            <a:spLocks noGrp="1"/>
          </p:cNvSpPr>
          <p:nvPr>
            <p:ph type="title"/>
          </p:nvPr>
        </p:nvSpPr>
        <p:spPr/>
        <p:txBody>
          <a:bodyPr/>
          <a:lstStyle/>
          <a:p>
            <a:r>
              <a:rPr lang="en-US">
                <a:latin typeface="Aptos Display" panose="020B0004020202020204" pitchFamily="34" charset="0"/>
              </a:rPr>
              <a:t>How to Enable Closed Captions (Live Transcript)</a:t>
            </a:r>
          </a:p>
        </p:txBody>
      </p:sp>
      <p:sp>
        <p:nvSpPr>
          <p:cNvPr id="3" name="Content Placeholder 2">
            <a:extLst>
              <a:ext uri="{FF2B5EF4-FFF2-40B4-BE49-F238E27FC236}">
                <a16:creationId xmlns:a16="http://schemas.microsoft.com/office/drawing/2014/main" id="{1A5AEA3D-B9D2-25F6-2CF2-6932930D683A}"/>
              </a:ext>
            </a:extLst>
          </p:cNvPr>
          <p:cNvSpPr>
            <a:spLocks noGrp="1"/>
          </p:cNvSpPr>
          <p:nvPr>
            <p:ph idx="1"/>
          </p:nvPr>
        </p:nvSpPr>
        <p:spPr/>
        <p:txBody>
          <a:bodyPr/>
          <a:lstStyle/>
          <a:p>
            <a:pPr marL="0" indent="0">
              <a:buNone/>
            </a:pPr>
            <a:r>
              <a:rPr lang="en-US">
                <a:latin typeface="+mj-lt"/>
              </a:rPr>
              <a:t>Next to “Live Transcript,” click the arrow button for options on closed captioning and live transcript.</a:t>
            </a:r>
          </a:p>
        </p:txBody>
      </p:sp>
      <p:pic>
        <p:nvPicPr>
          <p:cNvPr id="1026" name="Picture 2" descr="Live Transcription Zoom">
            <a:extLst>
              <a:ext uri="{FF2B5EF4-FFF2-40B4-BE49-F238E27FC236}">
                <a16:creationId xmlns:a16="http://schemas.microsoft.com/office/drawing/2014/main" id="{826D5959-927B-B588-CCDB-A70294FC14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25" t="65922" r="-137" b="5582"/>
          <a:stretch/>
        </p:blipFill>
        <p:spPr bwMode="auto">
          <a:xfrm>
            <a:off x="933944" y="2693755"/>
            <a:ext cx="9666322" cy="166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54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0D16-8338-40F1-AA73-CF5C0E57A66C}"/>
              </a:ext>
            </a:extLst>
          </p:cNvPr>
          <p:cNvSpPr>
            <a:spLocks noGrp="1"/>
          </p:cNvSpPr>
          <p:nvPr>
            <p:ph type="title"/>
          </p:nvPr>
        </p:nvSpPr>
        <p:spPr>
          <a:xfrm>
            <a:off x="743527" y="579691"/>
            <a:ext cx="8057573" cy="850398"/>
          </a:xfrm>
        </p:spPr>
        <p:txBody>
          <a:bodyPr/>
          <a:lstStyle/>
          <a:p>
            <a:r>
              <a:rPr lang="en-US"/>
              <a:t>How to Ask a Question</a:t>
            </a:r>
          </a:p>
        </p:txBody>
      </p:sp>
      <p:sp>
        <p:nvSpPr>
          <p:cNvPr id="9" name="Rectangle 3">
            <a:extLst>
              <a:ext uri="{FF2B5EF4-FFF2-40B4-BE49-F238E27FC236}">
                <a16:creationId xmlns:a16="http://schemas.microsoft.com/office/drawing/2014/main" id="{C19F0D8B-3418-48E5-B5F4-A97D2000137C}"/>
              </a:ext>
            </a:extLst>
          </p:cNvPr>
          <p:cNvSpPr txBox="1">
            <a:spLocks noChangeArrowheads="1"/>
          </p:cNvSpPr>
          <p:nvPr/>
        </p:nvSpPr>
        <p:spPr bwMode="auto">
          <a:xfrm>
            <a:off x="2514981" y="3199479"/>
            <a:ext cx="7162038" cy="1525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800">
                <a:latin typeface="+mj-lt"/>
                <a:ea typeface="ヒラギノ角ゴ Pro W3" charset="0"/>
              </a:rPr>
              <a:t>Share questions throughout today’s session using the </a:t>
            </a:r>
            <a:r>
              <a:rPr lang="en-US" sz="1800" b="1">
                <a:latin typeface="+mj-lt"/>
                <a:ea typeface="ヒラギノ角ゴ Pro W3" charset="0"/>
              </a:rPr>
              <a:t>Q&amp;A Feature </a:t>
            </a:r>
            <a:r>
              <a:rPr lang="en-US" sz="1800">
                <a:latin typeface="+mj-lt"/>
                <a:ea typeface="ヒラギノ角ゴ Pro W3" charset="0"/>
              </a:rPr>
              <a:t>on your Zoom toolbar. </a:t>
            </a:r>
            <a:r>
              <a:rPr lang="en-US" sz="1800" b="1">
                <a:latin typeface="+mj-lt"/>
                <a:ea typeface="ヒラギノ角ゴ Pro W3" charset="0"/>
              </a:rPr>
              <a:t>We’ll answer as many questions as we can throughout today’s session.</a:t>
            </a:r>
          </a:p>
          <a:p>
            <a:pPr marL="0" indent="0" algn="ctr">
              <a:buNone/>
            </a:pPr>
            <a:endParaRPr lang="en-US" sz="1800" b="1">
              <a:latin typeface="+mj-lt"/>
              <a:ea typeface="ヒラギノ角ゴ Pro W3" charset="0"/>
            </a:endParaRPr>
          </a:p>
          <a:p>
            <a:pPr marL="0" indent="0" algn="ctr">
              <a:buNone/>
            </a:pPr>
            <a:endParaRPr lang="en-US" sz="1800" b="1">
              <a:latin typeface="+mj-lt"/>
              <a:ea typeface="ヒラギノ角ゴ Pro W3" charset="0"/>
            </a:endParaRPr>
          </a:p>
          <a:p>
            <a:pPr marL="0" indent="0" algn="ctr">
              <a:buNone/>
            </a:pPr>
            <a:endParaRPr lang="en-US" sz="1800">
              <a:latin typeface="+mj-lt"/>
              <a:ea typeface="ヒラギノ角ゴ Pro W3" charset="0"/>
            </a:endParaRPr>
          </a:p>
          <a:p>
            <a:pPr marL="0" indent="0" algn="ctr">
              <a:buNone/>
            </a:pPr>
            <a:endParaRPr lang="en-US" sz="1800">
              <a:latin typeface="+mj-lt"/>
              <a:ea typeface="ヒラギノ角ゴ Pro W3" charset="0"/>
            </a:endParaRPr>
          </a:p>
          <a:p>
            <a:pPr marL="0" indent="0" algn="ctr">
              <a:buNone/>
            </a:pPr>
            <a:endParaRPr lang="en-US" sz="3600">
              <a:latin typeface="+mj-lt"/>
              <a:ea typeface="ヒラギノ角ゴ Pro W3" charset="0"/>
            </a:endParaRPr>
          </a:p>
        </p:txBody>
      </p:sp>
      <p:pic>
        <p:nvPicPr>
          <p:cNvPr id="4" name="Picture 3">
            <a:extLst>
              <a:ext uri="{FF2B5EF4-FFF2-40B4-BE49-F238E27FC236}">
                <a16:creationId xmlns:a16="http://schemas.microsoft.com/office/drawing/2014/main" id="{A6FBDAD6-0E8A-4347-98D1-CABEB91F7AFA}"/>
              </a:ext>
            </a:extLst>
          </p:cNvPr>
          <p:cNvPicPr>
            <a:picLocks noChangeAspect="1"/>
          </p:cNvPicPr>
          <p:nvPr/>
        </p:nvPicPr>
        <p:blipFill rotWithShape="1">
          <a:blip r:embed="rId3"/>
          <a:srcRect t="52596"/>
          <a:stretch/>
        </p:blipFill>
        <p:spPr>
          <a:xfrm>
            <a:off x="1237849" y="2142841"/>
            <a:ext cx="9575850" cy="850399"/>
          </a:xfrm>
          <a:prstGeom prst="rect">
            <a:avLst/>
          </a:prstGeom>
        </p:spPr>
      </p:pic>
      <p:sp>
        <p:nvSpPr>
          <p:cNvPr id="10" name="Rectangle 9">
            <a:extLst>
              <a:ext uri="{FF2B5EF4-FFF2-40B4-BE49-F238E27FC236}">
                <a16:creationId xmlns:a16="http://schemas.microsoft.com/office/drawing/2014/main" id="{DA431243-18A4-4CFF-B193-05BC93FC053F}"/>
              </a:ext>
            </a:extLst>
          </p:cNvPr>
          <p:cNvSpPr/>
          <p:nvPr/>
        </p:nvSpPr>
        <p:spPr>
          <a:xfrm>
            <a:off x="4330194" y="2390541"/>
            <a:ext cx="621387" cy="631063"/>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B5FDC010-73DB-4BB3-B150-EE02E1D8EEAF}"/>
              </a:ext>
            </a:extLst>
          </p:cNvPr>
          <p:cNvSpPr/>
          <p:nvPr/>
        </p:nvSpPr>
        <p:spPr>
          <a:xfrm>
            <a:off x="3581401" y="5708650"/>
            <a:ext cx="2311400"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782A224B-2E98-46D9-B3AB-52A45D39E2D3}"/>
              </a:ext>
            </a:extLst>
          </p:cNvPr>
          <p:cNvSpPr/>
          <p:nvPr/>
        </p:nvSpPr>
        <p:spPr>
          <a:xfrm>
            <a:off x="1739900" y="5038881"/>
            <a:ext cx="2978222" cy="33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412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AC60F-DCA7-BDCD-777C-31662F7C5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4484D-577A-7DAE-A8DD-1272CF879F99}"/>
              </a:ext>
            </a:extLst>
          </p:cNvPr>
          <p:cNvSpPr>
            <a:spLocks noGrp="1"/>
          </p:cNvSpPr>
          <p:nvPr>
            <p:ph type="title"/>
          </p:nvPr>
        </p:nvSpPr>
        <p:spPr>
          <a:xfrm>
            <a:off x="546848" y="586692"/>
            <a:ext cx="9866022" cy="615775"/>
          </a:xfrm>
        </p:spPr>
        <p:txBody>
          <a:bodyPr/>
          <a:lstStyle/>
          <a:p>
            <a:r>
              <a:rPr lang="en-US" sz="4000"/>
              <a:t>NTTAC Learning &amp; Action Series Team</a:t>
            </a:r>
          </a:p>
        </p:txBody>
      </p:sp>
      <p:sp>
        <p:nvSpPr>
          <p:cNvPr id="4" name="Content Placeholder 2">
            <a:extLst>
              <a:ext uri="{FF2B5EF4-FFF2-40B4-BE49-F238E27FC236}">
                <a16:creationId xmlns:a16="http://schemas.microsoft.com/office/drawing/2014/main" id="{365342BB-4EE7-F710-25AB-A0CC2FBBB998}"/>
              </a:ext>
            </a:extLst>
          </p:cNvPr>
          <p:cNvSpPr txBox="1">
            <a:spLocks/>
          </p:cNvSpPr>
          <p:nvPr/>
        </p:nvSpPr>
        <p:spPr>
          <a:xfrm>
            <a:off x="1947657" y="3152366"/>
            <a:ext cx="1813627" cy="373388"/>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endParaRPr lang="en-US" sz="1050"/>
          </a:p>
        </p:txBody>
      </p:sp>
      <p:sp>
        <p:nvSpPr>
          <p:cNvPr id="5" name="Content Placeholder 2">
            <a:extLst>
              <a:ext uri="{FF2B5EF4-FFF2-40B4-BE49-F238E27FC236}">
                <a16:creationId xmlns:a16="http://schemas.microsoft.com/office/drawing/2014/main" id="{A1A97A85-8668-BFAB-5792-F7157D02D734}"/>
              </a:ext>
            </a:extLst>
          </p:cNvPr>
          <p:cNvSpPr txBox="1">
            <a:spLocks/>
          </p:cNvSpPr>
          <p:nvPr/>
        </p:nvSpPr>
        <p:spPr>
          <a:xfrm>
            <a:off x="5852410" y="3135501"/>
            <a:ext cx="1813627" cy="373388"/>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endParaRPr lang="en-US" sz="1050"/>
          </a:p>
        </p:txBody>
      </p:sp>
      <p:pic>
        <p:nvPicPr>
          <p:cNvPr id="13" name="Picture 12">
            <a:extLst>
              <a:ext uri="{FF2B5EF4-FFF2-40B4-BE49-F238E27FC236}">
                <a16:creationId xmlns:a16="http://schemas.microsoft.com/office/drawing/2014/main" id="{81910970-64F9-A22C-BB7A-270A2A778B09}"/>
              </a:ext>
            </a:extLst>
          </p:cNvPr>
          <p:cNvPicPr>
            <a:picLocks noChangeAspect="1"/>
          </p:cNvPicPr>
          <p:nvPr/>
        </p:nvPicPr>
        <p:blipFill>
          <a:blip r:embed="rId3"/>
          <a:stretch>
            <a:fillRect/>
          </a:stretch>
        </p:blipFill>
        <p:spPr>
          <a:xfrm>
            <a:off x="4330016" y="2111705"/>
            <a:ext cx="2283148" cy="2828097"/>
          </a:xfrm>
          <a:prstGeom prst="rect">
            <a:avLst/>
          </a:prstGeom>
          <a:noFill/>
          <a:ln w="28575">
            <a:solidFill>
              <a:srgbClr val="EA5E29"/>
            </a:solidFill>
          </a:ln>
        </p:spPr>
      </p:pic>
      <p:pic>
        <p:nvPicPr>
          <p:cNvPr id="23" name="Picture 22" descr="A person with long hair smiling&#10;&#10;Description automatically generated with low confidence">
            <a:extLst>
              <a:ext uri="{FF2B5EF4-FFF2-40B4-BE49-F238E27FC236}">
                <a16:creationId xmlns:a16="http://schemas.microsoft.com/office/drawing/2014/main" id="{4EE8E4DF-18FC-E465-CD87-1DFDD4AD8A67}"/>
              </a:ext>
            </a:extLst>
          </p:cNvPr>
          <p:cNvPicPr>
            <a:picLocks noChangeAspect="1"/>
          </p:cNvPicPr>
          <p:nvPr/>
        </p:nvPicPr>
        <p:blipFill>
          <a:blip r:embed="rId4"/>
          <a:srcRect t="4977"/>
          <a:stretch/>
        </p:blipFill>
        <p:spPr>
          <a:xfrm>
            <a:off x="1042462" y="2111705"/>
            <a:ext cx="2079120" cy="2963449"/>
          </a:xfrm>
          <a:prstGeom prst="rect">
            <a:avLst/>
          </a:prstGeom>
          <a:noFill/>
          <a:ln w="28575">
            <a:solidFill>
              <a:srgbClr val="EA5E29"/>
            </a:solidFill>
          </a:ln>
        </p:spPr>
      </p:pic>
      <p:pic>
        <p:nvPicPr>
          <p:cNvPr id="9" name="Picture 8" descr="A person smiling at camera&#10;&#10;Description automatically generated">
            <a:extLst>
              <a:ext uri="{FF2B5EF4-FFF2-40B4-BE49-F238E27FC236}">
                <a16:creationId xmlns:a16="http://schemas.microsoft.com/office/drawing/2014/main" id="{2A6C715C-6F51-65EB-F544-0C0402D9991C}"/>
              </a:ext>
            </a:extLst>
          </p:cNvPr>
          <p:cNvPicPr>
            <a:picLocks noChangeAspect="1"/>
          </p:cNvPicPr>
          <p:nvPr/>
        </p:nvPicPr>
        <p:blipFill>
          <a:blip r:embed="rId5"/>
          <a:stretch>
            <a:fillRect/>
          </a:stretch>
        </p:blipFill>
        <p:spPr>
          <a:xfrm>
            <a:off x="7962906" y="2111705"/>
            <a:ext cx="2283148" cy="2853935"/>
          </a:xfrm>
          <a:prstGeom prst="rect">
            <a:avLst/>
          </a:prstGeom>
          <a:noFill/>
          <a:ln w="28575">
            <a:solidFill>
              <a:srgbClr val="EA5E29"/>
            </a:solidFill>
          </a:ln>
        </p:spPr>
      </p:pic>
      <p:sp>
        <p:nvSpPr>
          <p:cNvPr id="12" name="TextBox 11">
            <a:extLst>
              <a:ext uri="{FF2B5EF4-FFF2-40B4-BE49-F238E27FC236}">
                <a16:creationId xmlns:a16="http://schemas.microsoft.com/office/drawing/2014/main" id="{BD26F6A6-EFCE-8798-FCDD-53A045436012}"/>
              </a:ext>
            </a:extLst>
          </p:cNvPr>
          <p:cNvSpPr txBox="1"/>
          <p:nvPr/>
        </p:nvSpPr>
        <p:spPr>
          <a:xfrm>
            <a:off x="9963912" y="2247057"/>
            <a:ext cx="1653248" cy="1200329"/>
          </a:xfrm>
          <a:prstGeom prst="rect">
            <a:avLst/>
          </a:prstGeom>
          <a:noFill/>
        </p:spPr>
        <p:txBody>
          <a:bodyPr wrap="square" rtlCol="0">
            <a:spAutoFit/>
          </a:bodyPr>
          <a:lstStyle/>
          <a:p>
            <a:endParaRPr lang="en-US"/>
          </a:p>
          <a:p>
            <a:endParaRPr lang="en-US"/>
          </a:p>
          <a:p>
            <a:endParaRPr lang="en-US"/>
          </a:p>
          <a:p>
            <a:endParaRPr lang="en-US"/>
          </a:p>
        </p:txBody>
      </p:sp>
      <p:sp>
        <p:nvSpPr>
          <p:cNvPr id="8" name="TextBox 7">
            <a:extLst>
              <a:ext uri="{FF2B5EF4-FFF2-40B4-BE49-F238E27FC236}">
                <a16:creationId xmlns:a16="http://schemas.microsoft.com/office/drawing/2014/main" id="{2F8F5A8D-7E6D-8795-2AF4-79FE5DF5110B}"/>
              </a:ext>
            </a:extLst>
          </p:cNvPr>
          <p:cNvSpPr txBox="1"/>
          <p:nvPr/>
        </p:nvSpPr>
        <p:spPr>
          <a:xfrm>
            <a:off x="1042462" y="5238044"/>
            <a:ext cx="2186160" cy="646331"/>
          </a:xfrm>
          <a:prstGeom prst="rect">
            <a:avLst/>
          </a:prstGeom>
          <a:noFill/>
        </p:spPr>
        <p:txBody>
          <a:bodyPr wrap="square" rtlCol="0">
            <a:spAutoFit/>
          </a:bodyPr>
          <a:lstStyle/>
          <a:p>
            <a:pPr algn="ctr"/>
            <a:r>
              <a:rPr lang="en-US" sz="1800" b="1" kern="1200">
                <a:solidFill>
                  <a:schemeClr val="dk1"/>
                </a:solidFill>
                <a:latin typeface="+mj-lt"/>
                <a:ea typeface="+mn-ea"/>
                <a:cs typeface="+mn-cs"/>
              </a:rPr>
              <a:t>Renee </a:t>
            </a:r>
            <a:r>
              <a:rPr lang="en-US" sz="1800" b="1" kern="1200" err="1">
                <a:solidFill>
                  <a:schemeClr val="dk1"/>
                </a:solidFill>
                <a:latin typeface="+mj-lt"/>
                <a:ea typeface="+mn-ea"/>
                <a:cs typeface="+mn-cs"/>
              </a:rPr>
              <a:t>Boak</a:t>
            </a:r>
            <a:r>
              <a:rPr lang="en-US" sz="1800" b="1" kern="1200">
                <a:solidFill>
                  <a:schemeClr val="dk1"/>
                </a:solidFill>
                <a:latin typeface="+mj-lt"/>
                <a:ea typeface="+mn-ea"/>
                <a:cs typeface="+mn-cs"/>
              </a:rPr>
              <a:t>, MPH</a:t>
            </a:r>
          </a:p>
          <a:p>
            <a:pPr algn="ctr"/>
            <a:r>
              <a:rPr lang="en-US" sz="1800" kern="1200">
                <a:solidFill>
                  <a:schemeClr val="dk1"/>
                </a:solidFill>
                <a:latin typeface="+mj-lt"/>
                <a:ea typeface="+mn-ea"/>
                <a:cs typeface="+mn-cs"/>
              </a:rPr>
              <a:t>Consultant</a:t>
            </a:r>
          </a:p>
        </p:txBody>
      </p:sp>
      <p:sp>
        <p:nvSpPr>
          <p:cNvPr id="14" name="TextBox 13">
            <a:extLst>
              <a:ext uri="{FF2B5EF4-FFF2-40B4-BE49-F238E27FC236}">
                <a16:creationId xmlns:a16="http://schemas.microsoft.com/office/drawing/2014/main" id="{FD448BA6-9A48-0AB7-64D0-FEF30FF0BCF7}"/>
              </a:ext>
            </a:extLst>
          </p:cNvPr>
          <p:cNvSpPr txBox="1"/>
          <p:nvPr/>
        </p:nvSpPr>
        <p:spPr>
          <a:xfrm>
            <a:off x="4378510" y="5202709"/>
            <a:ext cx="2186160" cy="646331"/>
          </a:xfrm>
          <a:prstGeom prst="rect">
            <a:avLst/>
          </a:prstGeom>
          <a:noFill/>
        </p:spPr>
        <p:txBody>
          <a:bodyPr wrap="square" rtlCol="0">
            <a:spAutoFit/>
          </a:bodyPr>
          <a:lstStyle/>
          <a:p>
            <a:pPr algn="ctr">
              <a:lnSpc>
                <a:spcPct val="100000"/>
              </a:lnSpc>
              <a:spcBef>
                <a:spcPts val="0"/>
              </a:spcBef>
            </a:pPr>
            <a:r>
              <a:rPr lang="en-US" sz="1800" b="1">
                <a:latin typeface="+mj-lt"/>
              </a:rPr>
              <a:t>Blaire Thomas, MA</a:t>
            </a:r>
          </a:p>
          <a:p>
            <a:pPr algn="ctr"/>
            <a:r>
              <a:rPr lang="en-US" sz="1800" kern="1200">
                <a:solidFill>
                  <a:schemeClr val="dk1"/>
                </a:solidFill>
                <a:latin typeface="+mj-lt"/>
                <a:ea typeface="+mn-ea"/>
                <a:cs typeface="+mn-cs"/>
              </a:rPr>
              <a:t>Sr. Project Manager</a:t>
            </a:r>
          </a:p>
        </p:txBody>
      </p:sp>
      <p:sp>
        <p:nvSpPr>
          <p:cNvPr id="15" name="TextBox 14">
            <a:extLst>
              <a:ext uri="{FF2B5EF4-FFF2-40B4-BE49-F238E27FC236}">
                <a16:creationId xmlns:a16="http://schemas.microsoft.com/office/drawing/2014/main" id="{49FF36EE-7986-8C8E-DD58-52161257C83F}"/>
              </a:ext>
            </a:extLst>
          </p:cNvPr>
          <p:cNvSpPr txBox="1"/>
          <p:nvPr/>
        </p:nvSpPr>
        <p:spPr>
          <a:xfrm>
            <a:off x="7914412" y="5202708"/>
            <a:ext cx="2283148" cy="646331"/>
          </a:xfrm>
          <a:prstGeom prst="rect">
            <a:avLst/>
          </a:prstGeom>
          <a:noFill/>
        </p:spPr>
        <p:txBody>
          <a:bodyPr wrap="square" rtlCol="0">
            <a:spAutoFit/>
          </a:bodyPr>
          <a:lstStyle/>
          <a:p>
            <a:pPr algn="ctr"/>
            <a:r>
              <a:rPr lang="en-US" sz="1800" b="1" kern="1200">
                <a:solidFill>
                  <a:schemeClr val="dk1"/>
                </a:solidFill>
                <a:latin typeface="+mj-lt"/>
                <a:ea typeface="+mn-ea"/>
                <a:cs typeface="+mn-cs"/>
              </a:rPr>
              <a:t>Danielle Foster, LMSW</a:t>
            </a:r>
          </a:p>
          <a:p>
            <a:pPr algn="ctr"/>
            <a:r>
              <a:rPr lang="en-US" sz="1800" kern="1200">
                <a:solidFill>
                  <a:schemeClr val="dk1"/>
                </a:solidFill>
                <a:latin typeface="+mj-lt"/>
                <a:ea typeface="+mn-ea"/>
                <a:cs typeface="+mn-cs"/>
              </a:rPr>
              <a:t>Project Coordinator</a:t>
            </a:r>
          </a:p>
        </p:txBody>
      </p:sp>
    </p:spTree>
    <p:extLst>
      <p:ext uri="{BB962C8B-B14F-4D97-AF65-F5344CB8AC3E}">
        <p14:creationId xmlns:p14="http://schemas.microsoft.com/office/powerpoint/2010/main" val="326314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D380-FF16-E5FD-5BC4-74463DF8FE3B}"/>
              </a:ext>
            </a:extLst>
          </p:cNvPr>
          <p:cNvSpPr>
            <a:spLocks noGrp="1"/>
          </p:cNvSpPr>
          <p:nvPr>
            <p:ph type="title"/>
          </p:nvPr>
        </p:nvSpPr>
        <p:spPr/>
        <p:txBody>
          <a:bodyPr/>
          <a:lstStyle/>
          <a:p>
            <a:r>
              <a:rPr lang="en-US"/>
              <a:t>Session Presenters</a:t>
            </a:r>
          </a:p>
        </p:txBody>
      </p:sp>
      <p:sp>
        <p:nvSpPr>
          <p:cNvPr id="5" name="TextBox 2">
            <a:extLst>
              <a:ext uri="{FF2B5EF4-FFF2-40B4-BE49-F238E27FC236}">
                <a16:creationId xmlns:a16="http://schemas.microsoft.com/office/drawing/2014/main" id="{0FABA394-AA01-5768-488E-7B945324EE5D}"/>
              </a:ext>
            </a:extLst>
          </p:cNvPr>
          <p:cNvSpPr txBox="1"/>
          <p:nvPr/>
        </p:nvSpPr>
        <p:spPr>
          <a:xfrm>
            <a:off x="7119574" y="4655307"/>
            <a:ext cx="2177530"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accent5">
                    <a:lumMod val="10000"/>
                  </a:schemeClr>
                </a:solidFill>
                <a:latin typeface="Aptos" panose="020B0004020202020204" pitchFamily="34" charset="0"/>
              </a:rPr>
              <a:t>Christa Johnson</a:t>
            </a:r>
          </a:p>
          <a:p>
            <a:pPr algn="ctr"/>
            <a:endParaRPr lang="en-US" sz="1200" b="1">
              <a:solidFill>
                <a:schemeClr val="accent5">
                  <a:lumMod val="10000"/>
                </a:schemeClr>
              </a:solidFill>
              <a:latin typeface="Aptos" panose="020B0004020202020204" pitchFamily="34" charset="0"/>
            </a:endParaRPr>
          </a:p>
          <a:p>
            <a:pPr algn="ctr"/>
            <a:r>
              <a:rPr lang="en-US" sz="1200">
                <a:solidFill>
                  <a:schemeClr val="accent5">
                    <a:lumMod val="10000"/>
                  </a:schemeClr>
                </a:solidFill>
                <a:latin typeface="Aptos" panose="020B0004020202020204" pitchFamily="34" charset="0"/>
                <a:cs typeface="Calibri Light"/>
              </a:rPr>
              <a:t>Assistant Site Director,  </a:t>
            </a:r>
            <a:r>
              <a:rPr lang="en-US" sz="1200" err="1">
                <a:solidFill>
                  <a:schemeClr val="accent5">
                    <a:lumMod val="10000"/>
                  </a:schemeClr>
                </a:solidFill>
                <a:latin typeface="Aptos" panose="020B0004020202020204" pitchFamily="34" charset="0"/>
                <a:cs typeface="Calibri Light"/>
              </a:rPr>
              <a:t>Creoks</a:t>
            </a:r>
            <a:r>
              <a:rPr lang="en-US" sz="1200">
                <a:solidFill>
                  <a:schemeClr val="accent5">
                    <a:lumMod val="10000"/>
                  </a:schemeClr>
                </a:solidFill>
                <a:latin typeface="Aptos" panose="020B0004020202020204" pitchFamily="34" charset="0"/>
                <a:cs typeface="Calibri Light"/>
              </a:rPr>
              <a:t> Health Services</a:t>
            </a:r>
          </a:p>
        </p:txBody>
      </p:sp>
      <p:sp>
        <p:nvSpPr>
          <p:cNvPr id="6" name="TextBox 2">
            <a:extLst>
              <a:ext uri="{FF2B5EF4-FFF2-40B4-BE49-F238E27FC236}">
                <a16:creationId xmlns:a16="http://schemas.microsoft.com/office/drawing/2014/main" id="{468193B0-4E22-3E3E-D299-C075CB643DFD}"/>
              </a:ext>
            </a:extLst>
          </p:cNvPr>
          <p:cNvSpPr txBox="1"/>
          <p:nvPr/>
        </p:nvSpPr>
        <p:spPr>
          <a:xfrm>
            <a:off x="1862668" y="4655307"/>
            <a:ext cx="2573866" cy="10156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accent5">
                    <a:lumMod val="10000"/>
                  </a:schemeClr>
                </a:solidFill>
                <a:latin typeface="Aptos" panose="020B0004020202020204" pitchFamily="34" charset="0"/>
                <a:cs typeface="Calibri Light"/>
              </a:rPr>
              <a:t>Katie Hunsberger</a:t>
            </a:r>
            <a:r>
              <a:rPr lang="en-US" sz="1200">
                <a:solidFill>
                  <a:schemeClr val="accent5">
                    <a:lumMod val="10000"/>
                  </a:schemeClr>
                </a:solidFill>
                <a:latin typeface="Aptos" panose="020B0004020202020204" pitchFamily="34" charset="0"/>
                <a:cs typeface="Calibri Light"/>
              </a:rPr>
              <a:t>, M.P.P. </a:t>
            </a:r>
          </a:p>
          <a:p>
            <a:pPr algn="ctr"/>
            <a:endParaRPr lang="en-US" sz="1200" b="1">
              <a:solidFill>
                <a:schemeClr val="accent5">
                  <a:lumMod val="10000"/>
                </a:schemeClr>
              </a:solidFill>
              <a:latin typeface="Aptos" panose="020B0004020202020204" pitchFamily="34" charset="0"/>
            </a:endParaRPr>
          </a:p>
          <a:p>
            <a:pPr algn="ctr"/>
            <a:r>
              <a:rPr lang="en-US" sz="1200">
                <a:solidFill>
                  <a:schemeClr val="accent5">
                    <a:lumMod val="10000"/>
                  </a:schemeClr>
                </a:solidFill>
                <a:latin typeface="Aptos" panose="020B0004020202020204" pitchFamily="34" charset="0"/>
                <a:cs typeface="Calibri Light"/>
              </a:rPr>
              <a:t>BHA Program Manager, </a:t>
            </a:r>
          </a:p>
          <a:p>
            <a:pPr algn="ctr"/>
            <a:r>
              <a:rPr lang="en-US" sz="1200">
                <a:solidFill>
                  <a:schemeClr val="accent5">
                    <a:lumMod val="10000"/>
                  </a:schemeClr>
                </a:solidFill>
                <a:latin typeface="Aptos" panose="020B0004020202020204" pitchFamily="34" charset="0"/>
                <a:cs typeface="Calibri Light"/>
              </a:rPr>
              <a:t>Northwest Portland Area Indian Health Board </a:t>
            </a:r>
          </a:p>
        </p:txBody>
      </p:sp>
      <p:pic>
        <p:nvPicPr>
          <p:cNvPr id="4" name="Picture 3" descr="A person with long brown hair smiling&#10;&#10;Description automatically generated">
            <a:extLst>
              <a:ext uri="{FF2B5EF4-FFF2-40B4-BE49-F238E27FC236}">
                <a16:creationId xmlns:a16="http://schemas.microsoft.com/office/drawing/2014/main" id="{32A6ED1B-5DDF-A043-BF6C-9BCA41EABB36}"/>
              </a:ext>
            </a:extLst>
          </p:cNvPr>
          <p:cNvPicPr>
            <a:picLocks noChangeAspect="1"/>
          </p:cNvPicPr>
          <p:nvPr/>
        </p:nvPicPr>
        <p:blipFill>
          <a:blip r:embed="rId2"/>
          <a:srcRect l="1" r="-3519"/>
          <a:stretch/>
        </p:blipFill>
        <p:spPr>
          <a:xfrm>
            <a:off x="7191160" y="1608374"/>
            <a:ext cx="2105944" cy="3046933"/>
          </a:xfrm>
          <a:prstGeom prst="rect">
            <a:avLst/>
          </a:prstGeom>
          <a:noFill/>
          <a:ln w="28575">
            <a:solidFill>
              <a:srgbClr val="EA5E29"/>
            </a:solidFill>
          </a:ln>
        </p:spPr>
      </p:pic>
      <p:pic>
        <p:nvPicPr>
          <p:cNvPr id="7" name="Picture 6" descr="A person with long hair wearing a black shirt&#10;&#10;Description automatically generated">
            <a:extLst>
              <a:ext uri="{FF2B5EF4-FFF2-40B4-BE49-F238E27FC236}">
                <a16:creationId xmlns:a16="http://schemas.microsoft.com/office/drawing/2014/main" id="{5105654F-9721-75FE-EA3C-2AF47596FDC9}"/>
              </a:ext>
            </a:extLst>
          </p:cNvPr>
          <p:cNvPicPr>
            <a:picLocks noChangeAspect="1"/>
          </p:cNvPicPr>
          <p:nvPr/>
        </p:nvPicPr>
        <p:blipFill>
          <a:blip r:embed="rId3"/>
          <a:srcRect l="4469" r="4469"/>
          <a:stretch/>
        </p:blipFill>
        <p:spPr>
          <a:xfrm>
            <a:off x="1862668" y="1759744"/>
            <a:ext cx="2573866" cy="2826507"/>
          </a:xfrm>
          <a:prstGeom prst="rect">
            <a:avLst/>
          </a:prstGeom>
          <a:noFill/>
          <a:ln w="28575">
            <a:solidFill>
              <a:srgbClr val="EA5E29"/>
            </a:solidFill>
          </a:ln>
        </p:spPr>
      </p:pic>
    </p:spTree>
    <p:extLst>
      <p:ext uri="{BB962C8B-B14F-4D97-AF65-F5344CB8AC3E}">
        <p14:creationId xmlns:p14="http://schemas.microsoft.com/office/powerpoint/2010/main" val="373663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E411B-6813-CDBB-0194-E3BDBE5CC94D}"/>
              </a:ext>
            </a:extLst>
          </p:cNvPr>
          <p:cNvSpPr>
            <a:spLocks noGrp="1"/>
          </p:cNvSpPr>
          <p:nvPr>
            <p:ph type="title"/>
          </p:nvPr>
        </p:nvSpPr>
        <p:spPr>
          <a:xfrm>
            <a:off x="566928" y="365760"/>
            <a:ext cx="11147179" cy="1033389"/>
          </a:xfrm>
        </p:spPr>
        <p:txBody>
          <a:bodyPr/>
          <a:lstStyle/>
          <a:p>
            <a:r>
              <a:rPr lang="en-US">
                <a:solidFill>
                  <a:srgbClr val="064F80"/>
                </a:solidFill>
                <a:latin typeface="Aptos Display" panose="020B0004020202020204" pitchFamily="34" charset="0"/>
              </a:rPr>
              <a:t>Learning Series Curriculum</a:t>
            </a:r>
          </a:p>
        </p:txBody>
      </p:sp>
      <p:graphicFrame>
        <p:nvGraphicFramePr>
          <p:cNvPr id="4" name="Table 4">
            <a:extLst>
              <a:ext uri="{FF2B5EF4-FFF2-40B4-BE49-F238E27FC236}">
                <a16:creationId xmlns:a16="http://schemas.microsoft.com/office/drawing/2014/main" id="{A6A39C9F-1E5A-61AD-B53F-864AA8A8C5E0}"/>
              </a:ext>
            </a:extLst>
          </p:cNvPr>
          <p:cNvGraphicFramePr>
            <a:graphicFrameLocks noGrp="1"/>
          </p:cNvGraphicFramePr>
          <p:nvPr>
            <p:ph idx="1"/>
            <p:extLst>
              <p:ext uri="{D42A27DB-BD31-4B8C-83A1-F6EECF244321}">
                <p14:modId xmlns:p14="http://schemas.microsoft.com/office/powerpoint/2010/main" val="714591646"/>
              </p:ext>
            </p:extLst>
          </p:nvPr>
        </p:nvGraphicFramePr>
        <p:xfrm>
          <a:off x="718485" y="1659011"/>
          <a:ext cx="9016358" cy="2277005"/>
        </p:xfrm>
        <a:graphic>
          <a:graphicData uri="http://schemas.openxmlformats.org/drawingml/2006/table">
            <a:tbl>
              <a:tblPr firstRow="1" bandRow="1">
                <a:tableStyleId>{5C22544A-7EE6-4342-B048-85BDC9FD1C3A}</a:tableStyleId>
              </a:tblPr>
              <a:tblGrid>
                <a:gridCol w="1550582">
                  <a:extLst>
                    <a:ext uri="{9D8B030D-6E8A-4147-A177-3AD203B41FA5}">
                      <a16:colId xmlns:a16="http://schemas.microsoft.com/office/drawing/2014/main" val="2193322623"/>
                    </a:ext>
                  </a:extLst>
                </a:gridCol>
                <a:gridCol w="7465776">
                  <a:extLst>
                    <a:ext uri="{9D8B030D-6E8A-4147-A177-3AD203B41FA5}">
                      <a16:colId xmlns:a16="http://schemas.microsoft.com/office/drawing/2014/main" val="848303786"/>
                    </a:ext>
                  </a:extLst>
                </a:gridCol>
              </a:tblGrid>
              <a:tr h="397176">
                <a:tc>
                  <a:txBody>
                    <a:bodyPr/>
                    <a:lstStyle/>
                    <a:p>
                      <a:r>
                        <a:rPr lang="en-US" sz="2000">
                          <a:latin typeface="+mj-lt"/>
                        </a:rPr>
                        <a:t>Date</a:t>
                      </a:r>
                    </a:p>
                  </a:txBody>
                  <a:tcPr>
                    <a:solidFill>
                      <a:srgbClr val="064F80"/>
                    </a:solidFill>
                  </a:tcPr>
                </a:tc>
                <a:tc>
                  <a:txBody>
                    <a:bodyPr/>
                    <a:lstStyle/>
                    <a:p>
                      <a:r>
                        <a:rPr lang="en-US" sz="2000">
                          <a:latin typeface="+mj-lt"/>
                        </a:rPr>
                        <a:t>Topic</a:t>
                      </a:r>
                    </a:p>
                  </a:txBody>
                  <a:tcPr>
                    <a:solidFill>
                      <a:srgbClr val="064F80"/>
                    </a:solidFill>
                  </a:tcPr>
                </a:tc>
                <a:extLst>
                  <a:ext uri="{0D108BD9-81ED-4DB2-BD59-A6C34878D82A}">
                    <a16:rowId xmlns:a16="http://schemas.microsoft.com/office/drawing/2014/main" val="1436470640"/>
                  </a:ext>
                </a:extLst>
              </a:tr>
              <a:tr h="471891">
                <a:tc>
                  <a:txBody>
                    <a:bodyPr/>
                    <a:lstStyle/>
                    <a:p>
                      <a:r>
                        <a:rPr lang="en-US" sz="2000">
                          <a:latin typeface="+mj-lt"/>
                        </a:rPr>
                        <a:t>December 4</a:t>
                      </a:r>
                    </a:p>
                  </a:txBody>
                  <a:tcPr/>
                </a:tc>
                <a:tc>
                  <a:txBody>
                    <a:bodyPr/>
                    <a:lstStyle/>
                    <a:p>
                      <a:pPr lvl="0"/>
                      <a:r>
                        <a:rPr lang="en-US" sz="2000" b="1" kern="1200">
                          <a:solidFill>
                            <a:schemeClr val="dk1"/>
                          </a:solidFill>
                          <a:effectLst/>
                          <a:latin typeface="+mj-lt"/>
                          <a:ea typeface="+mn-ea"/>
                          <a:cs typeface="+mn-cs"/>
                        </a:rPr>
                        <a:t>Population Specific Services: Alaska Natives/American Indians</a:t>
                      </a:r>
                    </a:p>
                  </a:txBody>
                  <a:tcPr/>
                </a:tc>
                <a:extLst>
                  <a:ext uri="{0D108BD9-81ED-4DB2-BD59-A6C34878D82A}">
                    <a16:rowId xmlns:a16="http://schemas.microsoft.com/office/drawing/2014/main" val="1059041311"/>
                  </a:ext>
                </a:extLst>
              </a:tr>
              <a:tr h="471010">
                <a:tc>
                  <a:txBody>
                    <a:bodyPr/>
                    <a:lstStyle/>
                    <a:p>
                      <a:r>
                        <a:rPr lang="en-US" sz="2000">
                          <a:latin typeface="+mj-lt"/>
                        </a:rPr>
                        <a:t>January 8</a:t>
                      </a:r>
                    </a:p>
                  </a:txBody>
                  <a:tcPr/>
                </a:tc>
                <a:tc>
                  <a:txBody>
                    <a:bodyPr/>
                    <a:lstStyle/>
                    <a:p>
                      <a:pPr lvl="0"/>
                      <a:r>
                        <a:rPr lang="en-US" sz="2000" b="1" kern="1200">
                          <a:solidFill>
                            <a:schemeClr val="dk1"/>
                          </a:solidFill>
                          <a:effectLst/>
                          <a:latin typeface="+mj-lt"/>
                          <a:ea typeface="+mn-ea"/>
                          <a:cs typeface="+mn-cs"/>
                        </a:rPr>
                        <a:t>Population Specific Services: Individuals who are Hearing Impaired</a:t>
                      </a:r>
                      <a:endParaRPr lang="en-US" sz="2000" b="1" strike="sngStrike" kern="1200">
                        <a:solidFill>
                          <a:schemeClr val="dk1"/>
                        </a:solidFill>
                        <a:effectLst/>
                        <a:latin typeface="+mj-lt"/>
                        <a:ea typeface="+mn-ea"/>
                        <a:cs typeface="+mn-cs"/>
                      </a:endParaRPr>
                    </a:p>
                  </a:txBody>
                  <a:tcPr/>
                </a:tc>
                <a:extLst>
                  <a:ext uri="{0D108BD9-81ED-4DB2-BD59-A6C34878D82A}">
                    <a16:rowId xmlns:a16="http://schemas.microsoft.com/office/drawing/2014/main" val="1735103499"/>
                  </a:ext>
                </a:extLst>
              </a:tr>
              <a:tr h="468464">
                <a:tc>
                  <a:txBody>
                    <a:bodyPr/>
                    <a:lstStyle/>
                    <a:p>
                      <a:r>
                        <a:rPr lang="en-US" sz="2000">
                          <a:latin typeface="+mj-lt"/>
                        </a:rPr>
                        <a:t>February 5</a:t>
                      </a:r>
                    </a:p>
                  </a:txBody>
                  <a:tcPr/>
                </a:tc>
                <a:tc>
                  <a:txBody>
                    <a:bodyPr/>
                    <a:lstStyle/>
                    <a:p>
                      <a:r>
                        <a:rPr lang="en-US" sz="2000" b="1" kern="1200">
                          <a:solidFill>
                            <a:schemeClr val="dk1"/>
                          </a:solidFill>
                          <a:effectLst/>
                          <a:latin typeface="+mj-lt"/>
                          <a:ea typeface="+mn-ea"/>
                          <a:cs typeface="+mn-cs"/>
                        </a:rPr>
                        <a:t>Population Specific Services: </a:t>
                      </a:r>
                      <a:r>
                        <a:rPr lang="en-US" sz="2000" b="1">
                          <a:latin typeface="+mj-lt"/>
                        </a:rPr>
                        <a:t>Native Spanish </a:t>
                      </a:r>
                      <a:r>
                        <a:rPr lang="en-US" sz="2000" b="1" kern="1200">
                          <a:solidFill>
                            <a:schemeClr val="dk1"/>
                          </a:solidFill>
                          <a:effectLst/>
                          <a:latin typeface="+mj-lt"/>
                          <a:ea typeface="+mn-ea"/>
                          <a:cs typeface="+mn-cs"/>
                        </a:rPr>
                        <a:t>Speakers</a:t>
                      </a:r>
                    </a:p>
                  </a:txBody>
                  <a:tcPr/>
                </a:tc>
                <a:extLst>
                  <a:ext uri="{0D108BD9-81ED-4DB2-BD59-A6C34878D82A}">
                    <a16:rowId xmlns:a16="http://schemas.microsoft.com/office/drawing/2014/main" val="2411842985"/>
                  </a:ext>
                </a:extLst>
              </a:tr>
              <a:tr h="468464">
                <a:tc>
                  <a:txBody>
                    <a:bodyPr/>
                    <a:lstStyle/>
                    <a:p>
                      <a:r>
                        <a:rPr lang="en-US" sz="2000">
                          <a:latin typeface="+mj-lt"/>
                        </a:rPr>
                        <a:t>March 5</a:t>
                      </a:r>
                    </a:p>
                  </a:txBody>
                  <a:tcPr/>
                </a:tc>
                <a:tc>
                  <a:txBody>
                    <a:bodyPr/>
                    <a:lstStyle/>
                    <a:p>
                      <a:r>
                        <a:rPr lang="en-US" sz="2000" b="1" kern="1200">
                          <a:solidFill>
                            <a:schemeClr val="dk1"/>
                          </a:solidFill>
                          <a:effectLst/>
                          <a:latin typeface="+mj-lt"/>
                          <a:ea typeface="+mn-ea"/>
                          <a:cs typeface="+mn-cs"/>
                        </a:rPr>
                        <a:t>Population Specific Services: </a:t>
                      </a:r>
                      <a:r>
                        <a:rPr lang="en-US" sz="2000" b="1">
                          <a:latin typeface="+mj-lt"/>
                        </a:rPr>
                        <a:t>LGBTQ+ Individuals</a:t>
                      </a:r>
                    </a:p>
                  </a:txBody>
                  <a:tcPr/>
                </a:tc>
                <a:extLst>
                  <a:ext uri="{0D108BD9-81ED-4DB2-BD59-A6C34878D82A}">
                    <a16:rowId xmlns:a16="http://schemas.microsoft.com/office/drawing/2014/main" val="3991865922"/>
                  </a:ext>
                </a:extLst>
              </a:tr>
            </a:tbl>
          </a:graphicData>
        </a:graphic>
      </p:graphicFrame>
    </p:spTree>
    <p:extLst>
      <p:ext uri="{BB962C8B-B14F-4D97-AF65-F5344CB8AC3E}">
        <p14:creationId xmlns:p14="http://schemas.microsoft.com/office/powerpoint/2010/main" val="410072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A15AE-8967-0345-ADF3-17E882F5F8DE}"/>
              </a:ext>
            </a:extLst>
          </p:cNvPr>
          <p:cNvSpPr>
            <a:spLocks noGrp="1"/>
          </p:cNvSpPr>
          <p:nvPr>
            <p:ph type="title"/>
          </p:nvPr>
        </p:nvSpPr>
        <p:spPr/>
        <p:txBody>
          <a:bodyPr/>
          <a:lstStyle/>
          <a:p>
            <a:r>
              <a:rPr lang="en-US" sz="4400">
                <a:latin typeface="Aptos Display"/>
                <a:cs typeface="Calibri Light"/>
              </a:rPr>
              <a:t>Learning Objectives</a:t>
            </a:r>
            <a:endParaRPr lang="en-US" sz="4400">
              <a:latin typeface="Aptos Display" panose="020B0004020202020204" pitchFamily="34" charset="0"/>
            </a:endParaRPr>
          </a:p>
        </p:txBody>
      </p:sp>
      <p:sp>
        <p:nvSpPr>
          <p:cNvPr id="5" name="Content Placeholder 4">
            <a:extLst>
              <a:ext uri="{FF2B5EF4-FFF2-40B4-BE49-F238E27FC236}">
                <a16:creationId xmlns:a16="http://schemas.microsoft.com/office/drawing/2014/main" id="{8AF5A0E1-1132-D94D-AB38-C6C9845C503F}"/>
              </a:ext>
            </a:extLst>
          </p:cNvPr>
          <p:cNvSpPr>
            <a:spLocks noGrp="1"/>
          </p:cNvSpPr>
          <p:nvPr>
            <p:ph idx="1"/>
          </p:nvPr>
        </p:nvSpPr>
        <p:spPr>
          <a:xfrm>
            <a:off x="3043825" y="1961061"/>
            <a:ext cx="8249265" cy="2110377"/>
          </a:xfrm>
        </p:spPr>
        <p:txBody>
          <a:bodyPr vert="horz" lIns="91440" tIns="45720" rIns="91440" bIns="45720" rtlCol="0" anchor="t">
            <a:noAutofit/>
          </a:bodyPr>
          <a:lstStyle/>
          <a:p>
            <a:pPr>
              <a:buFont typeface="Arial" panose="020F0302020204030204"/>
              <a:buChar char="•"/>
            </a:pPr>
            <a:r>
              <a:rPr lang="en-US" sz="2400">
                <a:latin typeface="Calibri"/>
                <a:cs typeface="Calibri Light"/>
              </a:rPr>
              <a:t>Increase awareness of how Alaska Natives/American Indians are receiving culturally informed service through CCBHC</a:t>
            </a:r>
          </a:p>
          <a:p>
            <a:pPr>
              <a:buFont typeface="Arial" panose="020F0302020204030204"/>
              <a:buChar char="•"/>
            </a:pPr>
            <a:r>
              <a:rPr lang="en-US" sz="2400">
                <a:latin typeface="Calibri"/>
                <a:cs typeface="Calibri Light"/>
              </a:rPr>
              <a:t>Identify strategies that support community outreach and engagement with </a:t>
            </a:r>
            <a:r>
              <a:rPr lang="en-US" sz="2400">
                <a:latin typeface="Calibri"/>
                <a:cs typeface="Calibri"/>
              </a:rPr>
              <a:t>Alaska Natives/American Indians</a:t>
            </a:r>
          </a:p>
          <a:p>
            <a:pPr>
              <a:buFont typeface="Arial" panose="020F0302020204030204"/>
              <a:buChar char="•"/>
            </a:pPr>
            <a:r>
              <a:rPr lang="en-US" sz="2400">
                <a:latin typeface="Calibri"/>
                <a:cs typeface="Calibri Light"/>
              </a:rPr>
              <a:t>Identify strategies that support care coordination and improving health outcomes with </a:t>
            </a:r>
            <a:r>
              <a:rPr lang="en-US" sz="2400">
                <a:latin typeface="Calibri"/>
                <a:cs typeface="Calibri"/>
              </a:rPr>
              <a:t>Alaska Natives/American Indians</a:t>
            </a:r>
          </a:p>
          <a:p>
            <a:pPr marL="800100" lvl="1" indent="-457200">
              <a:lnSpc>
                <a:spcPct val="113999"/>
              </a:lnSpc>
              <a:spcBef>
                <a:spcPts val="0"/>
              </a:spcBef>
              <a:buFont typeface="Arial" panose="020F0302020204030204"/>
              <a:buChar char="•"/>
            </a:pPr>
            <a:endParaRPr lang="en-US" sz="2400">
              <a:latin typeface="Calibri"/>
              <a:cs typeface="Calibri Light"/>
            </a:endParaRPr>
          </a:p>
        </p:txBody>
      </p:sp>
      <p:pic>
        <p:nvPicPr>
          <p:cNvPr id="2" name="Graphic 1" descr="Clipboard Checked with solid fill">
            <a:extLst>
              <a:ext uri="{FF2B5EF4-FFF2-40B4-BE49-F238E27FC236}">
                <a16:creationId xmlns:a16="http://schemas.microsoft.com/office/drawing/2014/main" id="{5A09D9A5-64D6-3E86-273F-A26C8A2670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4874" y="1776775"/>
            <a:ext cx="2478951" cy="2478951"/>
          </a:xfrm>
          <a:prstGeom prst="rect">
            <a:avLst/>
          </a:prstGeom>
        </p:spPr>
      </p:pic>
    </p:spTree>
    <p:extLst>
      <p:ext uri="{BB962C8B-B14F-4D97-AF65-F5344CB8AC3E}">
        <p14:creationId xmlns:p14="http://schemas.microsoft.com/office/powerpoint/2010/main" val="3486479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46266964A23A4181B891C1489AAB8C" ma:contentTypeVersion="19" ma:contentTypeDescription="Create a new document." ma:contentTypeScope="" ma:versionID="89c1f4ecfafeb4cc5a7010c275e7b920">
  <xsd:schema xmlns:xsd="http://www.w3.org/2001/XMLSchema" xmlns:xs="http://www.w3.org/2001/XMLSchema" xmlns:p="http://schemas.microsoft.com/office/2006/metadata/properties" xmlns:ns1="http://schemas.microsoft.com/sharepoint/v3" xmlns:ns2="cacf325c-7a22-41d3-8403-072ae64d6682" xmlns:ns3="324c3175-c74e-4e83-b1b5-461a4d30703a" targetNamespace="http://schemas.microsoft.com/office/2006/metadata/properties" ma:root="true" ma:fieldsID="e7b41a36682d6cd5a120d17356708a8f" ns1:_="" ns2:_="" ns3:_="">
    <xsd:import namespace="http://schemas.microsoft.com/sharepoint/v3"/>
    <xsd:import namespace="cacf325c-7a22-41d3-8403-072ae64d6682"/>
    <xsd:import namespace="324c3175-c74e-4e83-b1b5-461a4d3070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cf325c-7a22-41d3-8403-072ae64d6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4c3175-c74e-4e83-b1b5-461a4d3070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6990b8-2ba0-47f3-8f9a-fb1e10f37ec0}" ma:internalName="TaxCatchAll" ma:showField="CatchAllData" ma:web="324c3175-c74e-4e83-b1b5-461a4d3070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24c3175-c74e-4e83-b1b5-461a4d30703a" xsi:nil="true"/>
    <lcf76f155ced4ddcb4097134ff3c332f xmlns="cacf325c-7a22-41d3-8403-072ae64d668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9A8FE43-BAD9-408D-A111-9D403C15E045}">
  <ds:schemaRefs>
    <ds:schemaRef ds:uri="324c3175-c74e-4e83-b1b5-461a4d30703a"/>
    <ds:schemaRef ds:uri="cacf325c-7a22-41d3-8403-072ae64d66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2843AB-67C6-4C45-A1C1-E4723613CD51}">
  <ds:schemaRefs>
    <ds:schemaRef ds:uri="http://schemas.microsoft.com/sharepoint/v3/contenttype/forms"/>
  </ds:schemaRefs>
</ds:datastoreItem>
</file>

<file path=customXml/itemProps3.xml><?xml version="1.0" encoding="utf-8"?>
<ds:datastoreItem xmlns:ds="http://schemas.openxmlformats.org/officeDocument/2006/customXml" ds:itemID="{99D1E659-3E34-4542-B08E-E0A277A4F1BB}">
  <ds:schemaRefs>
    <ds:schemaRef ds:uri="324c3175-c74e-4e83-b1b5-461a4d30703a"/>
    <ds:schemaRef ds:uri="cacf325c-7a22-41d3-8403-072ae64d66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15</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Population Specific Services Alaska Natives/American Indians</vt:lpstr>
      <vt:lpstr>Acknowledgements and Disclaimer</vt:lpstr>
      <vt:lpstr>Logistics</vt:lpstr>
      <vt:lpstr>How to Enable Closed Captions (Live Transcript)</vt:lpstr>
      <vt:lpstr>How to Ask a Question</vt:lpstr>
      <vt:lpstr>NTTAC Learning &amp; Action Series Team</vt:lpstr>
      <vt:lpstr>Session Presenters</vt:lpstr>
      <vt:lpstr>Learning Series Curriculum</vt:lpstr>
      <vt:lpstr>Learning Objectives</vt:lpstr>
      <vt:lpstr>Poll Questions</vt:lpstr>
      <vt:lpstr>What is a Certified Community Behavioral Health Clinic (CCBHC)?</vt:lpstr>
      <vt:lpstr>CCBHC Requirements</vt:lpstr>
      <vt:lpstr>Northwest Portland Area Indian Health Board </vt:lpstr>
      <vt:lpstr>PowerPoint Presentation</vt:lpstr>
      <vt:lpstr>PowerPoint Presentation</vt:lpstr>
      <vt:lpstr>Embracing the 6 Rs </vt:lpstr>
      <vt:lpstr>PowerPoint Presentation</vt:lpstr>
      <vt:lpstr>References </vt:lpstr>
      <vt:lpstr>Creoks Health Services</vt:lpstr>
      <vt:lpstr>PowerPoint Presentation</vt:lpstr>
      <vt:lpstr>CREOKS-Okmulgee </vt:lpstr>
      <vt:lpstr>How did we get here </vt:lpstr>
      <vt:lpstr>When working with American Indian/Alaskan Native Population </vt:lpstr>
      <vt:lpstr>Resources</vt:lpstr>
      <vt:lpstr>Questions?</vt:lpstr>
      <vt:lpstr>Remaining Population Specific Services Sessions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revision>1</cp:revision>
  <dcterms:created xsi:type="dcterms:W3CDTF">2021-03-18T18:22:02Z</dcterms:created>
  <dcterms:modified xsi:type="dcterms:W3CDTF">2024-12-04T19:56:49Z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0x0101006B46266964A23A4181B891C1489AAB8C</vt:lpwstr>
  </property>
  <property fmtid="{D5CDD505-2E9C-101B-9397-08002B2CF9AE}" pid="3" name="MediaServiceImageTags">
    <vt:lpwstr/>
  </property>
</Properties>
</file>